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1.xml" ContentType="application/vnd.openxmlformats-officedocument.presentationml.notesSlide+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16.xml" ContentType="application/vnd.openxmlformats-officedocument.presentationml.slideLayout+xml"/>
  <Override PartName="/ppt/slideLayouts/slideLayout14.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5.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0"/>
  </p:notesMasterIdLst>
  <p:sldIdLst>
    <p:sldId id="1776" r:id="rId2"/>
    <p:sldId id="2788" r:id="rId3"/>
    <p:sldId id="2787" r:id="rId4"/>
    <p:sldId id="1587" r:id="rId5"/>
    <p:sldId id="2786" r:id="rId6"/>
    <p:sldId id="1774" r:id="rId7"/>
    <p:sldId id="1775" r:id="rId8"/>
    <p:sldId id="2774" r:id="rId9"/>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AD1D0A-88A0-231C-6538-E36AB0D654EC}" name="Nina Murks" initials="NM" userId="a9226a48f478ad3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C6EF"/>
    <a:srgbClr val="00D4FE"/>
    <a:srgbClr val="0095DA"/>
    <a:srgbClr val="00BCE2"/>
    <a:srgbClr val="FBD217"/>
    <a:srgbClr val="FF6400"/>
    <a:srgbClr val="F99F1C"/>
    <a:srgbClr val="F15F22"/>
    <a:srgbClr val="767171"/>
    <a:srgbClr val="FF90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87" autoAdjust="0"/>
    <p:restoredTop sz="96058" autoAdjust="0"/>
  </p:normalViewPr>
  <p:slideViewPr>
    <p:cSldViewPr snapToGrid="0">
      <p:cViewPr varScale="1">
        <p:scale>
          <a:sx n="88" d="100"/>
          <a:sy n="88" d="100"/>
        </p:scale>
        <p:origin x="53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 Id="rId22"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Ograda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F1C3656-86C2-4F35-88FD-81C7EDF7D1A6}" type="datetimeFigureOut">
              <a:rPr lang="en-US" smtClean="0"/>
              <a:t>7/28/2025</a:t>
            </a:fld>
            <a:endParaRPr lang="en-US"/>
          </a:p>
        </p:txBody>
      </p:sp>
      <p:sp>
        <p:nvSpPr>
          <p:cNvPr id="4" name="Ograda stranske slik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Ograda opomb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6" name="Ograda no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Ograda številke diapoz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0D5392-6D1D-4C24-A200-2C722AC53625}" type="slidenum">
              <a:rPr lang="en-US" smtClean="0"/>
              <a:t>‹#›</a:t>
            </a:fld>
            <a:endParaRPr lang="en-US"/>
          </a:p>
        </p:txBody>
      </p:sp>
    </p:spTree>
    <p:extLst>
      <p:ext uri="{BB962C8B-B14F-4D97-AF65-F5344CB8AC3E}">
        <p14:creationId xmlns:p14="http://schemas.microsoft.com/office/powerpoint/2010/main" val="1228073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549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245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b="1"/>
          </a:p>
        </p:txBody>
      </p:sp>
      <p:sp>
        <p:nvSpPr>
          <p:cNvPr id="4" name="Označba mesta številke diapozitiva 3"/>
          <p:cNvSpPr>
            <a:spLocks noGrp="1"/>
          </p:cNvSpPr>
          <p:nvPr>
            <p:ph type="sldNum" sz="quarter" idx="5"/>
          </p:nvPr>
        </p:nvSpPr>
        <p:spPr/>
        <p:txBody>
          <a:bodyPr/>
          <a:lstStyle/>
          <a:p>
            <a:fld id="{C5BB775F-F8D6-4738-A0EF-069010D5B146}" type="slidenum">
              <a:rPr lang="sl-SI" smtClean="0"/>
              <a:t>5</a:t>
            </a:fld>
            <a:endParaRPr lang="sl-SI"/>
          </a:p>
        </p:txBody>
      </p:sp>
    </p:spTree>
    <p:extLst>
      <p:ext uri="{BB962C8B-B14F-4D97-AF65-F5344CB8AC3E}">
        <p14:creationId xmlns:p14="http://schemas.microsoft.com/office/powerpoint/2010/main" val="42229335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2" descr="C:\Users\divjak\Desktop\2020 Delo od doma 2\HybridNeuro\Logotip 2\hn_logo_black.png">
            <a:extLst>
              <a:ext uri="{FF2B5EF4-FFF2-40B4-BE49-F238E27FC236}">
                <a16:creationId xmlns:a16="http://schemas.microsoft.com/office/drawing/2014/main" id="{E788D83D-13A4-416D-8057-4A2BA0CC8FF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33825" y="273050"/>
            <a:ext cx="43243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oljeZBesedilom 12">
            <a:extLst>
              <a:ext uri="{FF2B5EF4-FFF2-40B4-BE49-F238E27FC236}">
                <a16:creationId xmlns:a16="http://schemas.microsoft.com/office/drawing/2014/main" id="{B4EAF4F7-FBAE-453A-AFC1-7C606E8FABA5}"/>
              </a:ext>
            </a:extLst>
          </p:cNvPr>
          <p:cNvSpPr txBox="1">
            <a:spLocks noChangeArrowheads="1"/>
          </p:cNvSpPr>
          <p:nvPr userDrawn="1"/>
        </p:nvSpPr>
        <p:spPr bwMode="auto">
          <a:xfrm>
            <a:off x="0" y="6315075"/>
            <a:ext cx="11811000" cy="5429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07000"/>
              </a:lnSpc>
              <a:spcAft>
                <a:spcPts val="800"/>
              </a:spcAft>
              <a:defRPr/>
            </a:pPr>
            <a:r>
              <a:rPr lang="sl-SI" altLang="en-US" sz="1400" noProof="0">
                <a:solidFill>
                  <a:srgbClr val="000000"/>
                </a:solidFill>
                <a:latin typeface="Calibri Light" panose="020F0302020204030204" pitchFamily="34" charset="0"/>
                <a:ea typeface="Times New Roman" panose="02020603050405020304" pitchFamily="18" charset="0"/>
                <a:cs typeface="Calibri" panose="020F0502020204030204" pitchFamily="34" charset="0"/>
              </a:rPr>
              <a:t>Raziskave sta sofinancirala Evropska Unija iz okvirnega programa EU za raziskave in inovacije, Obzorje Evropa (št. pogodbe 101079392) in Jamstvena shema vlade Združenega kraljestva za raziskave in inovacije (UKRI) za financiranje Obzorje Evropa (št. pogodbe 10052152)</a:t>
            </a:r>
          </a:p>
        </p:txBody>
      </p:sp>
      <p:pic>
        <p:nvPicPr>
          <p:cNvPr id="6" name="Slika 14">
            <a:extLst>
              <a:ext uri="{FF2B5EF4-FFF2-40B4-BE49-F238E27FC236}">
                <a16:creationId xmlns:a16="http://schemas.microsoft.com/office/drawing/2014/main" id="{A281C943-222C-4B12-96E0-0486FD4AE3D4}"/>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t="36914"/>
          <a:stretch>
            <a:fillRect/>
          </a:stretch>
        </p:blipFill>
        <p:spPr bwMode="auto">
          <a:xfrm>
            <a:off x="10204450" y="5711825"/>
            <a:ext cx="1851025"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lika 16">
            <a:extLst>
              <a:ext uri="{FF2B5EF4-FFF2-40B4-BE49-F238E27FC236}">
                <a16:creationId xmlns:a16="http://schemas.microsoft.com/office/drawing/2014/main" id="{1F6CEE2B-D322-48DA-B6B8-6D082D7323D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916863" y="5708650"/>
            <a:ext cx="2168525"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lika 17">
            <a:extLst>
              <a:ext uri="{FF2B5EF4-FFF2-40B4-BE49-F238E27FC236}">
                <a16:creationId xmlns:a16="http://schemas.microsoft.com/office/drawing/2014/main" id="{A9915C2D-9482-44A5-9FF1-32DE9815465A}"/>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805363" y="5664200"/>
            <a:ext cx="1143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Raven povezovalnik 18">
            <a:extLst>
              <a:ext uri="{FF2B5EF4-FFF2-40B4-BE49-F238E27FC236}">
                <a16:creationId xmlns:a16="http://schemas.microsoft.com/office/drawing/2014/main" id="{21320C12-9FC1-4230-96A8-73033B1885A4}"/>
              </a:ext>
            </a:extLst>
          </p:cNvPr>
          <p:cNvCxnSpPr/>
          <p:nvPr userDrawn="1"/>
        </p:nvCxnSpPr>
        <p:spPr>
          <a:xfrm>
            <a:off x="215900" y="5573713"/>
            <a:ext cx="11760200" cy="0"/>
          </a:xfrm>
          <a:prstGeom prst="line">
            <a:avLst/>
          </a:prstGeom>
        </p:spPr>
        <p:style>
          <a:lnRef idx="1">
            <a:schemeClr val="dk1"/>
          </a:lnRef>
          <a:fillRef idx="0">
            <a:schemeClr val="dk1"/>
          </a:fillRef>
          <a:effectRef idx="0">
            <a:schemeClr val="dk1"/>
          </a:effectRef>
          <a:fontRef idx="minor">
            <a:schemeClr val="tx1"/>
          </a:fontRef>
        </p:style>
      </p:cxnSp>
      <p:pic>
        <p:nvPicPr>
          <p:cNvPr id="11" name="Picture 1" descr="A black background with blue text&#10;&#10;Description automatically generated">
            <a:extLst>
              <a:ext uri="{FF2B5EF4-FFF2-40B4-BE49-F238E27FC236}">
                <a16:creationId xmlns:a16="http://schemas.microsoft.com/office/drawing/2014/main" id="{DE6A32F6-34D5-4C97-A1D4-12E0BC6DCCC9}"/>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827338" y="5749925"/>
            <a:ext cx="17224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693ACD3B-66AD-48D9-844C-8942F6B2361A}"/>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6064250" y="5741988"/>
            <a:ext cx="17510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p:cNvSpPr>
            <a:spLocks noGrp="1"/>
          </p:cNvSpPr>
          <p:nvPr>
            <p:ph type="ctrTitle" hasCustomPrompt="1"/>
          </p:nvPr>
        </p:nvSpPr>
        <p:spPr>
          <a:xfrm>
            <a:off x="1524000" y="2086251"/>
            <a:ext cx="9144000" cy="2027393"/>
          </a:xfrm>
        </p:spPr>
        <p:txBody>
          <a:bodyPr anchor="b"/>
          <a:lstStyle>
            <a:lvl1pPr algn="ctr">
              <a:defRPr sz="6000"/>
            </a:lvl1pPr>
          </a:lstStyle>
          <a:p>
            <a:r>
              <a:rPr lang="sl-SI" noProof="0"/>
              <a:t>Click to edit Master title style</a:t>
            </a:r>
          </a:p>
        </p:txBody>
      </p:sp>
      <p:sp>
        <p:nvSpPr>
          <p:cNvPr id="17" name="Subtitle 2"/>
          <p:cNvSpPr>
            <a:spLocks noGrp="1"/>
          </p:cNvSpPr>
          <p:nvPr>
            <p:ph type="subTitle" idx="1" hasCustomPrompt="1"/>
          </p:nvPr>
        </p:nvSpPr>
        <p:spPr>
          <a:xfrm>
            <a:off x="1524000" y="4205720"/>
            <a:ext cx="9144000" cy="13518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noProof="0"/>
              <a:t>Click to edit Master subtitle style</a:t>
            </a:r>
          </a:p>
        </p:txBody>
      </p:sp>
      <p:pic>
        <p:nvPicPr>
          <p:cNvPr id="13" name="Slika 12">
            <a:extLst>
              <a:ext uri="{FF2B5EF4-FFF2-40B4-BE49-F238E27FC236}">
                <a16:creationId xmlns:a16="http://schemas.microsoft.com/office/drawing/2014/main" id="{1C60753D-C09E-484D-B52A-FE5854FB7C9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5900" y="5681583"/>
            <a:ext cx="2435225" cy="643095"/>
          </a:xfrm>
          <a:prstGeom prst="rect">
            <a:avLst/>
          </a:prstGeom>
        </p:spPr>
      </p:pic>
    </p:spTree>
    <p:extLst>
      <p:ext uri="{BB962C8B-B14F-4D97-AF65-F5344CB8AC3E}">
        <p14:creationId xmlns:p14="http://schemas.microsoft.com/office/powerpoint/2010/main" val="3499934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Picture 2" descr="C:\Users\divjak\Desktop\2020 Delo od doma 2\HybridNeuro\Logotip 2\hn_logo_black_small.png">
            <a:extLst>
              <a:ext uri="{FF2B5EF4-FFF2-40B4-BE49-F238E27FC236}">
                <a16:creationId xmlns:a16="http://schemas.microsoft.com/office/drawing/2014/main" id="{CDA53D8E-284D-437A-9925-1DFD424092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83875" y="136525"/>
            <a:ext cx="13366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7">
            <a:extLst>
              <a:ext uri="{FF2B5EF4-FFF2-40B4-BE49-F238E27FC236}">
                <a16:creationId xmlns:a16="http://schemas.microsoft.com/office/drawing/2014/main" id="{4D7B1820-1863-4E39-8D6B-E2F0C7E766C3}"/>
              </a:ext>
            </a:extLst>
          </p:cNvPr>
          <p:cNvSpPr txBox="1">
            <a:spLocks noChangeArrowheads="1"/>
          </p:cNvSpPr>
          <p:nvPr userDrawn="1"/>
        </p:nvSpPr>
        <p:spPr bwMode="auto">
          <a:xfrm>
            <a:off x="88900" y="6667500"/>
            <a:ext cx="1389063" cy="184150"/>
          </a:xfrm>
          <a:prstGeom prst="rect">
            <a:avLst/>
          </a:prstGeom>
          <a:noFill/>
          <a:ln>
            <a:noFill/>
          </a:ln>
        </p:spPr>
        <p:txBody>
          <a:bodyPr lIns="2880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sl-SI" altLang="en-US" sz="1200"/>
              <a:t>GA No. 101079392</a:t>
            </a:r>
          </a:p>
        </p:txBody>
      </p:sp>
      <p:pic>
        <p:nvPicPr>
          <p:cNvPr id="9" name="Picture 1" descr="A black background with blue text&#10;&#10;Description automatically generated">
            <a:extLst>
              <a:ext uri="{FF2B5EF4-FFF2-40B4-BE49-F238E27FC236}">
                <a16:creationId xmlns:a16="http://schemas.microsoft.com/office/drawing/2014/main" id="{1041D6C0-4526-4C45-B122-1F4B747DB73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1238" y="6264275"/>
            <a:ext cx="1393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7">
            <a:extLst>
              <a:ext uri="{FF2B5EF4-FFF2-40B4-BE49-F238E27FC236}">
                <a16:creationId xmlns:a16="http://schemas.microsoft.com/office/drawing/2014/main" id="{4100BC4B-C9C4-4374-A153-B29CD41B9D7C}"/>
              </a:ext>
            </a:extLst>
          </p:cNvPr>
          <p:cNvSpPr txBox="1">
            <a:spLocks noChangeArrowheads="1"/>
          </p:cNvSpPr>
          <p:nvPr userDrawn="1"/>
        </p:nvSpPr>
        <p:spPr bwMode="auto">
          <a:xfrm>
            <a:off x="2281238" y="6673850"/>
            <a:ext cx="1390650" cy="185738"/>
          </a:xfrm>
          <a:prstGeom prst="rect">
            <a:avLst/>
          </a:prstGeom>
          <a:noFill/>
          <a:ln>
            <a:noFill/>
          </a:ln>
        </p:spPr>
        <p:txBody>
          <a:bodyPr lIns="2880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sl-SI" altLang="en-US" sz="1200"/>
              <a:t>GA No. 10052152</a:t>
            </a:r>
          </a:p>
        </p:txBody>
      </p:sp>
      <p:sp>
        <p:nvSpPr>
          <p:cNvPr id="10"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11"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3" name="Slide Number Placeholder 6">
            <a:extLst>
              <a:ext uri="{FF2B5EF4-FFF2-40B4-BE49-F238E27FC236}">
                <a16:creationId xmlns:a16="http://schemas.microsoft.com/office/drawing/2014/main" id="{8C8D1993-2B37-472B-B1FB-093C3A421077}"/>
              </a:ext>
            </a:extLst>
          </p:cNvPr>
          <p:cNvSpPr>
            <a:spLocks noGrp="1"/>
          </p:cNvSpPr>
          <p:nvPr>
            <p:ph type="sldNum" sz="quarter" idx="10"/>
          </p:nvPr>
        </p:nvSpPr>
        <p:spPr/>
        <p:txBody>
          <a:bodyPr/>
          <a:lstStyle>
            <a:lvl1pPr>
              <a:defRPr/>
            </a:lvl1pPr>
          </a:lstStyle>
          <a:p>
            <a:pPr>
              <a:defRPr/>
            </a:pPr>
            <a:fld id="{68EDE725-8BC3-4956-8024-B366B710D440}" type="slidenum">
              <a:rPr lang="en-GB"/>
              <a:pPr>
                <a:defRPr/>
              </a:pPr>
              <a:t>‹#›</a:t>
            </a:fld>
            <a:endParaRPr lang="en-GB"/>
          </a:p>
        </p:txBody>
      </p:sp>
      <p:pic>
        <p:nvPicPr>
          <p:cNvPr id="14" name="Slika 13">
            <a:extLst>
              <a:ext uri="{FF2B5EF4-FFF2-40B4-BE49-F238E27FC236}">
                <a16:creationId xmlns:a16="http://schemas.microsoft.com/office/drawing/2014/main" id="{19C5DEF7-C09E-4CE8-9DE2-D5B42FC9D67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900" y="6224147"/>
            <a:ext cx="1812925" cy="478758"/>
          </a:xfrm>
          <a:prstGeom prst="rect">
            <a:avLst/>
          </a:prstGeom>
        </p:spPr>
      </p:pic>
    </p:spTree>
    <p:extLst>
      <p:ext uri="{BB962C8B-B14F-4D97-AF65-F5344CB8AC3E}">
        <p14:creationId xmlns:p14="http://schemas.microsoft.com/office/powerpoint/2010/main" val="2716460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5" name="Picture 2" descr="C:\Users\divjak\Desktop\2020 Delo od doma 2\HybridNeuro\Logotip 2\hn_logo_black_small.png">
            <a:extLst>
              <a:ext uri="{FF2B5EF4-FFF2-40B4-BE49-F238E27FC236}">
                <a16:creationId xmlns:a16="http://schemas.microsoft.com/office/drawing/2014/main" id="{51D48AAC-C63B-4A00-8590-3C3D79138E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83875" y="136525"/>
            <a:ext cx="13366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7">
            <a:extLst>
              <a:ext uri="{FF2B5EF4-FFF2-40B4-BE49-F238E27FC236}">
                <a16:creationId xmlns:a16="http://schemas.microsoft.com/office/drawing/2014/main" id="{4DCF7F13-18F9-4EE0-8D52-D30D337CC99C}"/>
              </a:ext>
            </a:extLst>
          </p:cNvPr>
          <p:cNvSpPr txBox="1">
            <a:spLocks noChangeArrowheads="1"/>
          </p:cNvSpPr>
          <p:nvPr userDrawn="1"/>
        </p:nvSpPr>
        <p:spPr bwMode="auto">
          <a:xfrm>
            <a:off x="88900" y="6667500"/>
            <a:ext cx="1389063" cy="184150"/>
          </a:xfrm>
          <a:prstGeom prst="rect">
            <a:avLst/>
          </a:prstGeom>
          <a:noFill/>
          <a:ln>
            <a:noFill/>
          </a:ln>
        </p:spPr>
        <p:txBody>
          <a:bodyPr lIns="2880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sl-SI" altLang="en-US" sz="1200"/>
              <a:t>GA No. 101079392</a:t>
            </a:r>
          </a:p>
        </p:txBody>
      </p:sp>
      <p:pic>
        <p:nvPicPr>
          <p:cNvPr id="9" name="Picture 1" descr="A black background with blue text&#10;&#10;Description automatically generated">
            <a:extLst>
              <a:ext uri="{FF2B5EF4-FFF2-40B4-BE49-F238E27FC236}">
                <a16:creationId xmlns:a16="http://schemas.microsoft.com/office/drawing/2014/main" id="{117FE508-D8F5-4EF9-8D63-9CF5AA7E30DB}"/>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1238" y="6264275"/>
            <a:ext cx="1393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7">
            <a:extLst>
              <a:ext uri="{FF2B5EF4-FFF2-40B4-BE49-F238E27FC236}">
                <a16:creationId xmlns:a16="http://schemas.microsoft.com/office/drawing/2014/main" id="{652872B8-B1F7-499B-AA8E-6FE39F743CA4}"/>
              </a:ext>
            </a:extLst>
          </p:cNvPr>
          <p:cNvSpPr txBox="1">
            <a:spLocks noChangeArrowheads="1"/>
          </p:cNvSpPr>
          <p:nvPr userDrawn="1"/>
        </p:nvSpPr>
        <p:spPr bwMode="auto">
          <a:xfrm>
            <a:off x="2281238" y="6673850"/>
            <a:ext cx="1390650" cy="185738"/>
          </a:xfrm>
          <a:prstGeom prst="rect">
            <a:avLst/>
          </a:prstGeom>
          <a:noFill/>
          <a:ln>
            <a:noFill/>
          </a:ln>
        </p:spPr>
        <p:txBody>
          <a:bodyPr lIns="2880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sl-SI" altLang="en-US" sz="1200"/>
              <a:t>GA No. 10052152</a:t>
            </a:r>
          </a:p>
        </p:txBody>
      </p:sp>
      <p:sp>
        <p:nvSpPr>
          <p:cNvPr id="10"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11"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16"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13" name="Slide Number Placeholder 6">
            <a:extLst>
              <a:ext uri="{FF2B5EF4-FFF2-40B4-BE49-F238E27FC236}">
                <a16:creationId xmlns:a16="http://schemas.microsoft.com/office/drawing/2014/main" id="{26F00602-C757-4C68-91C2-C134C487938B}"/>
              </a:ext>
            </a:extLst>
          </p:cNvPr>
          <p:cNvSpPr>
            <a:spLocks noGrp="1"/>
          </p:cNvSpPr>
          <p:nvPr>
            <p:ph type="sldNum" sz="quarter" idx="10"/>
          </p:nvPr>
        </p:nvSpPr>
        <p:spPr/>
        <p:txBody>
          <a:bodyPr/>
          <a:lstStyle>
            <a:lvl1pPr>
              <a:defRPr/>
            </a:lvl1pPr>
          </a:lstStyle>
          <a:p>
            <a:pPr>
              <a:defRPr/>
            </a:pPr>
            <a:fld id="{FCE63613-C0EA-4031-9A69-DF684D24960A}" type="slidenum">
              <a:rPr lang="en-GB"/>
              <a:pPr>
                <a:defRPr/>
              </a:pPr>
              <a:t>‹#›</a:t>
            </a:fld>
            <a:endParaRPr lang="en-GB"/>
          </a:p>
        </p:txBody>
      </p:sp>
      <p:pic>
        <p:nvPicPr>
          <p:cNvPr id="14" name="Slika 13">
            <a:extLst>
              <a:ext uri="{FF2B5EF4-FFF2-40B4-BE49-F238E27FC236}">
                <a16:creationId xmlns:a16="http://schemas.microsoft.com/office/drawing/2014/main" id="{1F64D98E-E8BA-404C-8ED8-9B346870249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900" y="6224147"/>
            <a:ext cx="1812925" cy="478758"/>
          </a:xfrm>
          <a:prstGeom prst="rect">
            <a:avLst/>
          </a:prstGeom>
        </p:spPr>
      </p:pic>
    </p:spTree>
    <p:extLst>
      <p:ext uri="{BB962C8B-B14F-4D97-AF65-F5344CB8AC3E}">
        <p14:creationId xmlns:p14="http://schemas.microsoft.com/office/powerpoint/2010/main" val="2741451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4" name="Picture 2" descr="C:\Users\divjak\Desktop\2020 Delo od doma 2\HybridNeuro\Logotip 2\hn_logo_black_small.png">
            <a:extLst>
              <a:ext uri="{FF2B5EF4-FFF2-40B4-BE49-F238E27FC236}">
                <a16:creationId xmlns:a16="http://schemas.microsoft.com/office/drawing/2014/main" id="{5BB81481-0C63-47C5-9735-C7F3888F2BB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80713" y="50800"/>
            <a:ext cx="133826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7">
            <a:extLst>
              <a:ext uri="{FF2B5EF4-FFF2-40B4-BE49-F238E27FC236}">
                <a16:creationId xmlns:a16="http://schemas.microsoft.com/office/drawing/2014/main" id="{9BECDEE0-53C5-4EFF-B671-82C249B880DA}"/>
              </a:ext>
            </a:extLst>
          </p:cNvPr>
          <p:cNvSpPr txBox="1">
            <a:spLocks noChangeArrowheads="1"/>
          </p:cNvSpPr>
          <p:nvPr userDrawn="1"/>
        </p:nvSpPr>
        <p:spPr bwMode="auto">
          <a:xfrm>
            <a:off x="88900" y="6667500"/>
            <a:ext cx="1389063" cy="184150"/>
          </a:xfrm>
          <a:prstGeom prst="rect">
            <a:avLst/>
          </a:prstGeom>
          <a:noFill/>
          <a:ln>
            <a:noFill/>
          </a:ln>
        </p:spPr>
        <p:txBody>
          <a:bodyPr lIns="2880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sl-SI" altLang="en-US" sz="1200"/>
              <a:t>GA No. 101079392</a:t>
            </a:r>
          </a:p>
        </p:txBody>
      </p:sp>
      <p:pic>
        <p:nvPicPr>
          <p:cNvPr id="8" name="Picture 1" descr="A black background with blue text&#10;&#10;Description automatically generated">
            <a:extLst>
              <a:ext uri="{FF2B5EF4-FFF2-40B4-BE49-F238E27FC236}">
                <a16:creationId xmlns:a16="http://schemas.microsoft.com/office/drawing/2014/main" id="{6E35F989-D295-48D5-996F-61EB015B4D6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1238" y="6264275"/>
            <a:ext cx="1393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7">
            <a:extLst>
              <a:ext uri="{FF2B5EF4-FFF2-40B4-BE49-F238E27FC236}">
                <a16:creationId xmlns:a16="http://schemas.microsoft.com/office/drawing/2014/main" id="{3BFCC1C3-450E-4979-A2AF-C0FDD27C76EE}"/>
              </a:ext>
            </a:extLst>
          </p:cNvPr>
          <p:cNvSpPr txBox="1">
            <a:spLocks noChangeArrowheads="1"/>
          </p:cNvSpPr>
          <p:nvPr userDrawn="1"/>
        </p:nvSpPr>
        <p:spPr bwMode="auto">
          <a:xfrm>
            <a:off x="2281238" y="6673850"/>
            <a:ext cx="1390650" cy="185738"/>
          </a:xfrm>
          <a:prstGeom prst="rect">
            <a:avLst/>
          </a:prstGeom>
          <a:noFill/>
          <a:ln>
            <a:noFill/>
          </a:ln>
        </p:spPr>
        <p:txBody>
          <a:bodyPr lIns="2880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sl-SI" altLang="en-US" sz="1200"/>
              <a:t>GA No. 10052152</a:t>
            </a:r>
          </a:p>
        </p:txBody>
      </p:sp>
      <p:sp>
        <p:nvSpPr>
          <p:cNvPr id="9" name="Title 1"/>
          <p:cNvSpPr>
            <a:spLocks noGrp="1"/>
          </p:cNvSpPr>
          <p:nvPr>
            <p:ph type="title"/>
          </p:nvPr>
        </p:nvSpPr>
        <p:spPr>
          <a:xfrm>
            <a:off x="838199" y="365125"/>
            <a:ext cx="10542973" cy="1325563"/>
          </a:xfrm>
        </p:spPr>
        <p:txBody>
          <a:bodyPr/>
          <a:lstStyle/>
          <a:p>
            <a:r>
              <a:rPr lang="en-GB"/>
              <a:t>Click to edit Master title style</a:t>
            </a:r>
          </a:p>
        </p:txBody>
      </p:sp>
      <p:sp>
        <p:nvSpPr>
          <p:cNvPr id="10" name="Vertical Text Placeholder 2"/>
          <p:cNvSpPr>
            <a:spLocks noGrp="1"/>
          </p:cNvSpPr>
          <p:nvPr>
            <p:ph type="body" orient="vert" idx="1"/>
          </p:nvPr>
        </p:nvSpPr>
        <p:spPr>
          <a:xfrm>
            <a:off x="838200" y="1825625"/>
            <a:ext cx="10515600" cy="43513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2" name="Slide Number Placeholder 5">
            <a:extLst>
              <a:ext uri="{FF2B5EF4-FFF2-40B4-BE49-F238E27FC236}">
                <a16:creationId xmlns:a16="http://schemas.microsoft.com/office/drawing/2014/main" id="{1B5E6FE2-E4D1-47C3-86E5-C29DA1B22C12}"/>
              </a:ext>
            </a:extLst>
          </p:cNvPr>
          <p:cNvSpPr>
            <a:spLocks noGrp="1"/>
          </p:cNvSpPr>
          <p:nvPr>
            <p:ph type="sldNum" sz="quarter" idx="10"/>
          </p:nvPr>
        </p:nvSpPr>
        <p:spPr/>
        <p:txBody>
          <a:bodyPr/>
          <a:lstStyle>
            <a:lvl1pPr>
              <a:defRPr/>
            </a:lvl1pPr>
          </a:lstStyle>
          <a:p>
            <a:pPr>
              <a:defRPr/>
            </a:pPr>
            <a:fld id="{EB142C8E-838E-44D1-AD42-F41D2431DCBD}" type="slidenum">
              <a:rPr lang="en-GB"/>
              <a:pPr>
                <a:defRPr/>
              </a:pPr>
              <a:t>‹#›</a:t>
            </a:fld>
            <a:endParaRPr lang="en-GB"/>
          </a:p>
        </p:txBody>
      </p:sp>
      <p:pic>
        <p:nvPicPr>
          <p:cNvPr id="13" name="Slika 12">
            <a:extLst>
              <a:ext uri="{FF2B5EF4-FFF2-40B4-BE49-F238E27FC236}">
                <a16:creationId xmlns:a16="http://schemas.microsoft.com/office/drawing/2014/main" id="{E0518144-B015-4D58-9836-A924F4F371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900" y="6224147"/>
            <a:ext cx="1812925" cy="478758"/>
          </a:xfrm>
          <a:prstGeom prst="rect">
            <a:avLst/>
          </a:prstGeom>
        </p:spPr>
      </p:pic>
    </p:spTree>
    <p:extLst>
      <p:ext uri="{BB962C8B-B14F-4D97-AF65-F5344CB8AC3E}">
        <p14:creationId xmlns:p14="http://schemas.microsoft.com/office/powerpoint/2010/main" val="35810489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5" name="TextBox 17">
            <a:extLst>
              <a:ext uri="{FF2B5EF4-FFF2-40B4-BE49-F238E27FC236}">
                <a16:creationId xmlns:a16="http://schemas.microsoft.com/office/drawing/2014/main" id="{246B4A3D-8CD9-4B35-9019-CBE2A313A52F}"/>
              </a:ext>
            </a:extLst>
          </p:cNvPr>
          <p:cNvSpPr txBox="1">
            <a:spLocks noChangeArrowheads="1"/>
          </p:cNvSpPr>
          <p:nvPr userDrawn="1"/>
        </p:nvSpPr>
        <p:spPr bwMode="auto">
          <a:xfrm>
            <a:off x="88900" y="6667500"/>
            <a:ext cx="1389063" cy="184150"/>
          </a:xfrm>
          <a:prstGeom prst="rect">
            <a:avLst/>
          </a:prstGeom>
          <a:noFill/>
          <a:ln>
            <a:noFill/>
          </a:ln>
        </p:spPr>
        <p:txBody>
          <a:bodyPr lIns="2880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sl-SI" altLang="en-US" sz="1200"/>
              <a:t>GA No. 101079392</a:t>
            </a:r>
          </a:p>
        </p:txBody>
      </p:sp>
      <p:pic>
        <p:nvPicPr>
          <p:cNvPr id="7" name="Picture 1" descr="A black background with blue text&#10;&#10;Description automatically generated">
            <a:extLst>
              <a:ext uri="{FF2B5EF4-FFF2-40B4-BE49-F238E27FC236}">
                <a16:creationId xmlns:a16="http://schemas.microsoft.com/office/drawing/2014/main" id="{F4496E7A-E102-47EB-8D92-8219805CDDA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81238" y="6264275"/>
            <a:ext cx="1393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7">
            <a:extLst>
              <a:ext uri="{FF2B5EF4-FFF2-40B4-BE49-F238E27FC236}">
                <a16:creationId xmlns:a16="http://schemas.microsoft.com/office/drawing/2014/main" id="{4E2BE1F5-7F8D-477A-9A3E-0385214CC29C}"/>
              </a:ext>
            </a:extLst>
          </p:cNvPr>
          <p:cNvSpPr txBox="1">
            <a:spLocks noChangeArrowheads="1"/>
          </p:cNvSpPr>
          <p:nvPr userDrawn="1"/>
        </p:nvSpPr>
        <p:spPr bwMode="auto">
          <a:xfrm>
            <a:off x="2281238" y="6673850"/>
            <a:ext cx="1390650" cy="185738"/>
          </a:xfrm>
          <a:prstGeom prst="rect">
            <a:avLst/>
          </a:prstGeom>
          <a:noFill/>
          <a:ln>
            <a:noFill/>
          </a:ln>
        </p:spPr>
        <p:txBody>
          <a:bodyPr lIns="2880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sl-SI" altLang="en-US" sz="1200"/>
              <a:t>GA No. 10052152</a:t>
            </a:r>
          </a:p>
        </p:txBody>
      </p:sp>
      <p:sp>
        <p:nvSpPr>
          <p:cNvPr id="9"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10"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Slide Number Placeholder 5">
            <a:extLst>
              <a:ext uri="{FF2B5EF4-FFF2-40B4-BE49-F238E27FC236}">
                <a16:creationId xmlns:a16="http://schemas.microsoft.com/office/drawing/2014/main" id="{CE83AC0F-CE97-41A9-BF9B-5805E417EFAE}"/>
              </a:ext>
            </a:extLst>
          </p:cNvPr>
          <p:cNvSpPr>
            <a:spLocks noGrp="1"/>
          </p:cNvSpPr>
          <p:nvPr>
            <p:ph type="sldNum" sz="quarter" idx="10"/>
          </p:nvPr>
        </p:nvSpPr>
        <p:spPr/>
        <p:txBody>
          <a:bodyPr/>
          <a:lstStyle>
            <a:lvl1pPr>
              <a:defRPr/>
            </a:lvl1pPr>
          </a:lstStyle>
          <a:p>
            <a:pPr>
              <a:defRPr/>
            </a:pPr>
            <a:fld id="{2BCB697C-9DF1-4C96-9C57-47079C0ECBCD}" type="slidenum">
              <a:rPr lang="en-GB"/>
              <a:pPr>
                <a:defRPr/>
              </a:pPr>
              <a:t>‹#›</a:t>
            </a:fld>
            <a:endParaRPr lang="en-GB"/>
          </a:p>
        </p:txBody>
      </p:sp>
      <p:pic>
        <p:nvPicPr>
          <p:cNvPr id="12" name="Slika 11">
            <a:extLst>
              <a:ext uri="{FF2B5EF4-FFF2-40B4-BE49-F238E27FC236}">
                <a16:creationId xmlns:a16="http://schemas.microsoft.com/office/drawing/2014/main" id="{C41B8947-40DF-488F-B253-5BF95921095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900" y="6224147"/>
            <a:ext cx="1812925" cy="478758"/>
          </a:xfrm>
          <a:prstGeom prst="rect">
            <a:avLst/>
          </a:prstGeom>
        </p:spPr>
      </p:pic>
    </p:spTree>
    <p:extLst>
      <p:ext uri="{BB962C8B-B14F-4D97-AF65-F5344CB8AC3E}">
        <p14:creationId xmlns:p14="http://schemas.microsoft.com/office/powerpoint/2010/main" val="571687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92850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Uredite slog naslova matrice</a:t>
            </a:r>
          </a:p>
        </p:txBody>
      </p:sp>
      <p:sp>
        <p:nvSpPr>
          <p:cNvPr id="3" name="Ograda datuma 2"/>
          <p:cNvSpPr>
            <a:spLocks noGrp="1"/>
          </p:cNvSpPr>
          <p:nvPr>
            <p:ph type="dt" sz="half" idx="10"/>
          </p:nvPr>
        </p:nvSpPr>
        <p:spPr/>
        <p:txBody>
          <a:bodyPr/>
          <a:lstStyle/>
          <a:p>
            <a:fld id="{7ECD1096-F466-4EE6-B41A-62A4B94A2F20}" type="datetimeFigureOut">
              <a:rPr lang="sl-SI" smtClean="0"/>
              <a:t>28. 07. 2025</a:t>
            </a:fld>
            <a:endParaRPr lang="sl-SI"/>
          </a:p>
        </p:txBody>
      </p:sp>
      <p:sp>
        <p:nvSpPr>
          <p:cNvPr id="4" name="Ograda noge 3"/>
          <p:cNvSpPr>
            <a:spLocks noGrp="1"/>
          </p:cNvSpPr>
          <p:nvPr>
            <p:ph type="ftr" sz="quarter" idx="11"/>
          </p:nvPr>
        </p:nvSpPr>
        <p:spPr/>
        <p:txBody>
          <a:bodyPr/>
          <a:lstStyle/>
          <a:p>
            <a:endParaRPr lang="sl-SI"/>
          </a:p>
        </p:txBody>
      </p:sp>
      <p:sp>
        <p:nvSpPr>
          <p:cNvPr id="5" name="Ograda številke diapozitiva 4"/>
          <p:cNvSpPr>
            <a:spLocks noGrp="1"/>
          </p:cNvSpPr>
          <p:nvPr>
            <p:ph type="sldNum" sz="quarter" idx="12"/>
          </p:nvPr>
        </p:nvSpPr>
        <p:spPr/>
        <p:txBody>
          <a:bodyPr/>
          <a:lstStyle/>
          <a:p>
            <a:fld id="{568596E2-456A-4062-B3E2-2140A2220B94}" type="slidenum">
              <a:rPr lang="sl-SI" smtClean="0"/>
              <a:t>‹#›</a:t>
            </a:fld>
            <a:endParaRPr lang="sl-SI"/>
          </a:p>
        </p:txBody>
      </p:sp>
    </p:spTree>
    <p:extLst>
      <p:ext uri="{BB962C8B-B14F-4D97-AF65-F5344CB8AC3E}">
        <p14:creationId xmlns:p14="http://schemas.microsoft.com/office/powerpoint/2010/main" val="203684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914400" y="2130426"/>
            <a:ext cx="10363200" cy="1470025"/>
          </a:xfrm>
        </p:spPr>
        <p:txBody>
          <a:bodyPr/>
          <a:lstStyle/>
          <a:p>
            <a:r>
              <a:rPr lang="sl-SI"/>
              <a:t>Uredite slog naslova matrice</a:t>
            </a:r>
          </a:p>
        </p:txBody>
      </p:sp>
      <p:sp>
        <p:nvSpPr>
          <p:cNvPr id="3" name="Podnaslov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Uredite slog podnaslova matrice</a:t>
            </a:r>
          </a:p>
        </p:txBody>
      </p:sp>
      <p:sp>
        <p:nvSpPr>
          <p:cNvPr id="4" name="Ograda datuma 3"/>
          <p:cNvSpPr>
            <a:spLocks noGrp="1"/>
          </p:cNvSpPr>
          <p:nvPr>
            <p:ph type="dt" sz="half" idx="10"/>
          </p:nvPr>
        </p:nvSpPr>
        <p:spPr/>
        <p:txBody>
          <a:bodyPr/>
          <a:lstStyle/>
          <a:p>
            <a:fld id="{7ECD1096-F466-4EE6-B41A-62A4B94A2F20}" type="datetimeFigureOut">
              <a:rPr lang="sl-SI" smtClean="0"/>
              <a:t>28. 07. 2025</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568596E2-456A-4062-B3E2-2140A2220B94}" type="slidenum">
              <a:rPr lang="sl-SI" smtClean="0"/>
              <a:t>‹#›</a:t>
            </a:fld>
            <a:endParaRPr lang="sl-SI"/>
          </a:p>
        </p:txBody>
      </p:sp>
    </p:spTree>
    <p:extLst>
      <p:ext uri="{BB962C8B-B14F-4D97-AF65-F5344CB8AC3E}">
        <p14:creationId xmlns:p14="http://schemas.microsoft.com/office/powerpoint/2010/main" val="18232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2" descr="C:\Users\divjak\Desktop\2020 Delo od doma 2\HybridNeuro\Logotip 2\hn_logo_black_small.png">
            <a:extLst>
              <a:ext uri="{FF2B5EF4-FFF2-40B4-BE49-F238E27FC236}">
                <a16:creationId xmlns:a16="http://schemas.microsoft.com/office/drawing/2014/main" id="{99A81918-58DF-4517-9CBB-F9576CF35FB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58363" y="196850"/>
            <a:ext cx="2052637"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7">
            <a:extLst>
              <a:ext uri="{FF2B5EF4-FFF2-40B4-BE49-F238E27FC236}">
                <a16:creationId xmlns:a16="http://schemas.microsoft.com/office/drawing/2014/main" id="{339DE12C-B35F-40AF-8C92-5800471E437F}"/>
              </a:ext>
            </a:extLst>
          </p:cNvPr>
          <p:cNvSpPr txBox="1">
            <a:spLocks noChangeArrowheads="1"/>
          </p:cNvSpPr>
          <p:nvPr userDrawn="1"/>
        </p:nvSpPr>
        <p:spPr bwMode="auto">
          <a:xfrm>
            <a:off x="88900" y="6667500"/>
            <a:ext cx="1389063" cy="184150"/>
          </a:xfrm>
          <a:prstGeom prst="rect">
            <a:avLst/>
          </a:prstGeom>
          <a:noFill/>
          <a:ln>
            <a:noFill/>
          </a:ln>
        </p:spPr>
        <p:txBody>
          <a:bodyPr lIns="2880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sl-SI" altLang="en-US" sz="1200" dirty="0"/>
              <a:t>GA No. 101079392</a:t>
            </a:r>
          </a:p>
        </p:txBody>
      </p:sp>
      <p:pic>
        <p:nvPicPr>
          <p:cNvPr id="8" name="Picture 1" descr="A black background with blue text&#10;&#10;Description automatically generated">
            <a:extLst>
              <a:ext uri="{FF2B5EF4-FFF2-40B4-BE49-F238E27FC236}">
                <a16:creationId xmlns:a16="http://schemas.microsoft.com/office/drawing/2014/main" id="{01814BFE-26F1-4A8E-A089-09EE371A02E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1238" y="6264275"/>
            <a:ext cx="1393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7">
            <a:extLst>
              <a:ext uri="{FF2B5EF4-FFF2-40B4-BE49-F238E27FC236}">
                <a16:creationId xmlns:a16="http://schemas.microsoft.com/office/drawing/2014/main" id="{F43DFD1A-1D85-435B-89E9-7C5EA932A8E0}"/>
              </a:ext>
            </a:extLst>
          </p:cNvPr>
          <p:cNvSpPr txBox="1">
            <a:spLocks noChangeArrowheads="1"/>
          </p:cNvSpPr>
          <p:nvPr userDrawn="1"/>
        </p:nvSpPr>
        <p:spPr bwMode="auto">
          <a:xfrm>
            <a:off x="2281238" y="6673850"/>
            <a:ext cx="1390650" cy="185738"/>
          </a:xfrm>
          <a:prstGeom prst="rect">
            <a:avLst/>
          </a:prstGeom>
          <a:noFill/>
          <a:ln>
            <a:noFill/>
          </a:ln>
        </p:spPr>
        <p:txBody>
          <a:bodyPr lIns="2880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sl-SI" altLang="en-US" sz="1200"/>
              <a:t>GA No. 10052152</a:t>
            </a:r>
          </a:p>
        </p:txBody>
      </p:sp>
      <p:sp>
        <p:nvSpPr>
          <p:cNvPr id="10" name="Title 1"/>
          <p:cNvSpPr>
            <a:spLocks noGrp="1"/>
          </p:cNvSpPr>
          <p:nvPr>
            <p:ph type="title"/>
          </p:nvPr>
        </p:nvSpPr>
        <p:spPr>
          <a:xfrm>
            <a:off x="838200" y="133165"/>
            <a:ext cx="8873971" cy="887767"/>
          </a:xfrm>
        </p:spPr>
        <p:txBody>
          <a:bodyPr/>
          <a:lstStyle/>
          <a:p>
            <a:r>
              <a:rPr lang="en-GB" dirty="0"/>
              <a:t>Click to edit Master title style</a:t>
            </a:r>
          </a:p>
        </p:txBody>
      </p:sp>
      <p:sp>
        <p:nvSpPr>
          <p:cNvPr id="11" name="Content Placeholder 2"/>
          <p:cNvSpPr>
            <a:spLocks noGrp="1"/>
          </p:cNvSpPr>
          <p:nvPr>
            <p:ph idx="1"/>
          </p:nvPr>
        </p:nvSpPr>
        <p:spPr>
          <a:xfrm>
            <a:off x="838200" y="1136342"/>
            <a:ext cx="10515600" cy="5040621"/>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Slide Number Placeholder 5">
            <a:extLst>
              <a:ext uri="{FF2B5EF4-FFF2-40B4-BE49-F238E27FC236}">
                <a16:creationId xmlns:a16="http://schemas.microsoft.com/office/drawing/2014/main" id="{7F482FCA-334E-406A-9F23-099B60CADC06}"/>
              </a:ext>
            </a:extLst>
          </p:cNvPr>
          <p:cNvSpPr>
            <a:spLocks noGrp="1"/>
          </p:cNvSpPr>
          <p:nvPr>
            <p:ph type="sldNum" sz="quarter" idx="10"/>
          </p:nvPr>
        </p:nvSpPr>
        <p:spPr/>
        <p:txBody>
          <a:bodyPr/>
          <a:lstStyle>
            <a:lvl1pPr>
              <a:defRPr/>
            </a:lvl1pPr>
          </a:lstStyle>
          <a:p>
            <a:pPr>
              <a:defRPr/>
            </a:pPr>
            <a:fld id="{FFD08B58-4A2C-4A36-A695-F0202F905309}" type="slidenum">
              <a:rPr lang="en-GB"/>
              <a:pPr>
                <a:defRPr/>
              </a:pPr>
              <a:t>‹#›</a:t>
            </a:fld>
            <a:endParaRPr lang="en-GB"/>
          </a:p>
        </p:txBody>
      </p:sp>
      <p:pic>
        <p:nvPicPr>
          <p:cNvPr id="13" name="Slika 12">
            <a:extLst>
              <a:ext uri="{FF2B5EF4-FFF2-40B4-BE49-F238E27FC236}">
                <a16:creationId xmlns:a16="http://schemas.microsoft.com/office/drawing/2014/main" id="{09399CA2-FF18-413B-897C-3FE2FB55F0F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900" y="6224147"/>
            <a:ext cx="1812925" cy="478758"/>
          </a:xfrm>
          <a:prstGeom prst="rect">
            <a:avLst/>
          </a:prstGeom>
        </p:spPr>
      </p:pic>
    </p:spTree>
    <p:extLst>
      <p:ext uri="{BB962C8B-B14F-4D97-AF65-F5344CB8AC3E}">
        <p14:creationId xmlns:p14="http://schemas.microsoft.com/office/powerpoint/2010/main" val="1176206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2" descr="C:\Users\divjak\Desktop\2020 Delo od doma 2\HybridNeuro\Logotip 2\hn_logo_black_small.png">
            <a:extLst>
              <a:ext uri="{FF2B5EF4-FFF2-40B4-BE49-F238E27FC236}">
                <a16:creationId xmlns:a16="http://schemas.microsoft.com/office/drawing/2014/main" id="{99A81918-58DF-4517-9CBB-F9576CF35FB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58822" y="184150"/>
            <a:ext cx="1541074" cy="57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7">
            <a:extLst>
              <a:ext uri="{FF2B5EF4-FFF2-40B4-BE49-F238E27FC236}">
                <a16:creationId xmlns:a16="http://schemas.microsoft.com/office/drawing/2014/main" id="{339DE12C-B35F-40AF-8C92-5800471E437F}"/>
              </a:ext>
            </a:extLst>
          </p:cNvPr>
          <p:cNvSpPr txBox="1">
            <a:spLocks noChangeArrowheads="1"/>
          </p:cNvSpPr>
          <p:nvPr userDrawn="1"/>
        </p:nvSpPr>
        <p:spPr bwMode="auto">
          <a:xfrm>
            <a:off x="8516908" y="6667500"/>
            <a:ext cx="1389063" cy="184150"/>
          </a:xfrm>
          <a:prstGeom prst="rect">
            <a:avLst/>
          </a:prstGeom>
          <a:noFill/>
          <a:ln>
            <a:noFill/>
          </a:ln>
        </p:spPr>
        <p:txBody>
          <a:bodyPr lIns="2880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sl-SI" altLang="en-US" sz="1200" noProof="0"/>
              <a:t>GA No. 101079392</a:t>
            </a:r>
          </a:p>
        </p:txBody>
      </p:sp>
      <p:pic>
        <p:nvPicPr>
          <p:cNvPr id="8" name="Picture 1" descr="A black background with blue text&#10;&#10;Description automatically generated">
            <a:extLst>
              <a:ext uri="{FF2B5EF4-FFF2-40B4-BE49-F238E27FC236}">
                <a16:creationId xmlns:a16="http://schemas.microsoft.com/office/drawing/2014/main" id="{01814BFE-26F1-4A8E-A089-09EE371A02E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709246" y="6264275"/>
            <a:ext cx="1393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7">
            <a:extLst>
              <a:ext uri="{FF2B5EF4-FFF2-40B4-BE49-F238E27FC236}">
                <a16:creationId xmlns:a16="http://schemas.microsoft.com/office/drawing/2014/main" id="{F43DFD1A-1D85-435B-89E9-7C5EA932A8E0}"/>
              </a:ext>
            </a:extLst>
          </p:cNvPr>
          <p:cNvSpPr txBox="1">
            <a:spLocks noChangeArrowheads="1"/>
          </p:cNvSpPr>
          <p:nvPr userDrawn="1"/>
        </p:nvSpPr>
        <p:spPr bwMode="auto">
          <a:xfrm>
            <a:off x="10709246" y="6673850"/>
            <a:ext cx="1390650" cy="185738"/>
          </a:xfrm>
          <a:prstGeom prst="rect">
            <a:avLst/>
          </a:prstGeom>
          <a:noFill/>
          <a:ln>
            <a:noFill/>
          </a:ln>
        </p:spPr>
        <p:txBody>
          <a:bodyPr lIns="2880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sl-SI" altLang="en-US" sz="1200" noProof="0"/>
              <a:t>GA No. 10052152</a:t>
            </a:r>
          </a:p>
        </p:txBody>
      </p:sp>
      <p:sp>
        <p:nvSpPr>
          <p:cNvPr id="10" name="Title 1"/>
          <p:cNvSpPr>
            <a:spLocks noGrp="1"/>
          </p:cNvSpPr>
          <p:nvPr>
            <p:ph type="title" hasCustomPrompt="1"/>
          </p:nvPr>
        </p:nvSpPr>
        <p:spPr>
          <a:xfrm>
            <a:off x="838200" y="133165"/>
            <a:ext cx="8873971" cy="887767"/>
          </a:xfrm>
        </p:spPr>
        <p:txBody>
          <a:bodyPr/>
          <a:lstStyle/>
          <a:p>
            <a:r>
              <a:rPr lang="sl-SI" noProof="0"/>
              <a:t>Click to edit Master title style</a:t>
            </a:r>
          </a:p>
        </p:txBody>
      </p:sp>
      <p:sp>
        <p:nvSpPr>
          <p:cNvPr id="11" name="Content Placeholder 2"/>
          <p:cNvSpPr>
            <a:spLocks noGrp="1"/>
          </p:cNvSpPr>
          <p:nvPr>
            <p:ph idx="1" hasCustomPrompt="1"/>
          </p:nvPr>
        </p:nvSpPr>
        <p:spPr>
          <a:xfrm>
            <a:off x="838200" y="1136342"/>
            <a:ext cx="10515600" cy="5040621"/>
          </a:xfrm>
        </p:spPr>
        <p:txBody>
          <a:bodyPr/>
          <a:lstStyle/>
          <a:p>
            <a:pPr lvl="0"/>
            <a:r>
              <a:rPr lang="sl-SI" noProof="0"/>
              <a:t>Click to edit Master text styles</a:t>
            </a:r>
          </a:p>
          <a:p>
            <a:pPr lvl="1"/>
            <a:r>
              <a:rPr lang="sl-SI" noProof="0"/>
              <a:t>Second level</a:t>
            </a:r>
          </a:p>
          <a:p>
            <a:pPr lvl="2"/>
            <a:r>
              <a:rPr lang="sl-SI" noProof="0"/>
              <a:t>Third level</a:t>
            </a:r>
          </a:p>
          <a:p>
            <a:pPr lvl="3"/>
            <a:r>
              <a:rPr lang="sl-SI" noProof="0"/>
              <a:t>Fourth level</a:t>
            </a:r>
          </a:p>
          <a:p>
            <a:pPr lvl="4"/>
            <a:r>
              <a:rPr lang="sl-SI" noProof="0"/>
              <a:t>Fifth level</a:t>
            </a:r>
          </a:p>
        </p:txBody>
      </p:sp>
      <p:pic>
        <p:nvPicPr>
          <p:cNvPr id="13" name="Slika 12">
            <a:extLst>
              <a:ext uri="{FF2B5EF4-FFF2-40B4-BE49-F238E27FC236}">
                <a16:creationId xmlns:a16="http://schemas.microsoft.com/office/drawing/2014/main" id="{09399CA2-FF18-413B-897C-3FE2FB55F0F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16908" y="6224147"/>
            <a:ext cx="1812925" cy="478758"/>
          </a:xfrm>
          <a:prstGeom prst="rect">
            <a:avLst/>
          </a:prstGeom>
        </p:spPr>
      </p:pic>
    </p:spTree>
    <p:extLst>
      <p:ext uri="{BB962C8B-B14F-4D97-AF65-F5344CB8AC3E}">
        <p14:creationId xmlns:p14="http://schemas.microsoft.com/office/powerpoint/2010/main" val="1665448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2" descr="C:\Users\divjak\Desktop\2020 Delo od doma 2\HybridNeuro\Logotip 2\hn_logo_black.png">
            <a:extLst>
              <a:ext uri="{FF2B5EF4-FFF2-40B4-BE49-F238E27FC236}">
                <a16:creationId xmlns:a16="http://schemas.microsoft.com/office/drawing/2014/main" id="{4BBED2A4-E253-480B-BF75-A7B6967CD99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94188" y="261938"/>
            <a:ext cx="3556000" cy="131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7">
            <a:extLst>
              <a:ext uri="{FF2B5EF4-FFF2-40B4-BE49-F238E27FC236}">
                <a16:creationId xmlns:a16="http://schemas.microsoft.com/office/drawing/2014/main" id="{3DAD5B67-7052-402A-A80C-005A70C85BDD}"/>
              </a:ext>
            </a:extLst>
          </p:cNvPr>
          <p:cNvSpPr txBox="1">
            <a:spLocks noChangeArrowheads="1"/>
          </p:cNvSpPr>
          <p:nvPr userDrawn="1"/>
        </p:nvSpPr>
        <p:spPr bwMode="auto">
          <a:xfrm>
            <a:off x="88900" y="6667500"/>
            <a:ext cx="1389063" cy="184150"/>
          </a:xfrm>
          <a:prstGeom prst="rect">
            <a:avLst/>
          </a:prstGeom>
          <a:noFill/>
          <a:ln>
            <a:noFill/>
          </a:ln>
        </p:spPr>
        <p:txBody>
          <a:bodyPr lIns="2880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sl-SI" altLang="en-US" sz="1200" noProof="0"/>
              <a:t>GA No. 101079392</a:t>
            </a:r>
          </a:p>
        </p:txBody>
      </p:sp>
      <p:pic>
        <p:nvPicPr>
          <p:cNvPr id="8" name="Picture 1" descr="A black background with blue text&#10;&#10;Description automatically generated">
            <a:extLst>
              <a:ext uri="{FF2B5EF4-FFF2-40B4-BE49-F238E27FC236}">
                <a16:creationId xmlns:a16="http://schemas.microsoft.com/office/drawing/2014/main" id="{F3B4F166-2055-4FF5-8B1A-03F3BB00085B}"/>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1238" y="6264275"/>
            <a:ext cx="1393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7">
            <a:extLst>
              <a:ext uri="{FF2B5EF4-FFF2-40B4-BE49-F238E27FC236}">
                <a16:creationId xmlns:a16="http://schemas.microsoft.com/office/drawing/2014/main" id="{25585CB1-97FC-491B-8D7C-C55A9945E6F2}"/>
              </a:ext>
            </a:extLst>
          </p:cNvPr>
          <p:cNvSpPr txBox="1">
            <a:spLocks noChangeArrowheads="1"/>
          </p:cNvSpPr>
          <p:nvPr userDrawn="1"/>
        </p:nvSpPr>
        <p:spPr bwMode="auto">
          <a:xfrm>
            <a:off x="2281238" y="6673850"/>
            <a:ext cx="1390650" cy="185738"/>
          </a:xfrm>
          <a:prstGeom prst="rect">
            <a:avLst/>
          </a:prstGeom>
          <a:noFill/>
          <a:ln>
            <a:noFill/>
          </a:ln>
        </p:spPr>
        <p:txBody>
          <a:bodyPr lIns="2880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sl-SI" altLang="en-US" sz="1200" noProof="0"/>
              <a:t>GA No. 10052152</a:t>
            </a:r>
          </a:p>
        </p:txBody>
      </p:sp>
      <p:sp>
        <p:nvSpPr>
          <p:cNvPr id="10" name="Title 1"/>
          <p:cNvSpPr>
            <a:spLocks noGrp="1"/>
          </p:cNvSpPr>
          <p:nvPr>
            <p:ph type="title" hasCustomPrompt="1"/>
          </p:nvPr>
        </p:nvSpPr>
        <p:spPr>
          <a:xfrm>
            <a:off x="831850" y="1709738"/>
            <a:ext cx="10515600" cy="2852737"/>
          </a:xfrm>
        </p:spPr>
        <p:txBody>
          <a:bodyPr anchor="b"/>
          <a:lstStyle>
            <a:lvl1pPr>
              <a:defRPr sz="6000"/>
            </a:lvl1pPr>
          </a:lstStyle>
          <a:p>
            <a:r>
              <a:rPr lang="sl-SI" noProof="0"/>
              <a:t>Click to edit Master title style</a:t>
            </a:r>
          </a:p>
        </p:txBody>
      </p:sp>
      <p:sp>
        <p:nvSpPr>
          <p:cNvPr id="11"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noProof="0"/>
              <a:t>Click to edit Master text styles</a:t>
            </a:r>
          </a:p>
        </p:txBody>
      </p:sp>
      <p:sp>
        <p:nvSpPr>
          <p:cNvPr id="12" name="Slide Number Placeholder 5">
            <a:extLst>
              <a:ext uri="{FF2B5EF4-FFF2-40B4-BE49-F238E27FC236}">
                <a16:creationId xmlns:a16="http://schemas.microsoft.com/office/drawing/2014/main" id="{B196F009-69CE-41ED-8FEC-1B8AE07C454C}"/>
              </a:ext>
            </a:extLst>
          </p:cNvPr>
          <p:cNvSpPr>
            <a:spLocks noGrp="1"/>
          </p:cNvSpPr>
          <p:nvPr>
            <p:ph type="sldNum" sz="quarter" idx="10"/>
          </p:nvPr>
        </p:nvSpPr>
        <p:spPr/>
        <p:txBody>
          <a:bodyPr/>
          <a:lstStyle>
            <a:lvl1pPr>
              <a:defRPr/>
            </a:lvl1pPr>
          </a:lstStyle>
          <a:p>
            <a:pPr>
              <a:defRPr/>
            </a:pPr>
            <a:fld id="{A5D3619D-41F8-440A-8D05-9A5E7FBA5BF3}" type="slidenum">
              <a:rPr lang="sl-SI" noProof="0" smtClean="0"/>
              <a:pPr>
                <a:defRPr/>
              </a:pPr>
              <a:t>‹#›</a:t>
            </a:fld>
            <a:endParaRPr lang="sl-SI" noProof="0"/>
          </a:p>
        </p:txBody>
      </p:sp>
      <p:pic>
        <p:nvPicPr>
          <p:cNvPr id="13" name="Slika 12">
            <a:extLst>
              <a:ext uri="{FF2B5EF4-FFF2-40B4-BE49-F238E27FC236}">
                <a16:creationId xmlns:a16="http://schemas.microsoft.com/office/drawing/2014/main" id="{F90EA3F9-F72E-4443-AF04-CB459B9DD77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900" y="6224147"/>
            <a:ext cx="1812925" cy="478758"/>
          </a:xfrm>
          <a:prstGeom prst="rect">
            <a:avLst/>
          </a:prstGeom>
        </p:spPr>
      </p:pic>
    </p:spTree>
    <p:extLst>
      <p:ext uri="{BB962C8B-B14F-4D97-AF65-F5344CB8AC3E}">
        <p14:creationId xmlns:p14="http://schemas.microsoft.com/office/powerpoint/2010/main" val="3508907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2" descr="C:\Users\divjak\Desktop\2020 Delo od doma 2\HybridNeuro\Logotip 2\hn_logo_black_small.png">
            <a:extLst>
              <a:ext uri="{FF2B5EF4-FFF2-40B4-BE49-F238E27FC236}">
                <a16:creationId xmlns:a16="http://schemas.microsoft.com/office/drawing/2014/main" id="{6969DB20-70D5-4638-BAA9-18136DAC01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55325" y="52388"/>
            <a:ext cx="13366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7">
            <a:extLst>
              <a:ext uri="{FF2B5EF4-FFF2-40B4-BE49-F238E27FC236}">
                <a16:creationId xmlns:a16="http://schemas.microsoft.com/office/drawing/2014/main" id="{18743300-86D0-424C-8EE4-9D1176AAFBA6}"/>
              </a:ext>
            </a:extLst>
          </p:cNvPr>
          <p:cNvSpPr txBox="1">
            <a:spLocks noChangeArrowheads="1"/>
          </p:cNvSpPr>
          <p:nvPr userDrawn="1"/>
        </p:nvSpPr>
        <p:spPr bwMode="auto">
          <a:xfrm>
            <a:off x="88900" y="6667500"/>
            <a:ext cx="1389063" cy="184150"/>
          </a:xfrm>
          <a:prstGeom prst="rect">
            <a:avLst/>
          </a:prstGeom>
          <a:noFill/>
          <a:ln>
            <a:noFill/>
          </a:ln>
        </p:spPr>
        <p:txBody>
          <a:bodyPr lIns="2880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sl-SI" altLang="en-US" sz="1200" noProof="0"/>
              <a:t>GA No. 101079392</a:t>
            </a:r>
          </a:p>
        </p:txBody>
      </p:sp>
      <p:pic>
        <p:nvPicPr>
          <p:cNvPr id="9" name="Picture 1" descr="A black background with blue text&#10;&#10;Description automatically generated">
            <a:extLst>
              <a:ext uri="{FF2B5EF4-FFF2-40B4-BE49-F238E27FC236}">
                <a16:creationId xmlns:a16="http://schemas.microsoft.com/office/drawing/2014/main" id="{075AB8EF-11B6-4A0A-A235-29FEBC0F6762}"/>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1238" y="6264275"/>
            <a:ext cx="1393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7">
            <a:extLst>
              <a:ext uri="{FF2B5EF4-FFF2-40B4-BE49-F238E27FC236}">
                <a16:creationId xmlns:a16="http://schemas.microsoft.com/office/drawing/2014/main" id="{9289DC9F-63D4-4C68-A2F8-6A7CADA9432C}"/>
              </a:ext>
            </a:extLst>
          </p:cNvPr>
          <p:cNvSpPr txBox="1">
            <a:spLocks noChangeArrowheads="1"/>
          </p:cNvSpPr>
          <p:nvPr userDrawn="1"/>
        </p:nvSpPr>
        <p:spPr bwMode="auto">
          <a:xfrm>
            <a:off x="2281238" y="6673850"/>
            <a:ext cx="1390650" cy="185738"/>
          </a:xfrm>
          <a:prstGeom prst="rect">
            <a:avLst/>
          </a:prstGeom>
          <a:noFill/>
          <a:ln>
            <a:noFill/>
          </a:ln>
        </p:spPr>
        <p:txBody>
          <a:bodyPr lIns="2880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sl-SI" altLang="en-US" sz="1200" noProof="0"/>
              <a:t>GA No. 10052152</a:t>
            </a:r>
          </a:p>
        </p:txBody>
      </p:sp>
      <p:sp>
        <p:nvSpPr>
          <p:cNvPr id="11" name="Title 1"/>
          <p:cNvSpPr>
            <a:spLocks noGrp="1"/>
          </p:cNvSpPr>
          <p:nvPr>
            <p:ph type="title" hasCustomPrompt="1"/>
          </p:nvPr>
        </p:nvSpPr>
        <p:spPr>
          <a:xfrm>
            <a:off x="838199" y="231961"/>
            <a:ext cx="10542973" cy="922136"/>
          </a:xfrm>
        </p:spPr>
        <p:txBody>
          <a:bodyPr/>
          <a:lstStyle/>
          <a:p>
            <a:r>
              <a:rPr lang="sl-SI" noProof="0"/>
              <a:t>Click to edit Master title style</a:t>
            </a:r>
          </a:p>
        </p:txBody>
      </p:sp>
      <p:sp>
        <p:nvSpPr>
          <p:cNvPr id="12" name="Content Placeholder 2"/>
          <p:cNvSpPr>
            <a:spLocks noGrp="1"/>
          </p:cNvSpPr>
          <p:nvPr>
            <p:ph sz="half" idx="1" hasCustomPrompt="1"/>
          </p:nvPr>
        </p:nvSpPr>
        <p:spPr>
          <a:xfrm>
            <a:off x="838200" y="1242874"/>
            <a:ext cx="5181600" cy="4934089"/>
          </a:xfrm>
        </p:spPr>
        <p:txBody>
          <a:bodyPr/>
          <a:lstStyle/>
          <a:p>
            <a:pPr lvl="0"/>
            <a:r>
              <a:rPr lang="sl-SI" noProof="0"/>
              <a:t>Click to edit Master text styles</a:t>
            </a:r>
          </a:p>
          <a:p>
            <a:pPr lvl="1"/>
            <a:r>
              <a:rPr lang="sl-SI" noProof="0"/>
              <a:t>Second level</a:t>
            </a:r>
          </a:p>
          <a:p>
            <a:pPr lvl="2"/>
            <a:r>
              <a:rPr lang="sl-SI" noProof="0"/>
              <a:t>Third level</a:t>
            </a:r>
          </a:p>
          <a:p>
            <a:pPr lvl="3"/>
            <a:r>
              <a:rPr lang="sl-SI" noProof="0"/>
              <a:t>Fourth level</a:t>
            </a:r>
          </a:p>
          <a:p>
            <a:pPr lvl="4"/>
            <a:r>
              <a:rPr lang="sl-SI" noProof="0"/>
              <a:t>Fifth level</a:t>
            </a:r>
          </a:p>
        </p:txBody>
      </p:sp>
      <p:sp>
        <p:nvSpPr>
          <p:cNvPr id="13" name="Content Placeholder 3"/>
          <p:cNvSpPr>
            <a:spLocks noGrp="1"/>
          </p:cNvSpPr>
          <p:nvPr>
            <p:ph sz="half" idx="2" hasCustomPrompt="1"/>
          </p:nvPr>
        </p:nvSpPr>
        <p:spPr>
          <a:xfrm>
            <a:off x="6172200" y="1242874"/>
            <a:ext cx="5181600" cy="4934089"/>
          </a:xfrm>
        </p:spPr>
        <p:txBody>
          <a:bodyPr/>
          <a:lstStyle/>
          <a:p>
            <a:pPr lvl="0"/>
            <a:r>
              <a:rPr lang="sl-SI" noProof="0"/>
              <a:t>Click to edit Master text styles</a:t>
            </a:r>
          </a:p>
          <a:p>
            <a:pPr lvl="1"/>
            <a:r>
              <a:rPr lang="sl-SI" noProof="0"/>
              <a:t>Second level</a:t>
            </a:r>
          </a:p>
          <a:p>
            <a:pPr lvl="2"/>
            <a:r>
              <a:rPr lang="sl-SI" noProof="0"/>
              <a:t>Third level</a:t>
            </a:r>
          </a:p>
          <a:p>
            <a:pPr lvl="3"/>
            <a:r>
              <a:rPr lang="sl-SI" noProof="0"/>
              <a:t>Fourth level</a:t>
            </a:r>
          </a:p>
          <a:p>
            <a:pPr lvl="4"/>
            <a:r>
              <a:rPr lang="sl-SI" noProof="0"/>
              <a:t>Fifth level</a:t>
            </a:r>
          </a:p>
        </p:txBody>
      </p:sp>
      <p:sp>
        <p:nvSpPr>
          <p:cNvPr id="14" name="Slide Number Placeholder 6">
            <a:extLst>
              <a:ext uri="{FF2B5EF4-FFF2-40B4-BE49-F238E27FC236}">
                <a16:creationId xmlns:a16="http://schemas.microsoft.com/office/drawing/2014/main" id="{C6E0E01E-1884-4D1E-BF22-9283B5C17FAB}"/>
              </a:ext>
            </a:extLst>
          </p:cNvPr>
          <p:cNvSpPr>
            <a:spLocks noGrp="1"/>
          </p:cNvSpPr>
          <p:nvPr>
            <p:ph type="sldNum" sz="quarter" idx="10"/>
          </p:nvPr>
        </p:nvSpPr>
        <p:spPr/>
        <p:txBody>
          <a:bodyPr/>
          <a:lstStyle>
            <a:lvl1pPr>
              <a:defRPr/>
            </a:lvl1pPr>
          </a:lstStyle>
          <a:p>
            <a:pPr>
              <a:defRPr/>
            </a:pPr>
            <a:fld id="{DC03C686-68CB-4F00-B1BA-36F43B49ACE9}" type="slidenum">
              <a:rPr lang="sl-SI" noProof="0" smtClean="0"/>
              <a:pPr>
                <a:defRPr/>
              </a:pPr>
              <a:t>‹#›</a:t>
            </a:fld>
            <a:endParaRPr lang="sl-SI" noProof="0"/>
          </a:p>
        </p:txBody>
      </p:sp>
      <p:pic>
        <p:nvPicPr>
          <p:cNvPr id="15" name="Slika 14">
            <a:extLst>
              <a:ext uri="{FF2B5EF4-FFF2-40B4-BE49-F238E27FC236}">
                <a16:creationId xmlns:a16="http://schemas.microsoft.com/office/drawing/2014/main" id="{0A476F45-55FB-4EA2-BF95-24295E16FB5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900" y="6224147"/>
            <a:ext cx="1812925" cy="478758"/>
          </a:xfrm>
          <a:prstGeom prst="rect">
            <a:avLst/>
          </a:prstGeom>
        </p:spPr>
      </p:pic>
    </p:spTree>
    <p:extLst>
      <p:ext uri="{BB962C8B-B14F-4D97-AF65-F5344CB8AC3E}">
        <p14:creationId xmlns:p14="http://schemas.microsoft.com/office/powerpoint/2010/main" val="887428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7" name="Picture 2" descr="C:\Users\divjak\Desktop\2020 Delo od doma 2\HybridNeuro\Logotip 2\hn_logo_black_small.png">
            <a:extLst>
              <a:ext uri="{FF2B5EF4-FFF2-40B4-BE49-F238E27FC236}">
                <a16:creationId xmlns:a16="http://schemas.microsoft.com/office/drawing/2014/main" id="{7AC4ECEE-C35B-47D5-B849-88388BB486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83875" y="100013"/>
            <a:ext cx="13366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7">
            <a:extLst>
              <a:ext uri="{FF2B5EF4-FFF2-40B4-BE49-F238E27FC236}">
                <a16:creationId xmlns:a16="http://schemas.microsoft.com/office/drawing/2014/main" id="{65D1F33E-A744-4A98-93A8-A4AE16BC7D41}"/>
              </a:ext>
            </a:extLst>
          </p:cNvPr>
          <p:cNvSpPr txBox="1">
            <a:spLocks noChangeArrowheads="1"/>
          </p:cNvSpPr>
          <p:nvPr userDrawn="1"/>
        </p:nvSpPr>
        <p:spPr bwMode="auto">
          <a:xfrm>
            <a:off x="88900" y="6667500"/>
            <a:ext cx="1389063" cy="184150"/>
          </a:xfrm>
          <a:prstGeom prst="rect">
            <a:avLst/>
          </a:prstGeom>
          <a:noFill/>
          <a:ln>
            <a:noFill/>
          </a:ln>
        </p:spPr>
        <p:txBody>
          <a:bodyPr lIns="2880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sl-SI" altLang="en-US" sz="1200" noProof="0"/>
              <a:t>GA No. 101079392</a:t>
            </a:r>
          </a:p>
        </p:txBody>
      </p:sp>
      <p:pic>
        <p:nvPicPr>
          <p:cNvPr id="11" name="Picture 1" descr="A black background with blue text&#10;&#10;Description automatically generated">
            <a:extLst>
              <a:ext uri="{FF2B5EF4-FFF2-40B4-BE49-F238E27FC236}">
                <a16:creationId xmlns:a16="http://schemas.microsoft.com/office/drawing/2014/main" id="{19D1C198-B547-483B-B6DF-167D4F79C1B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1238" y="6264275"/>
            <a:ext cx="1393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7">
            <a:extLst>
              <a:ext uri="{FF2B5EF4-FFF2-40B4-BE49-F238E27FC236}">
                <a16:creationId xmlns:a16="http://schemas.microsoft.com/office/drawing/2014/main" id="{2A92826D-46A5-404C-BE4A-35D2C102EA57}"/>
              </a:ext>
            </a:extLst>
          </p:cNvPr>
          <p:cNvSpPr txBox="1">
            <a:spLocks noChangeArrowheads="1"/>
          </p:cNvSpPr>
          <p:nvPr userDrawn="1"/>
        </p:nvSpPr>
        <p:spPr bwMode="auto">
          <a:xfrm>
            <a:off x="2281238" y="6673850"/>
            <a:ext cx="1390650" cy="185738"/>
          </a:xfrm>
          <a:prstGeom prst="rect">
            <a:avLst/>
          </a:prstGeom>
          <a:noFill/>
          <a:ln>
            <a:noFill/>
          </a:ln>
        </p:spPr>
        <p:txBody>
          <a:bodyPr lIns="2880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sl-SI" altLang="en-US" sz="1200" noProof="0"/>
              <a:t>GA No. 10052152</a:t>
            </a:r>
          </a:p>
        </p:txBody>
      </p:sp>
      <p:sp>
        <p:nvSpPr>
          <p:cNvPr id="12" name="Title 1"/>
          <p:cNvSpPr>
            <a:spLocks noGrp="1"/>
          </p:cNvSpPr>
          <p:nvPr>
            <p:ph type="title" hasCustomPrompt="1"/>
          </p:nvPr>
        </p:nvSpPr>
        <p:spPr>
          <a:xfrm>
            <a:off x="839788" y="116552"/>
            <a:ext cx="10515600" cy="957648"/>
          </a:xfrm>
        </p:spPr>
        <p:txBody>
          <a:bodyPr/>
          <a:lstStyle/>
          <a:p>
            <a:r>
              <a:rPr lang="sl-SI" noProof="0"/>
              <a:t>Click to edit Master title style</a:t>
            </a:r>
          </a:p>
        </p:txBody>
      </p:sp>
      <p:sp>
        <p:nvSpPr>
          <p:cNvPr id="13" name="Text Placeholder 2"/>
          <p:cNvSpPr>
            <a:spLocks noGrp="1"/>
          </p:cNvSpPr>
          <p:nvPr>
            <p:ph type="body" idx="1" hasCustomPrompt="1"/>
          </p:nvPr>
        </p:nvSpPr>
        <p:spPr>
          <a:xfrm>
            <a:off x="839788" y="1139625"/>
            <a:ext cx="5157787" cy="6802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noProof="0"/>
              <a:t>Click to edit Master text styles</a:t>
            </a:r>
          </a:p>
        </p:txBody>
      </p:sp>
      <p:sp>
        <p:nvSpPr>
          <p:cNvPr id="14" name="Content Placeholder 3"/>
          <p:cNvSpPr>
            <a:spLocks noGrp="1"/>
          </p:cNvSpPr>
          <p:nvPr>
            <p:ph sz="half" idx="2" hasCustomPrompt="1"/>
          </p:nvPr>
        </p:nvSpPr>
        <p:spPr>
          <a:xfrm>
            <a:off x="839788" y="1908699"/>
            <a:ext cx="5157787" cy="4280964"/>
          </a:xfrm>
        </p:spPr>
        <p:txBody>
          <a:bodyPr/>
          <a:lstStyle/>
          <a:p>
            <a:pPr lvl="0"/>
            <a:r>
              <a:rPr lang="sl-SI" noProof="0"/>
              <a:t>Click to edit Master text styles</a:t>
            </a:r>
          </a:p>
          <a:p>
            <a:pPr lvl="1"/>
            <a:r>
              <a:rPr lang="sl-SI" noProof="0"/>
              <a:t>Second level</a:t>
            </a:r>
          </a:p>
          <a:p>
            <a:pPr lvl="2"/>
            <a:r>
              <a:rPr lang="sl-SI" noProof="0"/>
              <a:t>Third level</a:t>
            </a:r>
          </a:p>
          <a:p>
            <a:pPr lvl="3"/>
            <a:r>
              <a:rPr lang="sl-SI" noProof="0"/>
              <a:t>Fourth level</a:t>
            </a:r>
          </a:p>
          <a:p>
            <a:pPr lvl="4"/>
            <a:r>
              <a:rPr lang="sl-SI" noProof="0"/>
              <a:t>Fifth level</a:t>
            </a:r>
          </a:p>
        </p:txBody>
      </p:sp>
      <p:sp>
        <p:nvSpPr>
          <p:cNvPr id="15" name="Text Placeholder 4"/>
          <p:cNvSpPr>
            <a:spLocks noGrp="1"/>
          </p:cNvSpPr>
          <p:nvPr>
            <p:ph type="body" sz="quarter" idx="3" hasCustomPrompt="1"/>
          </p:nvPr>
        </p:nvSpPr>
        <p:spPr>
          <a:xfrm>
            <a:off x="6172200" y="1139625"/>
            <a:ext cx="5183188" cy="6802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noProof="0"/>
              <a:t>Click to edit Master text styles</a:t>
            </a:r>
          </a:p>
        </p:txBody>
      </p:sp>
      <p:sp>
        <p:nvSpPr>
          <p:cNvPr id="16" name="Content Placeholder 5"/>
          <p:cNvSpPr>
            <a:spLocks noGrp="1"/>
          </p:cNvSpPr>
          <p:nvPr>
            <p:ph sz="quarter" idx="4" hasCustomPrompt="1"/>
          </p:nvPr>
        </p:nvSpPr>
        <p:spPr>
          <a:xfrm>
            <a:off x="6172200" y="1908699"/>
            <a:ext cx="5183188" cy="4280964"/>
          </a:xfrm>
        </p:spPr>
        <p:txBody>
          <a:bodyPr/>
          <a:lstStyle/>
          <a:p>
            <a:pPr lvl="0"/>
            <a:r>
              <a:rPr lang="sl-SI" noProof="0"/>
              <a:t>Click to edit Master text styles</a:t>
            </a:r>
          </a:p>
          <a:p>
            <a:pPr lvl="1"/>
            <a:r>
              <a:rPr lang="sl-SI" noProof="0"/>
              <a:t>Second level</a:t>
            </a:r>
          </a:p>
          <a:p>
            <a:pPr lvl="2"/>
            <a:r>
              <a:rPr lang="sl-SI" noProof="0"/>
              <a:t>Third level</a:t>
            </a:r>
          </a:p>
          <a:p>
            <a:pPr lvl="3"/>
            <a:r>
              <a:rPr lang="sl-SI" noProof="0"/>
              <a:t>Fourth level</a:t>
            </a:r>
          </a:p>
          <a:p>
            <a:pPr lvl="4"/>
            <a:r>
              <a:rPr lang="sl-SI" noProof="0"/>
              <a:t>Fifth level</a:t>
            </a:r>
          </a:p>
        </p:txBody>
      </p:sp>
      <p:sp>
        <p:nvSpPr>
          <p:cNvPr id="18" name="Slide Number Placeholder 8">
            <a:extLst>
              <a:ext uri="{FF2B5EF4-FFF2-40B4-BE49-F238E27FC236}">
                <a16:creationId xmlns:a16="http://schemas.microsoft.com/office/drawing/2014/main" id="{4360200F-33AF-41C2-B0A8-792619A9FBD8}"/>
              </a:ext>
            </a:extLst>
          </p:cNvPr>
          <p:cNvSpPr>
            <a:spLocks noGrp="1"/>
          </p:cNvSpPr>
          <p:nvPr>
            <p:ph type="sldNum" sz="quarter" idx="10"/>
          </p:nvPr>
        </p:nvSpPr>
        <p:spPr/>
        <p:txBody>
          <a:bodyPr/>
          <a:lstStyle>
            <a:lvl1pPr>
              <a:defRPr/>
            </a:lvl1pPr>
          </a:lstStyle>
          <a:p>
            <a:pPr>
              <a:defRPr/>
            </a:pPr>
            <a:fld id="{975B3FDE-AE4F-4AE5-B0C8-39F8BCB001DB}" type="slidenum">
              <a:rPr lang="sl-SI" noProof="0" smtClean="0"/>
              <a:pPr>
                <a:defRPr/>
              </a:pPr>
              <a:t>‹#›</a:t>
            </a:fld>
            <a:endParaRPr lang="sl-SI" noProof="0"/>
          </a:p>
        </p:txBody>
      </p:sp>
      <p:pic>
        <p:nvPicPr>
          <p:cNvPr id="19" name="Slika 18">
            <a:extLst>
              <a:ext uri="{FF2B5EF4-FFF2-40B4-BE49-F238E27FC236}">
                <a16:creationId xmlns:a16="http://schemas.microsoft.com/office/drawing/2014/main" id="{5C4CC358-F61F-4584-8319-A499A0396F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900" y="6224147"/>
            <a:ext cx="1812925" cy="478758"/>
          </a:xfrm>
          <a:prstGeom prst="rect">
            <a:avLst/>
          </a:prstGeom>
        </p:spPr>
      </p:pic>
    </p:spTree>
    <p:extLst>
      <p:ext uri="{BB962C8B-B14F-4D97-AF65-F5344CB8AC3E}">
        <p14:creationId xmlns:p14="http://schemas.microsoft.com/office/powerpoint/2010/main" val="1591322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3091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descr="C:\Users\divjak\Desktop\2020 Delo od doma 2\HybridNeuro\Logotip 2\hn_logo_black_small.png">
            <a:extLst>
              <a:ext uri="{FF2B5EF4-FFF2-40B4-BE49-F238E27FC236}">
                <a16:creationId xmlns:a16="http://schemas.microsoft.com/office/drawing/2014/main" id="{0030081B-3E6E-4118-8167-301164841A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83888" y="114300"/>
            <a:ext cx="133826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7">
            <a:extLst>
              <a:ext uri="{FF2B5EF4-FFF2-40B4-BE49-F238E27FC236}">
                <a16:creationId xmlns:a16="http://schemas.microsoft.com/office/drawing/2014/main" id="{DAF0E7DB-ABF4-4F64-8AD3-8F2F4A64FFF1}"/>
              </a:ext>
            </a:extLst>
          </p:cNvPr>
          <p:cNvSpPr txBox="1">
            <a:spLocks noChangeArrowheads="1"/>
          </p:cNvSpPr>
          <p:nvPr userDrawn="1"/>
        </p:nvSpPr>
        <p:spPr bwMode="auto">
          <a:xfrm>
            <a:off x="88900" y="6667500"/>
            <a:ext cx="1389063" cy="184150"/>
          </a:xfrm>
          <a:prstGeom prst="rect">
            <a:avLst/>
          </a:prstGeom>
          <a:noFill/>
          <a:ln>
            <a:noFill/>
          </a:ln>
        </p:spPr>
        <p:txBody>
          <a:bodyPr lIns="2880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sl-SI" altLang="en-US" sz="1200"/>
              <a:t>GA No. 101079392</a:t>
            </a:r>
          </a:p>
        </p:txBody>
      </p:sp>
      <p:pic>
        <p:nvPicPr>
          <p:cNvPr id="7" name="Picture 1" descr="A black background with blue text&#10;&#10;Description automatically generated">
            <a:extLst>
              <a:ext uri="{FF2B5EF4-FFF2-40B4-BE49-F238E27FC236}">
                <a16:creationId xmlns:a16="http://schemas.microsoft.com/office/drawing/2014/main" id="{EAA6562B-8332-41F1-BC79-5B238C17749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1238" y="6264275"/>
            <a:ext cx="1393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7">
            <a:extLst>
              <a:ext uri="{FF2B5EF4-FFF2-40B4-BE49-F238E27FC236}">
                <a16:creationId xmlns:a16="http://schemas.microsoft.com/office/drawing/2014/main" id="{EB612DE1-527E-4B5F-A20D-748D9A72FEAD}"/>
              </a:ext>
            </a:extLst>
          </p:cNvPr>
          <p:cNvSpPr txBox="1">
            <a:spLocks noChangeArrowheads="1"/>
          </p:cNvSpPr>
          <p:nvPr userDrawn="1"/>
        </p:nvSpPr>
        <p:spPr bwMode="auto">
          <a:xfrm>
            <a:off x="2281238" y="6673850"/>
            <a:ext cx="1390650" cy="185738"/>
          </a:xfrm>
          <a:prstGeom prst="rect">
            <a:avLst/>
          </a:prstGeom>
          <a:noFill/>
          <a:ln>
            <a:noFill/>
          </a:ln>
        </p:spPr>
        <p:txBody>
          <a:bodyPr lIns="2880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sl-SI" altLang="en-US" sz="1200"/>
              <a:t>GA No. 10052152</a:t>
            </a:r>
          </a:p>
        </p:txBody>
      </p:sp>
      <p:sp>
        <p:nvSpPr>
          <p:cNvPr id="8" name="Title 1"/>
          <p:cNvSpPr>
            <a:spLocks noGrp="1"/>
          </p:cNvSpPr>
          <p:nvPr>
            <p:ph type="title" hasCustomPrompt="1"/>
          </p:nvPr>
        </p:nvSpPr>
        <p:spPr>
          <a:xfrm>
            <a:off x="838199" y="143183"/>
            <a:ext cx="10542973" cy="931015"/>
          </a:xfrm>
        </p:spPr>
        <p:txBody>
          <a:bodyPr/>
          <a:lstStyle/>
          <a:p>
            <a:r>
              <a:rPr lang="sl-SI" noProof="0" dirty="0" err="1"/>
              <a:t>Click</a:t>
            </a:r>
            <a:r>
              <a:rPr lang="sl-SI" noProof="0" dirty="0"/>
              <a:t> to </a:t>
            </a:r>
            <a:r>
              <a:rPr lang="sl-SI" noProof="0" dirty="0" err="1"/>
              <a:t>edit</a:t>
            </a:r>
            <a:r>
              <a:rPr lang="sl-SI" noProof="0" dirty="0"/>
              <a:t> </a:t>
            </a:r>
            <a:r>
              <a:rPr lang="sl-SI" noProof="0" dirty="0" err="1"/>
              <a:t>Master</a:t>
            </a:r>
            <a:r>
              <a:rPr lang="sl-SI" noProof="0" dirty="0"/>
              <a:t> title </a:t>
            </a:r>
            <a:r>
              <a:rPr lang="sl-SI" noProof="0" dirty="0" err="1"/>
              <a:t>style</a:t>
            </a:r>
            <a:endParaRPr lang="sl-SI" noProof="0" dirty="0"/>
          </a:p>
        </p:txBody>
      </p:sp>
      <p:sp>
        <p:nvSpPr>
          <p:cNvPr id="10" name="Slide Number Placeholder 4">
            <a:extLst>
              <a:ext uri="{FF2B5EF4-FFF2-40B4-BE49-F238E27FC236}">
                <a16:creationId xmlns:a16="http://schemas.microsoft.com/office/drawing/2014/main" id="{D61407E3-0913-4527-A186-30B2260FEB57}"/>
              </a:ext>
            </a:extLst>
          </p:cNvPr>
          <p:cNvSpPr>
            <a:spLocks noGrp="1"/>
          </p:cNvSpPr>
          <p:nvPr>
            <p:ph type="sldNum" sz="quarter" idx="10"/>
          </p:nvPr>
        </p:nvSpPr>
        <p:spPr/>
        <p:txBody>
          <a:bodyPr/>
          <a:lstStyle>
            <a:lvl1pPr>
              <a:defRPr/>
            </a:lvl1pPr>
          </a:lstStyle>
          <a:p>
            <a:pPr>
              <a:defRPr/>
            </a:pPr>
            <a:fld id="{F3EA1CA4-EA29-4F81-9ADC-945487E46BD5}" type="slidenum">
              <a:rPr lang="en-GB"/>
              <a:pPr>
                <a:defRPr/>
              </a:pPr>
              <a:t>‹#›</a:t>
            </a:fld>
            <a:endParaRPr lang="en-GB"/>
          </a:p>
        </p:txBody>
      </p:sp>
      <p:pic>
        <p:nvPicPr>
          <p:cNvPr id="11" name="Slika 10">
            <a:extLst>
              <a:ext uri="{FF2B5EF4-FFF2-40B4-BE49-F238E27FC236}">
                <a16:creationId xmlns:a16="http://schemas.microsoft.com/office/drawing/2014/main" id="{9967EE27-8A73-4449-AFFC-1A34200AB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900" y="6224147"/>
            <a:ext cx="1812925" cy="478758"/>
          </a:xfrm>
          <a:prstGeom prst="rect">
            <a:avLst/>
          </a:prstGeom>
        </p:spPr>
      </p:pic>
    </p:spTree>
    <p:extLst>
      <p:ext uri="{BB962C8B-B14F-4D97-AF65-F5344CB8AC3E}">
        <p14:creationId xmlns:p14="http://schemas.microsoft.com/office/powerpoint/2010/main" val="1254158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descr="C:\Users\divjak\Desktop\2020 Delo od doma 2\HybridNeuro\Logotip 2\hn_logo_black_small.png">
            <a:extLst>
              <a:ext uri="{FF2B5EF4-FFF2-40B4-BE49-F238E27FC236}">
                <a16:creationId xmlns:a16="http://schemas.microsoft.com/office/drawing/2014/main" id="{EC605529-2ED0-4ED6-8962-2BF80818954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55325" y="38100"/>
            <a:ext cx="13366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17">
            <a:extLst>
              <a:ext uri="{FF2B5EF4-FFF2-40B4-BE49-F238E27FC236}">
                <a16:creationId xmlns:a16="http://schemas.microsoft.com/office/drawing/2014/main" id="{771B9312-47B8-4CDA-B1B3-E41A739A8D5E}"/>
              </a:ext>
            </a:extLst>
          </p:cNvPr>
          <p:cNvSpPr txBox="1">
            <a:spLocks noChangeArrowheads="1"/>
          </p:cNvSpPr>
          <p:nvPr userDrawn="1"/>
        </p:nvSpPr>
        <p:spPr bwMode="auto">
          <a:xfrm>
            <a:off x="88900" y="6667500"/>
            <a:ext cx="1389063" cy="184150"/>
          </a:xfrm>
          <a:prstGeom prst="rect">
            <a:avLst/>
          </a:prstGeom>
          <a:noFill/>
          <a:ln>
            <a:noFill/>
          </a:ln>
        </p:spPr>
        <p:txBody>
          <a:bodyPr lIns="2880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sl-SI" altLang="en-US" sz="1200"/>
              <a:t>GA No. 101079392</a:t>
            </a:r>
          </a:p>
        </p:txBody>
      </p:sp>
      <p:pic>
        <p:nvPicPr>
          <p:cNvPr id="6" name="Picture 1" descr="A black background with blue text&#10;&#10;Description automatically generated">
            <a:extLst>
              <a:ext uri="{FF2B5EF4-FFF2-40B4-BE49-F238E27FC236}">
                <a16:creationId xmlns:a16="http://schemas.microsoft.com/office/drawing/2014/main" id="{FE415F10-CC60-427C-96B4-B43726D2746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1238" y="6264275"/>
            <a:ext cx="13938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7">
            <a:extLst>
              <a:ext uri="{FF2B5EF4-FFF2-40B4-BE49-F238E27FC236}">
                <a16:creationId xmlns:a16="http://schemas.microsoft.com/office/drawing/2014/main" id="{11E661CE-A9FF-47FA-9B76-6D18E3A0A2F1}"/>
              </a:ext>
            </a:extLst>
          </p:cNvPr>
          <p:cNvSpPr txBox="1">
            <a:spLocks noChangeArrowheads="1"/>
          </p:cNvSpPr>
          <p:nvPr userDrawn="1"/>
        </p:nvSpPr>
        <p:spPr bwMode="auto">
          <a:xfrm>
            <a:off x="2281238" y="6673850"/>
            <a:ext cx="1390650" cy="185738"/>
          </a:xfrm>
          <a:prstGeom prst="rect">
            <a:avLst/>
          </a:prstGeom>
          <a:noFill/>
          <a:ln>
            <a:noFill/>
          </a:ln>
        </p:spPr>
        <p:txBody>
          <a:bodyPr lIns="2880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sl-SI" altLang="en-US" sz="1200"/>
              <a:t>GA No. 10052152</a:t>
            </a:r>
          </a:p>
        </p:txBody>
      </p:sp>
      <p:sp>
        <p:nvSpPr>
          <p:cNvPr id="8" name="Slide Number Placeholder 3">
            <a:extLst>
              <a:ext uri="{FF2B5EF4-FFF2-40B4-BE49-F238E27FC236}">
                <a16:creationId xmlns:a16="http://schemas.microsoft.com/office/drawing/2014/main" id="{827E71DB-02FC-4446-968A-7E679AB0E6CD}"/>
              </a:ext>
            </a:extLst>
          </p:cNvPr>
          <p:cNvSpPr>
            <a:spLocks noGrp="1"/>
          </p:cNvSpPr>
          <p:nvPr>
            <p:ph type="sldNum" sz="quarter" idx="10"/>
          </p:nvPr>
        </p:nvSpPr>
        <p:spPr/>
        <p:txBody>
          <a:bodyPr/>
          <a:lstStyle>
            <a:lvl1pPr>
              <a:defRPr/>
            </a:lvl1pPr>
          </a:lstStyle>
          <a:p>
            <a:pPr>
              <a:defRPr/>
            </a:pPr>
            <a:fld id="{11632D43-26EF-486D-973F-3DFC12E2E54E}" type="slidenum">
              <a:rPr lang="en-GB"/>
              <a:pPr>
                <a:defRPr/>
              </a:pPr>
              <a:t>‹#›</a:t>
            </a:fld>
            <a:endParaRPr lang="en-GB"/>
          </a:p>
        </p:txBody>
      </p:sp>
      <p:pic>
        <p:nvPicPr>
          <p:cNvPr id="9" name="Slika 8">
            <a:extLst>
              <a:ext uri="{FF2B5EF4-FFF2-40B4-BE49-F238E27FC236}">
                <a16:creationId xmlns:a16="http://schemas.microsoft.com/office/drawing/2014/main" id="{510B1BAD-88FF-41EF-BCE6-6E68DDDE763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900" y="6224147"/>
            <a:ext cx="1812925" cy="478758"/>
          </a:xfrm>
          <a:prstGeom prst="rect">
            <a:avLst/>
          </a:prstGeom>
        </p:spPr>
      </p:pic>
    </p:spTree>
    <p:extLst>
      <p:ext uri="{BB962C8B-B14F-4D97-AF65-F5344CB8AC3E}">
        <p14:creationId xmlns:p14="http://schemas.microsoft.com/office/powerpoint/2010/main" val="2458163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959F107-8243-4167-AD60-9FF8FAC9E8A3}"/>
              </a:ext>
            </a:extLst>
          </p:cNvPr>
          <p:cNvSpPr>
            <a:spLocks noGrp="1" noChangeArrowheads="1"/>
          </p:cNvSpPr>
          <p:nvPr>
            <p:ph type="title"/>
          </p:nvPr>
        </p:nvSpPr>
        <p:spPr bwMode="auto">
          <a:xfrm>
            <a:off x="838200" y="365125"/>
            <a:ext cx="1054258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Text Placeholder 2">
            <a:extLst>
              <a:ext uri="{FF2B5EF4-FFF2-40B4-BE49-F238E27FC236}">
                <a16:creationId xmlns:a16="http://schemas.microsoft.com/office/drawing/2014/main" id="{745DDA44-5ED5-401A-9866-4660E447BB4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6" name="Slide Number Placeholder 5">
            <a:extLst>
              <a:ext uri="{FF2B5EF4-FFF2-40B4-BE49-F238E27FC236}">
                <a16:creationId xmlns:a16="http://schemas.microsoft.com/office/drawing/2014/main" id="{8BB54050-D9C5-4489-8F56-6FFD1DAAC8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DCE5C7B-E0C3-4142-861B-ABB26B6CE637}" type="slidenum">
              <a:rPr lang="en-GB"/>
              <a:pPr>
                <a:defRPr/>
              </a:pPr>
              <a:t>‹#›</a:t>
            </a:fld>
            <a:endParaRPr lang="en-GB"/>
          </a:p>
        </p:txBody>
      </p:sp>
    </p:spTree>
    <p:extLst>
      <p:ext uri="{BB962C8B-B14F-4D97-AF65-F5344CB8AC3E}">
        <p14:creationId xmlns:p14="http://schemas.microsoft.com/office/powerpoint/2010/main" val="34213417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99" r:id="rId3"/>
    <p:sldLayoutId id="2147483687" r:id="rId4"/>
    <p:sldLayoutId id="2147483688" r:id="rId5"/>
    <p:sldLayoutId id="2147483689" r:id="rId6"/>
    <p:sldLayoutId id="2147483700" r:id="rId7"/>
    <p:sldLayoutId id="2147483690" r:id="rId8"/>
    <p:sldLayoutId id="2147483691" r:id="rId9"/>
    <p:sldLayoutId id="2147483692" r:id="rId10"/>
    <p:sldLayoutId id="2147483693" r:id="rId11"/>
    <p:sldLayoutId id="2147483694" r:id="rId12"/>
    <p:sldLayoutId id="2147483695" r:id="rId13"/>
    <p:sldLayoutId id="2147483696" r:id="rId14"/>
    <p:sldLayoutId id="2147483698" r:id="rId15"/>
    <p:sldLayoutId id="2147483701" r:id="rId16"/>
  </p:sldLayoutIdLst>
  <p:txStyles>
    <p:titleStyle>
      <a:lvl1pPr algn="l" rtl="0" eaLnBrk="0" fontAlgn="base" hangingPunct="0">
        <a:lnSpc>
          <a:spcPct val="90000"/>
        </a:lnSpc>
        <a:spcBef>
          <a:spcPct val="0"/>
        </a:spcBef>
        <a:spcAft>
          <a:spcPct val="0"/>
        </a:spcAft>
        <a:defRPr sz="4400" b="1" kern="1200">
          <a:solidFill>
            <a:srgbClr val="0070C0"/>
          </a:solidFill>
          <a:latin typeface="Helvetica" panose="020B0604020202020204" pitchFamily="34" charset="0"/>
          <a:ea typeface="+mj-ea"/>
          <a:cs typeface="Helvetica" panose="020B0604020202020204" pitchFamily="34" charset="0"/>
        </a:defRPr>
      </a:lvl1pPr>
      <a:lvl2pPr algn="l" rtl="0" eaLnBrk="0" fontAlgn="base" hangingPunct="0">
        <a:lnSpc>
          <a:spcPct val="90000"/>
        </a:lnSpc>
        <a:spcBef>
          <a:spcPct val="0"/>
        </a:spcBef>
        <a:spcAft>
          <a:spcPct val="0"/>
        </a:spcAft>
        <a:defRPr sz="4400" b="1">
          <a:solidFill>
            <a:srgbClr val="0070C0"/>
          </a:solidFill>
          <a:latin typeface="Helvetica" panose="020B0604020202020204" pitchFamily="34" charset="0"/>
          <a:cs typeface="Helvetica" panose="020B0604020202020204" pitchFamily="34" charset="0"/>
        </a:defRPr>
      </a:lvl2pPr>
      <a:lvl3pPr algn="l" rtl="0" eaLnBrk="0" fontAlgn="base" hangingPunct="0">
        <a:lnSpc>
          <a:spcPct val="90000"/>
        </a:lnSpc>
        <a:spcBef>
          <a:spcPct val="0"/>
        </a:spcBef>
        <a:spcAft>
          <a:spcPct val="0"/>
        </a:spcAft>
        <a:defRPr sz="4400" b="1">
          <a:solidFill>
            <a:srgbClr val="0070C0"/>
          </a:solidFill>
          <a:latin typeface="Helvetica" panose="020B0604020202020204" pitchFamily="34" charset="0"/>
          <a:cs typeface="Helvetica" panose="020B0604020202020204" pitchFamily="34" charset="0"/>
        </a:defRPr>
      </a:lvl3pPr>
      <a:lvl4pPr algn="l" rtl="0" eaLnBrk="0" fontAlgn="base" hangingPunct="0">
        <a:lnSpc>
          <a:spcPct val="90000"/>
        </a:lnSpc>
        <a:spcBef>
          <a:spcPct val="0"/>
        </a:spcBef>
        <a:spcAft>
          <a:spcPct val="0"/>
        </a:spcAft>
        <a:defRPr sz="4400" b="1">
          <a:solidFill>
            <a:srgbClr val="0070C0"/>
          </a:solidFill>
          <a:latin typeface="Helvetica" panose="020B0604020202020204" pitchFamily="34" charset="0"/>
          <a:cs typeface="Helvetica" panose="020B0604020202020204" pitchFamily="34" charset="0"/>
        </a:defRPr>
      </a:lvl4pPr>
      <a:lvl5pPr algn="l" rtl="0" eaLnBrk="0" fontAlgn="base" hangingPunct="0">
        <a:lnSpc>
          <a:spcPct val="90000"/>
        </a:lnSpc>
        <a:spcBef>
          <a:spcPct val="0"/>
        </a:spcBef>
        <a:spcAft>
          <a:spcPct val="0"/>
        </a:spcAft>
        <a:defRPr sz="4400" b="1">
          <a:solidFill>
            <a:srgbClr val="0070C0"/>
          </a:solidFill>
          <a:latin typeface="Helvetica" panose="020B0604020202020204" pitchFamily="34" charset="0"/>
          <a:cs typeface="Helvetica" panose="020B0604020202020204" pitchFamily="34" charset="0"/>
        </a:defRPr>
      </a:lvl5pPr>
      <a:lvl6pPr marL="457200" algn="l" rtl="0" fontAlgn="base">
        <a:lnSpc>
          <a:spcPct val="90000"/>
        </a:lnSpc>
        <a:spcBef>
          <a:spcPct val="0"/>
        </a:spcBef>
        <a:spcAft>
          <a:spcPct val="0"/>
        </a:spcAft>
        <a:defRPr sz="4400" b="1">
          <a:solidFill>
            <a:srgbClr val="0070C0"/>
          </a:solidFill>
          <a:latin typeface="Helvetica" panose="020B0604020202020204" pitchFamily="34" charset="0"/>
          <a:cs typeface="Helvetica" panose="020B0604020202020204" pitchFamily="34" charset="0"/>
        </a:defRPr>
      </a:lvl6pPr>
      <a:lvl7pPr marL="914400" algn="l" rtl="0" fontAlgn="base">
        <a:lnSpc>
          <a:spcPct val="90000"/>
        </a:lnSpc>
        <a:spcBef>
          <a:spcPct val="0"/>
        </a:spcBef>
        <a:spcAft>
          <a:spcPct val="0"/>
        </a:spcAft>
        <a:defRPr sz="4400" b="1">
          <a:solidFill>
            <a:srgbClr val="0070C0"/>
          </a:solidFill>
          <a:latin typeface="Helvetica" panose="020B0604020202020204" pitchFamily="34" charset="0"/>
          <a:cs typeface="Helvetica" panose="020B0604020202020204" pitchFamily="34" charset="0"/>
        </a:defRPr>
      </a:lvl7pPr>
      <a:lvl8pPr marL="1371600" algn="l" rtl="0" fontAlgn="base">
        <a:lnSpc>
          <a:spcPct val="90000"/>
        </a:lnSpc>
        <a:spcBef>
          <a:spcPct val="0"/>
        </a:spcBef>
        <a:spcAft>
          <a:spcPct val="0"/>
        </a:spcAft>
        <a:defRPr sz="4400" b="1">
          <a:solidFill>
            <a:srgbClr val="0070C0"/>
          </a:solidFill>
          <a:latin typeface="Helvetica" panose="020B0604020202020204" pitchFamily="34" charset="0"/>
          <a:cs typeface="Helvetica" panose="020B0604020202020204" pitchFamily="34" charset="0"/>
        </a:defRPr>
      </a:lvl8pPr>
      <a:lvl9pPr marL="1828800" algn="l" rtl="0" fontAlgn="base">
        <a:lnSpc>
          <a:spcPct val="90000"/>
        </a:lnSpc>
        <a:spcBef>
          <a:spcPct val="0"/>
        </a:spcBef>
        <a:spcAft>
          <a:spcPct val="0"/>
        </a:spcAft>
        <a:defRPr sz="4400" b="1">
          <a:solidFill>
            <a:srgbClr val="0070C0"/>
          </a:solidFill>
          <a:latin typeface="Helvetica" panose="020B0604020202020204" pitchFamily="34" charset="0"/>
          <a:cs typeface="Helvetica"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Helvetica" panose="020B0604020202020204" pitchFamily="34" charset="0"/>
          <a:ea typeface="+mn-ea"/>
          <a:cs typeface="Helvetica"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svg"/><Relationship Id="rId26" Type="http://schemas.openxmlformats.org/officeDocument/2006/relationships/image" Target="../media/image36.svg"/><Relationship Id="rId21" Type="http://schemas.openxmlformats.org/officeDocument/2006/relationships/image" Target="../media/image31.png"/><Relationship Id="rId34" Type="http://schemas.openxmlformats.org/officeDocument/2006/relationships/image" Target="../media/image44.sv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27.png"/><Relationship Id="rId25" Type="http://schemas.openxmlformats.org/officeDocument/2006/relationships/image" Target="../media/image35.png"/><Relationship Id="rId33" Type="http://schemas.openxmlformats.org/officeDocument/2006/relationships/image" Target="../media/image43.png"/><Relationship Id="rId38" Type="http://schemas.openxmlformats.org/officeDocument/2006/relationships/image" Target="../media/image48.svg"/><Relationship Id="rId2" Type="http://schemas.openxmlformats.org/officeDocument/2006/relationships/notesSlide" Target="../notesSlides/notesSlide1.xml"/><Relationship Id="rId16" Type="http://schemas.openxmlformats.org/officeDocument/2006/relationships/image" Target="../media/image26.svg"/><Relationship Id="rId20" Type="http://schemas.openxmlformats.org/officeDocument/2006/relationships/image" Target="../media/image30.svg"/><Relationship Id="rId29" Type="http://schemas.openxmlformats.org/officeDocument/2006/relationships/image" Target="../media/image39.png"/><Relationship Id="rId1" Type="http://schemas.openxmlformats.org/officeDocument/2006/relationships/slideLayout" Target="../slideLayouts/slideLayout8.xml"/><Relationship Id="rId6" Type="http://schemas.openxmlformats.org/officeDocument/2006/relationships/image" Target="../media/image16.svg"/><Relationship Id="rId11" Type="http://schemas.openxmlformats.org/officeDocument/2006/relationships/image" Target="../media/image21.png"/><Relationship Id="rId24" Type="http://schemas.openxmlformats.org/officeDocument/2006/relationships/image" Target="../media/image34.svg"/><Relationship Id="rId32" Type="http://schemas.openxmlformats.org/officeDocument/2006/relationships/image" Target="../media/image42.svg"/><Relationship Id="rId37" Type="http://schemas.openxmlformats.org/officeDocument/2006/relationships/image" Target="../media/image47.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38.svg"/><Relationship Id="rId36" Type="http://schemas.openxmlformats.org/officeDocument/2006/relationships/image" Target="../media/image46.svg"/><Relationship Id="rId10" Type="http://schemas.openxmlformats.org/officeDocument/2006/relationships/image" Target="../media/image20.svg"/><Relationship Id="rId19" Type="http://schemas.openxmlformats.org/officeDocument/2006/relationships/image" Target="../media/image29.png"/><Relationship Id="rId31" Type="http://schemas.openxmlformats.org/officeDocument/2006/relationships/image" Target="../media/image41.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svg"/><Relationship Id="rId22" Type="http://schemas.openxmlformats.org/officeDocument/2006/relationships/image" Target="../media/image32.svg"/><Relationship Id="rId27" Type="http://schemas.openxmlformats.org/officeDocument/2006/relationships/image" Target="../media/image37.png"/><Relationship Id="rId30" Type="http://schemas.openxmlformats.org/officeDocument/2006/relationships/image" Target="../media/image40.svg"/><Relationship Id="rId35" Type="http://schemas.openxmlformats.org/officeDocument/2006/relationships/image" Target="../media/image45.png"/><Relationship Id="rId8" Type="http://schemas.openxmlformats.org/officeDocument/2006/relationships/image" Target="../media/image18.svg"/><Relationship Id="rId3" Type="http://schemas.microsoft.com/office/2017/06/relationships/model3d" Target="../media/model3d1.glb"/></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5.png"/><Relationship Id="rId18" Type="http://schemas.openxmlformats.org/officeDocument/2006/relationships/image" Target="../media/image57.svg"/><Relationship Id="rId3" Type="http://schemas.openxmlformats.org/officeDocument/2006/relationships/image" Target="../media/image49.png"/><Relationship Id="rId21" Type="http://schemas.openxmlformats.org/officeDocument/2006/relationships/image" Target="../media/image25.png"/><Relationship Id="rId7" Type="http://schemas.openxmlformats.org/officeDocument/2006/relationships/image" Target="../media/image51.png"/><Relationship Id="rId12" Type="http://schemas.openxmlformats.org/officeDocument/2006/relationships/image" Target="../media/image20.svg"/><Relationship Id="rId17" Type="http://schemas.openxmlformats.org/officeDocument/2006/relationships/image" Target="../media/image56.png"/><Relationship Id="rId2" Type="http://schemas.openxmlformats.org/officeDocument/2006/relationships/notesSlide" Target="../notesSlides/notesSlide2.xml"/><Relationship Id="rId16" Type="http://schemas.openxmlformats.org/officeDocument/2006/relationships/image" Target="../media/image55.svg"/><Relationship Id="rId20" Type="http://schemas.openxmlformats.org/officeDocument/2006/relationships/image" Target="../media/image22.svg"/><Relationship Id="rId1" Type="http://schemas.openxmlformats.org/officeDocument/2006/relationships/slideLayout" Target="../slideLayouts/slideLayout3.xml"/><Relationship Id="rId6" Type="http://schemas.microsoft.com/office/2007/relationships/hdphoto" Target="../media/hdphoto2.wdp"/><Relationship Id="rId11" Type="http://schemas.openxmlformats.org/officeDocument/2006/relationships/image" Target="../media/image19.png"/><Relationship Id="rId5" Type="http://schemas.openxmlformats.org/officeDocument/2006/relationships/image" Target="../media/image50.png"/><Relationship Id="rId15" Type="http://schemas.openxmlformats.org/officeDocument/2006/relationships/image" Target="../media/image54.png"/><Relationship Id="rId10" Type="http://schemas.openxmlformats.org/officeDocument/2006/relationships/image" Target="../media/image53.png"/><Relationship Id="rId19"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52.png"/><Relationship Id="rId14" Type="http://schemas.openxmlformats.org/officeDocument/2006/relationships/image" Target="../media/image16.svg"/><Relationship Id="rId22" Type="http://schemas.openxmlformats.org/officeDocument/2006/relationships/image" Target="../media/image26.svg"/></Relationships>
</file>

<file path=ppt/slides/_rels/slide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5.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8" Type="http://schemas.openxmlformats.org/officeDocument/2006/relationships/hyperlink" Target="https://www.hybridneuro.feri.um.si/" TargetMode="External"/><Relationship Id="rId13" Type="http://schemas.openxmlformats.org/officeDocument/2006/relationships/image" Target="../media/image69.png"/><Relationship Id="rId3" Type="http://schemas.openxmlformats.org/officeDocument/2006/relationships/image" Target="../media/image3.png"/><Relationship Id="rId7" Type="http://schemas.openxmlformats.org/officeDocument/2006/relationships/image" Target="../media/image66.png"/><Relationship Id="rId12"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64.png"/><Relationship Id="rId11" Type="http://schemas.openxmlformats.org/officeDocument/2006/relationships/image" Target="../media/image67.png"/><Relationship Id="rId5" Type="http://schemas.openxmlformats.org/officeDocument/2006/relationships/image" Target="../media/image6.png"/><Relationship Id="rId10" Type="http://schemas.openxmlformats.org/officeDocument/2006/relationships/hyperlink" Target="https://x.com/hybridneuro" TargetMode="External"/><Relationship Id="rId4" Type="http://schemas.openxmlformats.org/officeDocument/2006/relationships/image" Target="../media/image63.png"/><Relationship Id="rId9" Type="http://schemas.openxmlformats.org/officeDocument/2006/relationships/hyperlink" Target="https://www.linkedin.com/company/hybridneuro/"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4.xml"/><Relationship Id="rId4" Type="http://schemas.openxmlformats.org/officeDocument/2006/relationships/image" Target="../media/image72.png"/></Relationships>
</file>

<file path=ppt/slides/_rels/slide8.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16.xml"/><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FE8C021-686F-4C02-92DC-F2A98E3264EF}"/>
              </a:ext>
            </a:extLst>
          </p:cNvPr>
          <p:cNvSpPr>
            <a:spLocks noGrp="1"/>
          </p:cNvSpPr>
          <p:nvPr>
            <p:ph type="ctrTitle"/>
          </p:nvPr>
        </p:nvSpPr>
        <p:spPr>
          <a:xfrm>
            <a:off x="110836" y="2148396"/>
            <a:ext cx="11970328" cy="1480527"/>
          </a:xfrm>
        </p:spPr>
        <p:txBody>
          <a:bodyPr/>
          <a:lstStyle/>
          <a:p>
            <a:r>
              <a:rPr lang="sl-SI" sz="4800" dirty="0"/>
              <a:t>Vmesniki možgani-stroj: </a:t>
            </a:r>
            <a:br>
              <a:rPr lang="sl-SI" sz="4800" dirty="0"/>
            </a:br>
            <a:r>
              <a:rPr lang="sl-SI" sz="4400" dirty="0">
                <a:solidFill>
                  <a:srgbClr val="767171"/>
                </a:solidFill>
              </a:rPr>
              <a:t>most med naravno in umetno inteligenco</a:t>
            </a:r>
            <a:endParaRPr lang="sl-SI" sz="4800" dirty="0"/>
          </a:p>
        </p:txBody>
      </p:sp>
      <p:sp>
        <p:nvSpPr>
          <p:cNvPr id="3" name="Podnaslov 2">
            <a:extLst>
              <a:ext uri="{FF2B5EF4-FFF2-40B4-BE49-F238E27FC236}">
                <a16:creationId xmlns:a16="http://schemas.microsoft.com/office/drawing/2014/main" id="{97052BC8-0CA5-4CD3-96DE-EE5D51AB068D}"/>
              </a:ext>
            </a:extLst>
          </p:cNvPr>
          <p:cNvSpPr>
            <a:spLocks noGrp="1"/>
          </p:cNvSpPr>
          <p:nvPr>
            <p:ph type="subTitle" idx="1"/>
          </p:nvPr>
        </p:nvSpPr>
        <p:spPr>
          <a:xfrm>
            <a:off x="1741714" y="3887646"/>
            <a:ext cx="8708571" cy="1351800"/>
          </a:xfrm>
        </p:spPr>
        <p:txBody>
          <a:bodyPr/>
          <a:lstStyle/>
          <a:p>
            <a:r>
              <a:rPr lang="sl-SI" sz="2800" dirty="0"/>
              <a:t>Aleš Holobar</a:t>
            </a:r>
          </a:p>
          <a:p>
            <a:r>
              <a:rPr lang="sl-SI" dirty="0"/>
              <a:t>Fakulteta za elektrotehniko, računalništvo in informatiko Univerze v Mariboru (UM FERI)</a:t>
            </a:r>
          </a:p>
        </p:txBody>
      </p:sp>
    </p:spTree>
    <p:extLst>
      <p:ext uri="{BB962C8B-B14F-4D97-AF65-F5344CB8AC3E}">
        <p14:creationId xmlns:p14="http://schemas.microsoft.com/office/powerpoint/2010/main" val="3944766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4" name="Naslov 1">
            <a:extLst>
              <a:ext uri="{FF2B5EF4-FFF2-40B4-BE49-F238E27FC236}">
                <a16:creationId xmlns:a16="http://schemas.microsoft.com/office/drawing/2014/main" id="{5054E7EB-2088-D7F9-C52A-5CE7F791EBD9}"/>
              </a:ext>
            </a:extLst>
          </p:cNvPr>
          <p:cNvSpPr>
            <a:spLocks noGrp="1"/>
          </p:cNvSpPr>
          <p:nvPr>
            <p:ph type="title"/>
          </p:nvPr>
        </p:nvSpPr>
        <p:spPr>
          <a:xfrm>
            <a:off x="552413" y="197598"/>
            <a:ext cx="10662046" cy="931015"/>
          </a:xfrm>
        </p:spPr>
        <p:txBody>
          <a:bodyPr>
            <a:noAutofit/>
          </a:bodyPr>
          <a:lstStyle/>
          <a:p>
            <a:pPr algn="l"/>
            <a:r>
              <a:rPr lang="sl-SI" sz="5400" b="1" dirty="0">
                <a:solidFill>
                  <a:schemeClr val="accent1"/>
                </a:solidFill>
                <a:latin typeface="+mn-lt"/>
                <a:cs typeface="Calibri Light" panose="020F0302020204030204" pitchFamily="34" charset="0"/>
              </a:rPr>
              <a:t>Možgani</a:t>
            </a:r>
            <a:r>
              <a:rPr lang="sl-SI" sz="2800" b="1" dirty="0">
                <a:solidFill>
                  <a:schemeClr val="accent1"/>
                </a:solidFill>
                <a:latin typeface="+mn-lt"/>
                <a:cs typeface="Calibri Light" panose="020F0302020204030204" pitchFamily="34" charset="0"/>
              </a:rPr>
              <a:t> </a:t>
            </a:r>
            <a:r>
              <a:rPr lang="sl-SI" sz="5400" b="1" dirty="0">
                <a:solidFill>
                  <a:schemeClr val="accent1"/>
                </a:solidFill>
                <a:latin typeface="+mn-lt"/>
                <a:cs typeface="Calibri Light" panose="020F0302020204030204" pitchFamily="34" charset="0"/>
              </a:rPr>
              <a:t>=</a:t>
            </a:r>
            <a:r>
              <a:rPr lang="sl-SI" sz="2800" b="1" dirty="0">
                <a:solidFill>
                  <a:schemeClr val="accent1"/>
                </a:solidFill>
                <a:latin typeface="+mn-lt"/>
                <a:cs typeface="Calibri Light" panose="020F0302020204030204" pitchFamily="34" charset="0"/>
              </a:rPr>
              <a:t> </a:t>
            </a:r>
            <a:r>
              <a:rPr lang="sl-SI" sz="5400" b="1" dirty="0">
                <a:solidFill>
                  <a:srgbClr val="FF6400"/>
                </a:solidFill>
                <a:latin typeface="+mn-lt"/>
                <a:cs typeface="Calibri Light" panose="020F0302020204030204" pitchFamily="34" charset="0"/>
              </a:rPr>
              <a:t>Radovednost</a:t>
            </a:r>
            <a:r>
              <a:rPr lang="sl-SI" sz="2800" b="1" dirty="0">
                <a:solidFill>
                  <a:schemeClr val="accent1"/>
                </a:solidFill>
                <a:latin typeface="+mn-lt"/>
                <a:cs typeface="Calibri Light" panose="020F0302020204030204" pitchFamily="34" charset="0"/>
              </a:rPr>
              <a:t> </a:t>
            </a:r>
            <a:r>
              <a:rPr lang="sl-SI" sz="5400" b="1" dirty="0">
                <a:solidFill>
                  <a:srgbClr val="F99F1C"/>
                </a:solidFill>
                <a:latin typeface="+mn-lt"/>
                <a:cs typeface="Calibri Light" panose="020F0302020204030204" pitchFamily="34" charset="0"/>
              </a:rPr>
              <a:t>⸳</a:t>
            </a:r>
            <a:r>
              <a:rPr lang="sl-SI" sz="2800" b="1" dirty="0">
                <a:solidFill>
                  <a:schemeClr val="accent1"/>
                </a:solidFill>
                <a:latin typeface="+mn-lt"/>
                <a:cs typeface="Calibri Light" panose="020F0302020204030204" pitchFamily="34" charset="0"/>
              </a:rPr>
              <a:t> </a:t>
            </a:r>
            <a:r>
              <a:rPr lang="sl-SI" sz="5400" b="1" dirty="0">
                <a:solidFill>
                  <a:srgbClr val="3DC6EF"/>
                </a:solidFill>
                <a:latin typeface="+mn-lt"/>
                <a:cs typeface="Calibri Light" panose="020F0302020204030204" pitchFamily="34" charset="0"/>
              </a:rPr>
              <a:t>Gibanje</a:t>
            </a:r>
            <a:r>
              <a:rPr lang="sl-SI" sz="6000" b="1" baseline="30000" dirty="0">
                <a:solidFill>
                  <a:srgbClr val="FF6400"/>
                </a:solidFill>
                <a:latin typeface="+mn-lt"/>
                <a:cs typeface="Calibri Light" panose="020F0302020204030204" pitchFamily="34" charset="0"/>
              </a:rPr>
              <a:t>2</a:t>
            </a:r>
            <a:endParaRPr lang="sl-SI" sz="5400" b="1" baseline="30000" dirty="0">
              <a:solidFill>
                <a:srgbClr val="FF6400"/>
              </a:solidFill>
              <a:latin typeface="+mn-lt"/>
              <a:cs typeface="Calibri Light" panose="020F0302020204030204" pitchFamily="34" charset="0"/>
            </a:endParaRPr>
          </a:p>
        </p:txBody>
      </p:sp>
      <p:sp>
        <p:nvSpPr>
          <p:cNvPr id="285" name="TextBox 7">
            <a:extLst>
              <a:ext uri="{FF2B5EF4-FFF2-40B4-BE49-F238E27FC236}">
                <a16:creationId xmlns:a16="http://schemas.microsoft.com/office/drawing/2014/main" id="{98CC57C0-458A-402A-95F1-1884D282E874}"/>
              </a:ext>
            </a:extLst>
          </p:cNvPr>
          <p:cNvSpPr txBox="1"/>
          <p:nvPr/>
        </p:nvSpPr>
        <p:spPr>
          <a:xfrm>
            <a:off x="4742162" y="1996611"/>
            <a:ext cx="27090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32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Možgani</a:t>
            </a:r>
          </a:p>
        </p:txBody>
      </p:sp>
      <p:sp>
        <p:nvSpPr>
          <p:cNvPr id="295" name="Oval 6">
            <a:extLst>
              <a:ext uri="{FF2B5EF4-FFF2-40B4-BE49-F238E27FC236}">
                <a16:creationId xmlns:a16="http://schemas.microsoft.com/office/drawing/2014/main" id="{283147CE-BD99-4D1B-8B92-071679F15EB9}"/>
              </a:ext>
            </a:extLst>
          </p:cNvPr>
          <p:cNvSpPr/>
          <p:nvPr/>
        </p:nvSpPr>
        <p:spPr>
          <a:xfrm>
            <a:off x="4215660" y="1843303"/>
            <a:ext cx="3671933" cy="3671933"/>
          </a:xfrm>
          <a:prstGeom prst="ellipse">
            <a:avLst/>
          </a:prstGeom>
          <a:no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l-SI"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mc:Choice xmlns:am3d="http://schemas.microsoft.com/office/drawing/2017/model3d" Requires="am3d">
          <p:graphicFrame>
            <p:nvGraphicFramePr>
              <p:cNvPr id="22" name="3D-model 21" descr="Human brain">
                <a:extLst>
                  <a:ext uri="{FF2B5EF4-FFF2-40B4-BE49-F238E27FC236}">
                    <a16:creationId xmlns:a16="http://schemas.microsoft.com/office/drawing/2014/main" id="{FF9477E2-B65B-42A4-B10B-1A1750B1F09D}"/>
                  </a:ext>
                </a:extLst>
              </p:cNvPr>
              <p:cNvGraphicFramePr>
                <a:graphicFrameLocks noChangeAspect="1"/>
              </p:cNvGraphicFramePr>
              <p:nvPr>
                <p:extLst>
                  <p:ext uri="{D42A27DB-BD31-4B8C-83A1-F6EECF244321}">
                    <p14:modId xmlns:p14="http://schemas.microsoft.com/office/powerpoint/2010/main" val="2115541831"/>
                  </p:ext>
                </p:extLst>
              </p:nvPr>
            </p:nvGraphicFramePr>
            <p:xfrm rot="20884861">
              <a:off x="4286986" y="2669524"/>
              <a:ext cx="3096879" cy="2713760"/>
            </p:xfrm>
            <a:graphic>
              <a:graphicData uri="http://schemas.microsoft.com/office/drawing/2017/model3d">
                <am3d:model3d r:embed="rId3">
                  <am3d:spPr>
                    <a:xfrm rot="20884861">
                      <a:off x="0" y="0"/>
                      <a:ext cx="3096879" cy="2713760"/>
                    </a:xfrm>
                    <a:prstGeom prst="rect">
                      <a:avLst/>
                    </a:prstGeom>
                  </am3d:spPr>
                  <am3d:camera>
                    <am3d:pos x="0" y="0" z="69312375"/>
                    <am3d:up dx="0" dy="36000000" dz="0"/>
                    <am3d:lookAt x="0" y="0" z="0"/>
                    <am3d:perspective fov="2700000"/>
                  </am3d:camera>
                  <am3d:trans>
                    <am3d:meterPerModelUnit n="15954572" d="1000000"/>
                    <am3d:preTrans dx="0" dy="-17931527" dz="0"/>
                    <am3d:scale>
                      <am3d:sx n="1000000" d="1000000"/>
                      <am3d:sy n="1000000" d="1000000"/>
                      <am3d:sz n="1000000" d="1000000"/>
                    </am3d:scale>
                    <am3d:rot ax="-10497566" ay="1856408" az="-10644207"/>
                    <am3d:postTrans dx="0" dy="0" dz="0"/>
                  </am3d:trans>
                  <am3d:raster rName="Office3DRenderer" rVer="16.0.8326">
                    <am3d:blip r:embed="rId4"/>
                  </am3d:raster>
                  <am3d:objViewport viewportSz="443595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2" name="3D-model 21" descr="Human brain">
                <a:extLst>
                  <a:ext uri="{FF2B5EF4-FFF2-40B4-BE49-F238E27FC236}">
                    <a16:creationId xmlns:a16="http://schemas.microsoft.com/office/drawing/2014/main" id="{FF9477E2-B65B-42A4-B10B-1A1750B1F09D}"/>
                  </a:ext>
                </a:extLst>
              </p:cNvPr>
              <p:cNvPicPr>
                <a:picLocks noGrp="1" noRot="1" noChangeAspect="1" noMove="1" noResize="1" noEditPoints="1" noAdjustHandles="1" noChangeArrowheads="1" noChangeShapeType="1" noCrop="1"/>
              </p:cNvPicPr>
              <p:nvPr/>
            </p:nvPicPr>
            <p:blipFill>
              <a:blip r:embed="rId4"/>
              <a:stretch>
                <a:fillRect/>
              </a:stretch>
            </p:blipFill>
            <p:spPr>
              <a:xfrm rot="20884861">
                <a:off x="4286986" y="2669524"/>
                <a:ext cx="3096879" cy="2713760"/>
              </a:xfrm>
              <a:prstGeom prst="rect">
                <a:avLst/>
              </a:prstGeom>
            </p:spPr>
          </p:pic>
        </mc:Fallback>
      </mc:AlternateContent>
      <p:sp>
        <p:nvSpPr>
          <p:cNvPr id="291" name="Arrow: Down 18">
            <a:extLst>
              <a:ext uri="{FF2B5EF4-FFF2-40B4-BE49-F238E27FC236}">
                <a16:creationId xmlns:a16="http://schemas.microsoft.com/office/drawing/2014/main" id="{6E683A20-E455-48B4-93D1-22B15471317B}"/>
              </a:ext>
            </a:extLst>
          </p:cNvPr>
          <p:cNvSpPr/>
          <p:nvPr/>
        </p:nvSpPr>
        <p:spPr>
          <a:xfrm rot="15226308">
            <a:off x="3752036" y="4034873"/>
            <a:ext cx="435935" cy="600457"/>
          </a:xfrm>
          <a:prstGeom prst="downArrow">
            <a:avLst>
              <a:gd name="adj1" fmla="val 50000"/>
              <a:gd name="adj2" fmla="val 71951"/>
            </a:avLst>
          </a:prstGeom>
          <a:solidFill>
            <a:srgbClr val="F99F1C"/>
          </a:solidFill>
          <a:ln>
            <a:solidFill>
              <a:srgbClr val="F15F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l-SI" sz="20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4CF236C-6ECC-4B7C-9308-60E7F40CF130}"/>
              </a:ext>
            </a:extLst>
          </p:cNvPr>
          <p:cNvSpPr txBox="1"/>
          <p:nvPr/>
        </p:nvSpPr>
        <p:spPr>
          <a:xfrm>
            <a:off x="136341" y="3644730"/>
            <a:ext cx="4092851" cy="144655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sl-SI" sz="2400" b="1"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Okolje:</a:t>
            </a:r>
          </a:p>
          <a:p>
            <a:pPr marL="342900" marR="0" lvl="0" indent="-160338"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zdravo </a:t>
            </a:r>
            <a:r>
              <a:rPr lang="sl-SI" sz="1600" dirty="0">
                <a:latin typeface="Calibri Light" panose="020F0302020204030204" pitchFamily="34" charset="0"/>
                <a:cs typeface="Calibri Light" panose="020F0302020204030204" pitchFamily="34" charset="0"/>
              </a:rPr>
              <a:t>okolje, </a:t>
            </a:r>
            <a:r>
              <a:rPr kumimoji="0" lang="sl-SI"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onesnaženost</a:t>
            </a:r>
          </a:p>
          <a:p>
            <a:pPr marL="342900" marR="0" lvl="0" indent="-160338"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600" b="0"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vremenski vplivi</a:t>
            </a:r>
          </a:p>
          <a:p>
            <a:pPr marL="342900" marR="0" lvl="0" indent="-160338"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600" dirty="0">
                <a:latin typeface="Calibri Light" panose="020F0302020204030204" pitchFamily="34" charset="0"/>
                <a:cs typeface="Calibri Light" panose="020F0302020204030204" pitchFamily="34" charset="0"/>
              </a:rPr>
              <a:t>delovno mesto (hrup, izpostavljenost vročinskim udarom ali kemikalijam, tresljaji)</a:t>
            </a:r>
            <a:endParaRPr kumimoji="0" lang="sl-SI" sz="1600" b="1" i="0" u="none" strike="noStrike" kern="1200" cap="none" spc="0" normalizeH="0" baseline="0" noProof="0" dirty="0">
              <a:ln>
                <a:noFill/>
              </a:ln>
              <a:effectLst/>
              <a:uLnTx/>
              <a:uFillTx/>
              <a:latin typeface="Calibri Light" panose="020F0302020204030204" pitchFamily="34" charset="0"/>
              <a:cs typeface="Calibri Light" panose="020F0302020204030204" pitchFamily="34" charset="0"/>
            </a:endParaRPr>
          </a:p>
        </p:txBody>
      </p:sp>
      <p:pic>
        <p:nvPicPr>
          <p:cNvPr id="8" name="Grafika 7" descr="Deževen prizor">
            <a:extLst>
              <a:ext uri="{FF2B5EF4-FFF2-40B4-BE49-F238E27FC236}">
                <a16:creationId xmlns:a16="http://schemas.microsoft.com/office/drawing/2014/main" id="{1181E798-EB0C-4509-AC59-A149C5EFF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2413" y="5163514"/>
            <a:ext cx="781583" cy="781583"/>
          </a:xfrm>
          <a:prstGeom prst="rect">
            <a:avLst/>
          </a:prstGeom>
        </p:spPr>
      </p:pic>
      <p:pic>
        <p:nvPicPr>
          <p:cNvPr id="10" name="Grafika 9" descr="Lobanja">
            <a:extLst>
              <a:ext uri="{FF2B5EF4-FFF2-40B4-BE49-F238E27FC236}">
                <a16:creationId xmlns:a16="http://schemas.microsoft.com/office/drawing/2014/main" id="{401BAE17-6D98-4E73-8973-D017FA640F3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74017" y="5163514"/>
            <a:ext cx="802728" cy="815875"/>
          </a:xfrm>
          <a:prstGeom prst="rect">
            <a:avLst/>
          </a:prstGeom>
        </p:spPr>
      </p:pic>
      <p:sp>
        <p:nvSpPr>
          <p:cNvPr id="293" name="Arrow: Down 20">
            <a:extLst>
              <a:ext uri="{FF2B5EF4-FFF2-40B4-BE49-F238E27FC236}">
                <a16:creationId xmlns:a16="http://schemas.microsoft.com/office/drawing/2014/main" id="{1EBE7963-DA05-469E-A30A-EAB5E033EF40}"/>
              </a:ext>
            </a:extLst>
          </p:cNvPr>
          <p:cNvSpPr/>
          <p:nvPr/>
        </p:nvSpPr>
        <p:spPr>
          <a:xfrm rot="3121413">
            <a:off x="7501996" y="1924599"/>
            <a:ext cx="435935" cy="600457"/>
          </a:xfrm>
          <a:prstGeom prst="downArrow">
            <a:avLst>
              <a:gd name="adj1" fmla="val 50000"/>
              <a:gd name="adj2" fmla="val 71951"/>
            </a:avLst>
          </a:prstGeom>
          <a:solidFill>
            <a:srgbClr val="F99F1C"/>
          </a:solidFill>
          <a:ln>
            <a:solidFill>
              <a:srgbClr val="F15F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l-SI"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Arrow: Down 17">
            <a:extLst>
              <a:ext uri="{FF2B5EF4-FFF2-40B4-BE49-F238E27FC236}">
                <a16:creationId xmlns:a16="http://schemas.microsoft.com/office/drawing/2014/main" id="{E92EA11E-EDDF-4A7D-9807-B497132681AD}"/>
              </a:ext>
            </a:extLst>
          </p:cNvPr>
          <p:cNvSpPr/>
          <p:nvPr/>
        </p:nvSpPr>
        <p:spPr>
          <a:xfrm rot="17961911">
            <a:off x="3864306" y="2400953"/>
            <a:ext cx="435935" cy="600457"/>
          </a:xfrm>
          <a:prstGeom prst="downArrow">
            <a:avLst>
              <a:gd name="adj1" fmla="val 50000"/>
              <a:gd name="adj2" fmla="val 71951"/>
            </a:avLst>
          </a:prstGeom>
          <a:solidFill>
            <a:srgbClr val="F99F1C"/>
          </a:solidFill>
          <a:ln>
            <a:solidFill>
              <a:srgbClr val="F15F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l-SI"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TextBox 23">
            <a:extLst>
              <a:ext uri="{FF2B5EF4-FFF2-40B4-BE49-F238E27FC236}">
                <a16:creationId xmlns:a16="http://schemas.microsoft.com/office/drawing/2014/main" id="{FFFD4C96-61DC-4029-A6F8-7A25B933C421}"/>
              </a:ext>
            </a:extLst>
          </p:cNvPr>
          <p:cNvSpPr txBox="1"/>
          <p:nvPr/>
        </p:nvSpPr>
        <p:spPr>
          <a:xfrm>
            <a:off x="136341" y="1204820"/>
            <a:ext cx="4212413"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sl-SI" sz="2400" b="1" i="0" u="none" strike="noStrike" kern="120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(Ne)Zdrav življenjski </a:t>
            </a:r>
            <a:r>
              <a:rPr kumimoji="0" lang="sl-SI" sz="2400" b="1" i="0" u="none" strike="noStrike" kern="1200" cap="none" spc="0" normalizeH="0" baseline="0" noProof="0">
                <a:ln>
                  <a:noFill/>
                </a:ln>
                <a:effectLst/>
                <a:uLnTx/>
                <a:uFillTx/>
                <a:latin typeface="Calibri Light" panose="020F0302020204030204" pitchFamily="34" charset="0"/>
                <a:ea typeface="+mn-ea"/>
                <a:cs typeface="Calibri Light" panose="020F0302020204030204" pitchFamily="34" charset="0"/>
              </a:rPr>
              <a:t>slog:</a:t>
            </a:r>
          </a:p>
          <a:p>
            <a:pPr marL="342900" marR="0" lvl="0" indent="-160338"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600" b="0" i="0" u="none" strike="noStrike" kern="120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gibalna (ne)aktivnost</a:t>
            </a:r>
          </a:p>
          <a:p>
            <a:pPr marL="342900" marR="0" lvl="0" indent="-160338"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600" b="0" i="0" u="none" strike="noStrike" kern="1200" cap="none" spc="0" normalizeH="0" baseline="0" noProof="0">
                <a:ln>
                  <a:noFill/>
                </a:ln>
                <a:effectLst/>
                <a:uLnTx/>
                <a:uFillTx/>
                <a:latin typeface="Calibri Light" panose="020F0302020204030204" pitchFamily="34" charset="0"/>
                <a:ea typeface="+mn-ea"/>
                <a:cs typeface="Calibri Light" panose="020F0302020204030204" pitchFamily="34" charset="0"/>
              </a:rPr>
              <a:t>(ne)zdrava in (ne)zadostna prehrana</a:t>
            </a:r>
          </a:p>
          <a:p>
            <a:pPr marL="342900" marR="0" lvl="0" indent="-160338"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600">
                <a:latin typeface="Calibri Light" panose="020F0302020204030204" pitchFamily="34" charset="0"/>
                <a:cs typeface="Calibri Light" panose="020F0302020204030204" pitchFamily="34" charset="0"/>
              </a:rPr>
              <a:t>o</a:t>
            </a:r>
            <a:r>
              <a:rPr kumimoji="0" lang="sl-SI" sz="1600" b="0" i="0" u="none" strike="noStrike" kern="1200" cap="none" spc="0" normalizeH="0" baseline="0" noProof="0">
                <a:ln>
                  <a:noFill/>
                </a:ln>
                <a:effectLst/>
                <a:uLnTx/>
                <a:uFillTx/>
                <a:latin typeface="Calibri Light" panose="020F0302020204030204" pitchFamily="34" charset="0"/>
                <a:ea typeface="+mn-ea"/>
                <a:cs typeface="Calibri Light" panose="020F0302020204030204" pitchFamily="34" charset="0"/>
              </a:rPr>
              <a:t>dvisnosti (kemične, nekemične, vedenjske)</a:t>
            </a:r>
            <a:endParaRPr kumimoji="0" lang="sl-SI" sz="1600" b="1"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endParaRPr>
          </a:p>
        </p:txBody>
      </p:sp>
      <p:pic>
        <p:nvPicPr>
          <p:cNvPr id="16" name="Grafika 15" descr="Kajenje">
            <a:extLst>
              <a:ext uri="{FF2B5EF4-FFF2-40B4-BE49-F238E27FC236}">
                <a16:creationId xmlns:a16="http://schemas.microsoft.com/office/drawing/2014/main" id="{9E923027-4813-41AB-BB67-748D70D56F5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1395" y="2399945"/>
            <a:ext cx="684676" cy="684676"/>
          </a:xfrm>
          <a:prstGeom prst="rect">
            <a:avLst/>
          </a:prstGeom>
        </p:spPr>
      </p:pic>
      <p:pic>
        <p:nvPicPr>
          <p:cNvPr id="5" name="Grafika 4" descr="Burger and drink with solid fill">
            <a:extLst>
              <a:ext uri="{FF2B5EF4-FFF2-40B4-BE49-F238E27FC236}">
                <a16:creationId xmlns:a16="http://schemas.microsoft.com/office/drawing/2014/main" id="{CB74CC6B-57FB-7836-C5C5-96D9C495E76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5313" y="2363549"/>
            <a:ext cx="914400" cy="914400"/>
          </a:xfrm>
          <a:prstGeom prst="rect">
            <a:avLst/>
          </a:prstGeom>
        </p:spPr>
      </p:pic>
      <p:pic>
        <p:nvPicPr>
          <p:cNvPr id="15" name="Grafika 14" descr="Computer with solid fill">
            <a:extLst>
              <a:ext uri="{FF2B5EF4-FFF2-40B4-BE49-F238E27FC236}">
                <a16:creationId xmlns:a16="http://schemas.microsoft.com/office/drawing/2014/main" id="{9219944A-7A4F-DE68-6C84-D76088DA5C0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16817" y="2480876"/>
            <a:ext cx="914400" cy="914400"/>
          </a:xfrm>
          <a:prstGeom prst="rect">
            <a:avLst/>
          </a:prstGeom>
        </p:spPr>
      </p:pic>
      <p:pic>
        <p:nvPicPr>
          <p:cNvPr id="18" name="Grafika 17" descr="Game controller with solid fill">
            <a:extLst>
              <a:ext uri="{FF2B5EF4-FFF2-40B4-BE49-F238E27FC236}">
                <a16:creationId xmlns:a16="http://schemas.microsoft.com/office/drawing/2014/main" id="{E91A4304-6E47-1F99-FDCB-A9B37E85A2D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762909" y="2558086"/>
            <a:ext cx="837190" cy="837190"/>
          </a:xfrm>
          <a:prstGeom prst="rect">
            <a:avLst/>
          </a:prstGeom>
        </p:spPr>
      </p:pic>
      <p:sp>
        <p:nvSpPr>
          <p:cNvPr id="27" name="TextBox 23">
            <a:extLst>
              <a:ext uri="{FF2B5EF4-FFF2-40B4-BE49-F238E27FC236}">
                <a16:creationId xmlns:a16="http://schemas.microsoft.com/office/drawing/2014/main" id="{018FCA85-2BC2-D38E-153C-8E7C0F61A904}"/>
              </a:ext>
            </a:extLst>
          </p:cNvPr>
          <p:cNvSpPr txBox="1"/>
          <p:nvPr/>
        </p:nvSpPr>
        <p:spPr>
          <a:xfrm>
            <a:off x="8133249" y="1323051"/>
            <a:ext cx="4113519" cy="224676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sl-SI" sz="2400" b="1" dirty="0">
                <a:latin typeface="Calibri Light" panose="020F0302020204030204" pitchFamily="34" charset="0"/>
                <a:cs typeface="Calibri Light" panose="020F0302020204030204" pitchFamily="34" charset="0"/>
              </a:rPr>
              <a:t>Motivacija in spomin</a:t>
            </a:r>
            <a:r>
              <a:rPr kumimoji="0" lang="sl-SI" sz="2400" b="1"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a:t>
            </a:r>
          </a:p>
          <a:p>
            <a:pPr marL="342900" marR="0" lvl="0" indent="-160338"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600" dirty="0">
                <a:latin typeface="Calibri Light" panose="020F0302020204030204" pitchFamily="34" charset="0"/>
                <a:cs typeface="Calibri Light" panose="020F0302020204030204" pitchFamily="34" charset="0"/>
              </a:rPr>
              <a:t>učenje novih vsebin, aktivno razmišljanje</a:t>
            </a:r>
          </a:p>
          <a:p>
            <a:pPr marL="342900" marR="0" lvl="0" indent="-160338"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600" dirty="0">
                <a:latin typeface="Calibri Light" panose="020F0302020204030204" pitchFamily="34" charset="0"/>
                <a:cs typeface="Calibri Light" panose="020F0302020204030204" pitchFamily="34" charset="0"/>
              </a:rPr>
              <a:t>reševanje kompleksnih izzivov</a:t>
            </a:r>
          </a:p>
          <a:p>
            <a:pPr marL="342900" marR="0" lvl="0" indent="-160338"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600" dirty="0">
                <a:latin typeface="Calibri Light" panose="020F0302020204030204" pitchFamily="34" charset="0"/>
                <a:cs typeface="Calibri Light" panose="020F0302020204030204" pitchFamily="34" charset="0"/>
              </a:rPr>
              <a:t>urjenje spomina (križanke ipd.)</a:t>
            </a:r>
          </a:p>
          <a:p>
            <a:pPr marL="342900" marR="0" lvl="0" indent="-160338"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600" dirty="0">
                <a:latin typeface="Calibri Light" panose="020F0302020204030204" pitchFamily="34" charset="0"/>
                <a:cs typeface="Calibri Light" panose="020F0302020204030204" pitchFamily="34" charset="0"/>
              </a:rPr>
              <a:t>prebiranje knjig &amp; poslušanje glasbe</a:t>
            </a:r>
          </a:p>
          <a:p>
            <a:pPr marL="342900" marR="0" lvl="0" indent="-160338"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600" dirty="0">
                <a:latin typeface="Calibri Light" panose="020F0302020204030204" pitchFamily="34" charset="0"/>
                <a:cs typeface="Calibri Light" panose="020F0302020204030204" pitchFamily="34" charset="0"/>
              </a:rPr>
              <a:t>spanje in počitek</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l-SI" sz="1600" dirty="0">
              <a:latin typeface="Calibri Light" panose="020F0302020204030204" pitchFamily="34" charset="0"/>
              <a:cs typeface="Calibri Light" panose="020F0302020204030204" pitchFamily="34" charset="0"/>
            </a:endParaRP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l-SI" sz="2000" b="1"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endParaRPr>
          </a:p>
        </p:txBody>
      </p:sp>
      <p:sp>
        <p:nvSpPr>
          <p:cNvPr id="29" name="Arrow: Down 20">
            <a:extLst>
              <a:ext uri="{FF2B5EF4-FFF2-40B4-BE49-F238E27FC236}">
                <a16:creationId xmlns:a16="http://schemas.microsoft.com/office/drawing/2014/main" id="{F2A4CC9F-7910-36E6-6C3E-9F98CFB88943}"/>
              </a:ext>
            </a:extLst>
          </p:cNvPr>
          <p:cNvSpPr/>
          <p:nvPr/>
        </p:nvSpPr>
        <p:spPr>
          <a:xfrm rot="7734078">
            <a:off x="7520255" y="4791051"/>
            <a:ext cx="435935" cy="600457"/>
          </a:xfrm>
          <a:prstGeom prst="downArrow">
            <a:avLst>
              <a:gd name="adj1" fmla="val 50000"/>
              <a:gd name="adj2" fmla="val 71951"/>
            </a:avLst>
          </a:prstGeom>
          <a:solidFill>
            <a:srgbClr val="F99F1C"/>
          </a:solidFill>
          <a:ln>
            <a:solidFill>
              <a:srgbClr val="F15F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l-SI"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Grafika 32" descr="Puzzle pieces with solid fill">
            <a:extLst>
              <a:ext uri="{FF2B5EF4-FFF2-40B4-BE49-F238E27FC236}">
                <a16:creationId xmlns:a16="http://schemas.microsoft.com/office/drawing/2014/main" id="{A0AA0367-6A7B-8CB0-EC5B-91E3711132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400025" y="3036023"/>
            <a:ext cx="914400" cy="914400"/>
          </a:xfrm>
          <a:prstGeom prst="rect">
            <a:avLst/>
          </a:prstGeom>
        </p:spPr>
      </p:pic>
      <p:pic>
        <p:nvPicPr>
          <p:cNvPr id="35" name="Grafika 34" descr="Head with gears with solid fill">
            <a:extLst>
              <a:ext uri="{FF2B5EF4-FFF2-40B4-BE49-F238E27FC236}">
                <a16:creationId xmlns:a16="http://schemas.microsoft.com/office/drawing/2014/main" id="{1E5ABBB8-AC91-FD5A-1050-CDAAF17CFA3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169334" y="3044365"/>
            <a:ext cx="914400" cy="914400"/>
          </a:xfrm>
          <a:prstGeom prst="rect">
            <a:avLst/>
          </a:prstGeom>
        </p:spPr>
      </p:pic>
      <p:pic>
        <p:nvPicPr>
          <p:cNvPr id="37" name="Grafika 36" descr="Thermometer with solid fill">
            <a:extLst>
              <a:ext uri="{FF2B5EF4-FFF2-40B4-BE49-F238E27FC236}">
                <a16:creationId xmlns:a16="http://schemas.microsoft.com/office/drawing/2014/main" id="{ED1A1F63-0DE7-C147-CEC1-F80C7CBCD9A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268918" y="5329004"/>
            <a:ext cx="638338" cy="638338"/>
          </a:xfrm>
          <a:prstGeom prst="rect">
            <a:avLst/>
          </a:prstGeom>
        </p:spPr>
      </p:pic>
      <p:pic>
        <p:nvPicPr>
          <p:cNvPr id="39" name="Grafika 38" descr="Books with solid fill">
            <a:extLst>
              <a:ext uri="{FF2B5EF4-FFF2-40B4-BE49-F238E27FC236}">
                <a16:creationId xmlns:a16="http://schemas.microsoft.com/office/drawing/2014/main" id="{7374436C-D756-B720-1F58-EEE06F40462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155679" y="2997087"/>
            <a:ext cx="638338" cy="638338"/>
          </a:xfrm>
          <a:prstGeom prst="rect">
            <a:avLst/>
          </a:prstGeom>
        </p:spPr>
      </p:pic>
      <p:pic>
        <p:nvPicPr>
          <p:cNvPr id="41" name="Grafika 40" descr="Playbook with solid fill">
            <a:extLst>
              <a:ext uri="{FF2B5EF4-FFF2-40B4-BE49-F238E27FC236}">
                <a16:creationId xmlns:a16="http://schemas.microsoft.com/office/drawing/2014/main" id="{FF8BF7AC-A06A-866B-8A92-37C00A1BB64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817386" y="3044365"/>
            <a:ext cx="914400" cy="914400"/>
          </a:xfrm>
          <a:prstGeom prst="rect">
            <a:avLst/>
          </a:prstGeom>
        </p:spPr>
      </p:pic>
      <p:pic>
        <p:nvPicPr>
          <p:cNvPr id="43" name="Grafika 42" descr="Music notation with solid fill">
            <a:extLst>
              <a:ext uri="{FF2B5EF4-FFF2-40B4-BE49-F238E27FC236}">
                <a16:creationId xmlns:a16="http://schemas.microsoft.com/office/drawing/2014/main" id="{916067EF-A074-F18F-BAC0-A1A8D66703C0}"/>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912959" y="3332330"/>
            <a:ext cx="914400" cy="914400"/>
          </a:xfrm>
          <a:prstGeom prst="rect">
            <a:avLst/>
          </a:prstGeom>
        </p:spPr>
      </p:pic>
      <p:sp>
        <p:nvSpPr>
          <p:cNvPr id="44" name="TextBox 23">
            <a:extLst>
              <a:ext uri="{FF2B5EF4-FFF2-40B4-BE49-F238E27FC236}">
                <a16:creationId xmlns:a16="http://schemas.microsoft.com/office/drawing/2014/main" id="{86742B33-9E8F-1EEC-89A6-305E0CA8A86A}"/>
              </a:ext>
            </a:extLst>
          </p:cNvPr>
          <p:cNvSpPr txBox="1"/>
          <p:nvPr/>
        </p:nvSpPr>
        <p:spPr>
          <a:xfrm>
            <a:off x="8133249" y="4535366"/>
            <a:ext cx="3448931" cy="120032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sl-SI" sz="2400" b="1" dirty="0">
                <a:latin typeface="Calibri Light" panose="020F0302020204030204" pitchFamily="34" charset="0"/>
                <a:cs typeface="Calibri Light" panose="020F0302020204030204" pitchFamily="34" charset="0"/>
              </a:rPr>
              <a:t>Socializacija in odzivi</a:t>
            </a:r>
            <a:r>
              <a:rPr kumimoji="0" lang="sl-SI" sz="2400" b="1"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a:t>
            </a:r>
          </a:p>
          <a:p>
            <a:pPr marL="342900" marR="0" lvl="0" indent="-160338"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600" dirty="0">
                <a:latin typeface="Calibri Light" panose="020F0302020204030204" pitchFamily="34" charset="0"/>
                <a:cs typeface="Calibri Light" panose="020F0302020204030204" pitchFamily="34" charset="0"/>
              </a:rPr>
              <a:t>pozitiven socialni krog </a:t>
            </a:r>
          </a:p>
          <a:p>
            <a:pPr marL="342900" marR="0" lvl="0" indent="-160338"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600" dirty="0">
                <a:latin typeface="Calibri Light" panose="020F0302020204030204" pitchFamily="34" charset="0"/>
                <a:cs typeface="Calibri Light" panose="020F0302020204030204" pitchFamily="34" charset="0"/>
              </a:rPr>
              <a:t>osebna in čustvena rast</a:t>
            </a:r>
            <a:endParaRPr lang="sl-SI" sz="1500" dirty="0">
              <a:latin typeface="Calibri Light" panose="020F0302020204030204" pitchFamily="34" charset="0"/>
              <a:cs typeface="Calibri Light" panose="020F0302020204030204" pitchFamily="34" charset="0"/>
            </a:endParaRPr>
          </a:p>
          <a:p>
            <a:pPr marL="342900" marR="0" lvl="0" indent="-160338"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600" dirty="0">
                <a:latin typeface="Calibri Light" panose="020F0302020204030204" pitchFamily="34" charset="0"/>
                <a:cs typeface="Calibri Light" panose="020F0302020204030204" pitchFamily="34" charset="0"/>
              </a:rPr>
              <a:t>pozitivna drža brez visokih tveganj</a:t>
            </a:r>
            <a:endParaRPr lang="sl-SI" sz="1500" dirty="0">
              <a:latin typeface="Calibri Light" panose="020F0302020204030204" pitchFamily="34" charset="0"/>
              <a:cs typeface="Calibri Light" panose="020F0302020204030204" pitchFamily="34" charset="0"/>
            </a:endParaRPr>
          </a:p>
        </p:txBody>
      </p:sp>
      <p:pic>
        <p:nvPicPr>
          <p:cNvPr id="48" name="Grafika 47" descr="Group success with solid fill">
            <a:extLst>
              <a:ext uri="{FF2B5EF4-FFF2-40B4-BE49-F238E27FC236}">
                <a16:creationId xmlns:a16="http://schemas.microsoft.com/office/drawing/2014/main" id="{FF64E4CF-C9F3-CDA3-5BA7-917A9FB09A37}"/>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9728812" y="5744037"/>
            <a:ext cx="957688" cy="957688"/>
          </a:xfrm>
          <a:prstGeom prst="rect">
            <a:avLst/>
          </a:prstGeom>
        </p:spPr>
      </p:pic>
      <p:pic>
        <p:nvPicPr>
          <p:cNvPr id="50" name="Grafika 49" descr="Drama with solid fill">
            <a:extLst>
              <a:ext uri="{FF2B5EF4-FFF2-40B4-BE49-F238E27FC236}">
                <a16:creationId xmlns:a16="http://schemas.microsoft.com/office/drawing/2014/main" id="{55D41B1E-BB1B-5A59-8CBE-AA7C0066F90D}"/>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8133249" y="5744037"/>
            <a:ext cx="978008" cy="978008"/>
          </a:xfrm>
          <a:prstGeom prst="rect">
            <a:avLst/>
          </a:prstGeom>
        </p:spPr>
      </p:pic>
      <p:pic>
        <p:nvPicPr>
          <p:cNvPr id="52" name="Grafika 51" descr="Open hand with plant with solid fill">
            <a:extLst>
              <a:ext uri="{FF2B5EF4-FFF2-40B4-BE49-F238E27FC236}">
                <a16:creationId xmlns:a16="http://schemas.microsoft.com/office/drawing/2014/main" id="{7FD2B6AA-DF2A-9286-6883-7984C71AE953}"/>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0745676" y="5844456"/>
            <a:ext cx="736659" cy="736659"/>
          </a:xfrm>
          <a:prstGeom prst="rect">
            <a:avLst/>
          </a:prstGeom>
        </p:spPr>
      </p:pic>
      <p:pic>
        <p:nvPicPr>
          <p:cNvPr id="54" name="Grafika 53" descr="Sunglasses face with solid fill with solid fill">
            <a:extLst>
              <a:ext uri="{FF2B5EF4-FFF2-40B4-BE49-F238E27FC236}">
                <a16:creationId xmlns:a16="http://schemas.microsoft.com/office/drawing/2014/main" id="{D20CE1F1-D55B-F469-B74F-19ECAABA312F}"/>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9061817" y="5894715"/>
            <a:ext cx="636139" cy="636139"/>
          </a:xfrm>
          <a:prstGeom prst="rect">
            <a:avLst/>
          </a:prstGeom>
        </p:spPr>
      </p:pic>
      <p:pic>
        <p:nvPicPr>
          <p:cNvPr id="56" name="Grafika 55" descr="Flask with solid fill">
            <a:extLst>
              <a:ext uri="{FF2B5EF4-FFF2-40B4-BE49-F238E27FC236}">
                <a16:creationId xmlns:a16="http://schemas.microsoft.com/office/drawing/2014/main" id="{CFB09487-0DF7-DB15-B305-93AC1A587A4F}"/>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662363" y="5084479"/>
            <a:ext cx="893532" cy="893532"/>
          </a:xfrm>
          <a:prstGeom prst="rect">
            <a:avLst/>
          </a:prstGeom>
        </p:spPr>
      </p:pic>
    </p:spTree>
    <p:extLst>
      <p:ext uri="{BB962C8B-B14F-4D97-AF65-F5344CB8AC3E}">
        <p14:creationId xmlns:p14="http://schemas.microsoft.com/office/powerpoint/2010/main" val="9878126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4" name="Naslov 1">
            <a:extLst>
              <a:ext uri="{FF2B5EF4-FFF2-40B4-BE49-F238E27FC236}">
                <a16:creationId xmlns:a16="http://schemas.microsoft.com/office/drawing/2014/main" id="{5054E7EB-2088-D7F9-C52A-5CE7F791EBD9}"/>
              </a:ext>
            </a:extLst>
          </p:cNvPr>
          <p:cNvSpPr>
            <a:spLocks noGrp="1"/>
          </p:cNvSpPr>
          <p:nvPr>
            <p:ph type="title"/>
          </p:nvPr>
        </p:nvSpPr>
        <p:spPr>
          <a:xfrm>
            <a:off x="304582" y="-214083"/>
            <a:ext cx="9976333" cy="1372310"/>
          </a:xfrm>
        </p:spPr>
        <p:txBody>
          <a:bodyPr>
            <a:normAutofit/>
          </a:bodyPr>
          <a:lstStyle/>
          <a:p>
            <a:pPr algn="l"/>
            <a:r>
              <a:rPr lang="sl-SI" b="1" dirty="0">
                <a:solidFill>
                  <a:schemeClr val="accent1"/>
                </a:solidFill>
                <a:latin typeface="+mn-lt"/>
                <a:cs typeface="Calibri Light" panose="020F0302020204030204" pitchFamily="34" charset="0"/>
              </a:rPr>
              <a:t>Skeletne mišice: </a:t>
            </a:r>
            <a:r>
              <a:rPr lang="sl-SI" sz="4000" b="1" dirty="0">
                <a:solidFill>
                  <a:srgbClr val="FF6400"/>
                </a:solidFill>
                <a:latin typeface="+mn-lt"/>
                <a:cs typeface="Calibri Light" panose="020F0302020204030204" pitchFamily="34" charset="0"/>
              </a:rPr>
              <a:t>neizkoriščen vir informacij</a:t>
            </a:r>
            <a:endParaRPr lang="en-US" sz="4000" b="1" dirty="0">
              <a:solidFill>
                <a:srgbClr val="FF6400"/>
              </a:solidFill>
              <a:latin typeface="+mn-lt"/>
              <a:cs typeface="Calibri Light" panose="020F0302020204030204" pitchFamily="34" charset="0"/>
            </a:endParaRPr>
          </a:p>
        </p:txBody>
      </p:sp>
      <p:sp>
        <p:nvSpPr>
          <p:cNvPr id="285" name="TextBox 7">
            <a:extLst>
              <a:ext uri="{FF2B5EF4-FFF2-40B4-BE49-F238E27FC236}">
                <a16:creationId xmlns:a16="http://schemas.microsoft.com/office/drawing/2014/main" id="{98CC57C0-458A-402A-95F1-1884D282E874}"/>
              </a:ext>
            </a:extLst>
          </p:cNvPr>
          <p:cNvSpPr txBox="1"/>
          <p:nvPr/>
        </p:nvSpPr>
        <p:spPr>
          <a:xfrm>
            <a:off x="6096000" y="2035099"/>
            <a:ext cx="571948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l-SI" sz="3600" b="1" i="0" u="none" strike="noStrike" kern="1200" cap="none" spc="0" normalizeH="0" baseline="0" noProof="0" dirty="0">
                <a:ln>
                  <a:noFill/>
                </a:ln>
                <a:solidFill>
                  <a:srgbClr val="F99F1C"/>
                </a:solidFill>
                <a:effectLst/>
                <a:uLnTx/>
                <a:uFillTx/>
                <a:latin typeface="Calibri" panose="020F0502020204030204"/>
                <a:ea typeface="+mn-ea"/>
                <a:cs typeface="Calibri Light" panose="020F0302020204030204" pitchFamily="34" charset="0"/>
              </a:rPr>
              <a:t>Skeletne mišice</a:t>
            </a:r>
            <a:endParaRPr kumimoji="0" lang="it-IT" sz="3600" b="1" i="0" u="none" strike="noStrike" kern="1200" cap="none" spc="0" normalizeH="0" baseline="0" noProof="0" dirty="0">
              <a:ln>
                <a:noFill/>
              </a:ln>
              <a:solidFill>
                <a:srgbClr val="F99F1C"/>
              </a:solidFill>
              <a:effectLst/>
              <a:uLnTx/>
              <a:uFillTx/>
              <a:latin typeface="Calibri" panose="020F0502020204030204"/>
              <a:ea typeface="+mn-ea"/>
              <a:cs typeface="Calibri Light" panose="020F0302020204030204" pitchFamily="34" charset="0"/>
            </a:endParaRPr>
          </a:p>
        </p:txBody>
      </p:sp>
      <p:pic>
        <p:nvPicPr>
          <p:cNvPr id="286" name="Picture 10" descr="A person pushing a walker&#10;&#10;Description automatically generated">
            <a:extLst>
              <a:ext uri="{FF2B5EF4-FFF2-40B4-BE49-F238E27FC236}">
                <a16:creationId xmlns:a16="http://schemas.microsoft.com/office/drawing/2014/main" id="{35FCF539-E314-4EAA-8ACD-111B6586D03B}"/>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144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flipH="1">
            <a:off x="6273376" y="741488"/>
            <a:ext cx="1090908" cy="1070566"/>
          </a:xfrm>
          <a:prstGeom prst="rect">
            <a:avLst/>
          </a:prstGeom>
          <a:effectLst>
            <a:outerShdw blurRad="76200" dir="18900000" sy="23000" kx="-1200000" algn="bl" rotWithShape="0">
              <a:prstClr val="black">
                <a:alpha val="20000"/>
              </a:prstClr>
            </a:outerShdw>
          </a:effectLst>
        </p:spPr>
      </p:pic>
      <p:pic>
        <p:nvPicPr>
          <p:cNvPr id="287" name="Picture 12" descr="A blue and black symbol&#10;&#10;Description automatically generated">
            <a:extLst>
              <a:ext uri="{FF2B5EF4-FFF2-40B4-BE49-F238E27FC236}">
                <a16:creationId xmlns:a16="http://schemas.microsoft.com/office/drawing/2014/main" id="{989F3588-7856-429C-A43B-C29756FDE6F6}"/>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1915"/>
                    </a14:imgEffect>
                    <a14:imgEffect>
                      <a14:saturation sat="400000"/>
                    </a14:imgEffect>
                    <a14:imgEffect>
                      <a14:brightnessContrast bright="33000"/>
                    </a14:imgEffect>
                  </a14:imgLayer>
                </a14:imgProps>
              </a:ext>
              <a:ext uri="{28A0092B-C50C-407E-A947-70E740481C1C}">
                <a14:useLocalDpi xmlns:a14="http://schemas.microsoft.com/office/drawing/2010/main" val="0"/>
              </a:ext>
            </a:extLst>
          </a:blip>
          <a:stretch>
            <a:fillRect/>
          </a:stretch>
        </p:blipFill>
        <p:spPr>
          <a:xfrm>
            <a:off x="4045307" y="860885"/>
            <a:ext cx="615117" cy="711765"/>
          </a:xfrm>
          <a:prstGeom prst="rect">
            <a:avLst/>
          </a:prstGeom>
          <a:effectLst>
            <a:outerShdw blurRad="76200" dir="18900000" sy="23000" kx="-1200000" algn="bl" rotWithShape="0">
              <a:prstClr val="black">
                <a:alpha val="20000"/>
              </a:prstClr>
            </a:outerShdw>
          </a:effectLst>
        </p:spPr>
      </p:pic>
      <p:pic>
        <p:nvPicPr>
          <p:cNvPr id="288" name="Picture 14" descr="A blue icon of a person with his back pain&#10;&#10;Description automatically generated">
            <a:extLst>
              <a:ext uri="{FF2B5EF4-FFF2-40B4-BE49-F238E27FC236}">
                <a16:creationId xmlns:a16="http://schemas.microsoft.com/office/drawing/2014/main" id="{EA668BED-7B92-4C3A-AA9D-AEE85EAC8101}"/>
              </a:ext>
            </a:extLst>
          </p:cNvPr>
          <p:cNvPicPr>
            <a:picLocks noChangeAspect="1"/>
          </p:cNvPicPr>
          <p:nvPr/>
        </p:nvPicPr>
        <p:blipFill>
          <a:blip r:embed="rId7" cstate="print">
            <a:extLst>
              <a:ext uri="{BEBA8EAE-BF5A-486C-A8C5-ECC9F3942E4B}">
                <a14:imgProps xmlns:a14="http://schemas.microsoft.com/office/drawing/2010/main">
                  <a14:imgLayer r:embed="rId8">
                    <a14:imgEffect>
                      <a14:saturation sat="167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030925" y="5276928"/>
            <a:ext cx="823878" cy="1008158"/>
          </a:xfrm>
          <a:prstGeom prst="rect">
            <a:avLst/>
          </a:prstGeom>
          <a:effectLst>
            <a:outerShdw blurRad="76200" dir="18900000" sy="23000" kx="-1200000" algn="bl" rotWithShape="0">
              <a:prstClr val="black">
                <a:alpha val="20000"/>
              </a:prstClr>
            </a:outerShdw>
          </a:effectLst>
        </p:spPr>
      </p:pic>
      <p:pic>
        <p:nvPicPr>
          <p:cNvPr id="289" name="Picture 16" descr="A brain with a red spot on it&#10;&#10;Description automatically generated">
            <a:extLst>
              <a:ext uri="{FF2B5EF4-FFF2-40B4-BE49-F238E27FC236}">
                <a16:creationId xmlns:a16="http://schemas.microsoft.com/office/drawing/2014/main" id="{D0C02A92-BE58-4B63-9012-7AB6FF0D0E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169229" y="6166537"/>
            <a:ext cx="744793" cy="691463"/>
          </a:xfrm>
          <a:prstGeom prst="rect">
            <a:avLst/>
          </a:prstGeom>
          <a:effectLst>
            <a:outerShdw blurRad="76200" dir="18900000" sy="23000" kx="-1200000" algn="bl" rotWithShape="0">
              <a:prstClr val="black">
                <a:alpha val="20000"/>
              </a:prstClr>
            </a:outerShdw>
          </a:effectLst>
        </p:spPr>
      </p:pic>
      <p:sp>
        <p:nvSpPr>
          <p:cNvPr id="290" name="Arrow: Down 17">
            <a:extLst>
              <a:ext uri="{FF2B5EF4-FFF2-40B4-BE49-F238E27FC236}">
                <a16:creationId xmlns:a16="http://schemas.microsoft.com/office/drawing/2014/main" id="{E92EA11E-EDDF-4A7D-9807-B497132681AD}"/>
              </a:ext>
            </a:extLst>
          </p:cNvPr>
          <p:cNvSpPr/>
          <p:nvPr/>
        </p:nvSpPr>
        <p:spPr>
          <a:xfrm rot="13184062">
            <a:off x="3723050" y="5263587"/>
            <a:ext cx="385576" cy="491607"/>
          </a:xfrm>
          <a:prstGeom prst="downArrow">
            <a:avLst>
              <a:gd name="adj1" fmla="val 50000"/>
              <a:gd name="adj2" fmla="val 71951"/>
            </a:avLst>
          </a:prstGeom>
          <a:solidFill>
            <a:srgbClr val="F99F1C"/>
          </a:solidFill>
          <a:ln w="28575">
            <a:solidFill>
              <a:srgbClr val="F15F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291" name="Arrow: Down 18">
            <a:extLst>
              <a:ext uri="{FF2B5EF4-FFF2-40B4-BE49-F238E27FC236}">
                <a16:creationId xmlns:a16="http://schemas.microsoft.com/office/drawing/2014/main" id="{6E683A20-E455-48B4-93D1-22B15471317B}"/>
              </a:ext>
            </a:extLst>
          </p:cNvPr>
          <p:cNvSpPr/>
          <p:nvPr/>
        </p:nvSpPr>
        <p:spPr>
          <a:xfrm rot="11729897">
            <a:off x="4510566" y="5661238"/>
            <a:ext cx="339912" cy="465810"/>
          </a:xfrm>
          <a:prstGeom prst="downArrow">
            <a:avLst>
              <a:gd name="adj1" fmla="val 50000"/>
              <a:gd name="adj2" fmla="val 71951"/>
            </a:avLst>
          </a:prstGeom>
          <a:solidFill>
            <a:srgbClr val="F99F1C"/>
          </a:solidFill>
          <a:ln w="28575">
            <a:solidFill>
              <a:srgbClr val="F15F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292" name="Arrow: Down 19">
            <a:extLst>
              <a:ext uri="{FF2B5EF4-FFF2-40B4-BE49-F238E27FC236}">
                <a16:creationId xmlns:a16="http://schemas.microsoft.com/office/drawing/2014/main" id="{BC8A997D-B2B1-42F0-A2F7-3942B10020FF}"/>
              </a:ext>
            </a:extLst>
          </p:cNvPr>
          <p:cNvSpPr/>
          <p:nvPr/>
        </p:nvSpPr>
        <p:spPr>
          <a:xfrm rot="1822109">
            <a:off x="6005444" y="1687871"/>
            <a:ext cx="385576" cy="491607"/>
          </a:xfrm>
          <a:prstGeom prst="downArrow">
            <a:avLst>
              <a:gd name="adj1" fmla="val 50000"/>
              <a:gd name="adj2" fmla="val 71951"/>
            </a:avLst>
          </a:prstGeom>
          <a:solidFill>
            <a:srgbClr val="F99F1C"/>
          </a:solidFill>
          <a:ln w="28575">
            <a:solidFill>
              <a:srgbClr val="F15F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293" name="Arrow: Down 20">
            <a:extLst>
              <a:ext uri="{FF2B5EF4-FFF2-40B4-BE49-F238E27FC236}">
                <a16:creationId xmlns:a16="http://schemas.microsoft.com/office/drawing/2014/main" id="{1EBE7963-DA05-469E-A30A-EAB5E033EF40}"/>
              </a:ext>
            </a:extLst>
          </p:cNvPr>
          <p:cNvSpPr/>
          <p:nvPr/>
        </p:nvSpPr>
        <p:spPr>
          <a:xfrm>
            <a:off x="4935840" y="1529100"/>
            <a:ext cx="356909" cy="436822"/>
          </a:xfrm>
          <a:prstGeom prst="downArrow">
            <a:avLst>
              <a:gd name="adj1" fmla="val 50000"/>
              <a:gd name="adj2" fmla="val 71951"/>
            </a:avLst>
          </a:prstGeom>
          <a:solidFill>
            <a:srgbClr val="F99F1C"/>
          </a:solidFill>
          <a:ln w="28575">
            <a:solidFill>
              <a:srgbClr val="F15F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grpSp>
        <p:nvGrpSpPr>
          <p:cNvPr id="294" name="Group 25">
            <a:extLst>
              <a:ext uri="{FF2B5EF4-FFF2-40B4-BE49-F238E27FC236}">
                <a16:creationId xmlns:a16="http://schemas.microsoft.com/office/drawing/2014/main" id="{942059AE-1ECD-4A86-BE47-7A0305872262}"/>
              </a:ext>
            </a:extLst>
          </p:cNvPr>
          <p:cNvGrpSpPr/>
          <p:nvPr/>
        </p:nvGrpSpPr>
        <p:grpSpPr>
          <a:xfrm>
            <a:off x="3384363" y="2013966"/>
            <a:ext cx="3671933" cy="3671933"/>
            <a:chOff x="4212186" y="2142132"/>
            <a:chExt cx="3671933" cy="3671933"/>
          </a:xfrm>
        </p:grpSpPr>
        <p:sp>
          <p:nvSpPr>
            <p:cNvPr id="295" name="Oval 6">
              <a:extLst>
                <a:ext uri="{FF2B5EF4-FFF2-40B4-BE49-F238E27FC236}">
                  <a16:creationId xmlns:a16="http://schemas.microsoft.com/office/drawing/2014/main" id="{283147CE-BD99-4D1B-8B92-071679F15EB9}"/>
                </a:ext>
              </a:extLst>
            </p:cNvPr>
            <p:cNvSpPr/>
            <p:nvPr/>
          </p:nvSpPr>
          <p:spPr>
            <a:xfrm>
              <a:off x="4212186" y="2142132"/>
              <a:ext cx="3671933" cy="3671933"/>
            </a:xfrm>
            <a:prstGeom prst="ellipse">
              <a:avLst/>
            </a:prstGeom>
            <a:no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296" name="TextBox 4">
              <a:extLst>
                <a:ext uri="{FF2B5EF4-FFF2-40B4-BE49-F238E27FC236}">
                  <a16:creationId xmlns:a16="http://schemas.microsoft.com/office/drawing/2014/main" id="{36529693-ACBE-44F6-B07A-242D88CCA978}"/>
                </a:ext>
              </a:extLst>
            </p:cNvPr>
            <p:cNvSpPr txBox="1"/>
            <p:nvPr/>
          </p:nvSpPr>
          <p:spPr>
            <a:xfrm>
              <a:off x="4743661" y="3166070"/>
              <a:ext cx="153298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m</a:t>
              </a:r>
              <a:r>
                <a:rPr kumimoji="0" lang="en-US" sz="24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otor</a:t>
              </a:r>
              <a:r>
                <a:rPr kumimoji="0" lang="sl-SI" sz="24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ičen</a:t>
              </a: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endParaRPr kumimoji="0" lang="sl-SI"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ne</a:t>
              </a:r>
              <a:r>
                <a:rPr kumimoji="0" lang="sl-SI"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v</a:t>
              </a:r>
              <a:r>
                <a:rPr kumimoji="0" lang="en-US" sz="24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ron</a:t>
              </a:r>
              <a:endParaRPr kumimoji="0" lang="it-IT"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297" name="TextBox 5">
              <a:extLst>
                <a:ext uri="{FF2B5EF4-FFF2-40B4-BE49-F238E27FC236}">
                  <a16:creationId xmlns:a16="http://schemas.microsoft.com/office/drawing/2014/main" id="{F57BED6C-8CE4-4A80-BE4E-6CD895D22765}"/>
                </a:ext>
              </a:extLst>
            </p:cNvPr>
            <p:cNvSpPr txBox="1"/>
            <p:nvPr/>
          </p:nvSpPr>
          <p:spPr>
            <a:xfrm rot="20558160">
              <a:off x="5324244" y="4802237"/>
              <a:ext cx="20233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mišična vlakna</a:t>
              </a:r>
              <a:endParaRPr kumimoji="0" lang="it-IT"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pic>
          <p:nvPicPr>
            <p:cNvPr id="298" name="Picture 3" descr="A close-up of a cell&#10;&#10;Description automatically generated">
              <a:extLst>
                <a:ext uri="{FF2B5EF4-FFF2-40B4-BE49-F238E27FC236}">
                  <a16:creationId xmlns:a16="http://schemas.microsoft.com/office/drawing/2014/main" id="{2A3579CF-897F-4133-9DB1-119CF12E346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42724" y="2274096"/>
              <a:ext cx="2086360" cy="2886462"/>
            </a:xfrm>
            <a:prstGeom prst="rect">
              <a:avLst/>
            </a:prstGeom>
          </p:spPr>
        </p:pic>
      </p:grpSp>
      <p:sp>
        <p:nvSpPr>
          <p:cNvPr id="299" name="TextBox 21">
            <a:extLst>
              <a:ext uri="{FF2B5EF4-FFF2-40B4-BE49-F238E27FC236}">
                <a16:creationId xmlns:a16="http://schemas.microsoft.com/office/drawing/2014/main" id="{9D98B52E-2C58-4F49-BFA5-DF07633CC7EA}"/>
              </a:ext>
            </a:extLst>
          </p:cNvPr>
          <p:cNvSpPr txBox="1"/>
          <p:nvPr/>
        </p:nvSpPr>
        <p:spPr>
          <a:xfrm>
            <a:off x="2543739" y="6413554"/>
            <a:ext cx="19107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0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Možganska kap</a:t>
            </a:r>
            <a:endParaRPr kumimoji="0" lang="it-IT" sz="20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300" name="TextBox 22">
            <a:extLst>
              <a:ext uri="{FF2B5EF4-FFF2-40B4-BE49-F238E27FC236}">
                <a16:creationId xmlns:a16="http://schemas.microsoft.com/office/drawing/2014/main" id="{8EAB9206-8A5C-4D77-9F01-C8301637A78C}"/>
              </a:ext>
            </a:extLst>
          </p:cNvPr>
          <p:cNvSpPr txBox="1"/>
          <p:nvPr/>
        </p:nvSpPr>
        <p:spPr>
          <a:xfrm>
            <a:off x="7188488" y="838342"/>
            <a:ext cx="13184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0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Staranje</a:t>
            </a:r>
            <a:endParaRPr kumimoji="0" lang="it-IT" sz="20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301" name="TextBox 23">
            <a:extLst>
              <a:ext uri="{FF2B5EF4-FFF2-40B4-BE49-F238E27FC236}">
                <a16:creationId xmlns:a16="http://schemas.microsoft.com/office/drawing/2014/main" id="{FFFD4C96-61DC-4029-A6F8-7A25B933C421}"/>
              </a:ext>
            </a:extLst>
          </p:cNvPr>
          <p:cNvSpPr txBox="1"/>
          <p:nvPr/>
        </p:nvSpPr>
        <p:spPr>
          <a:xfrm>
            <a:off x="241591" y="5609553"/>
            <a:ext cx="2993050" cy="89255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2000" b="1"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Živčnomišična</a:t>
            </a:r>
            <a:r>
              <a:rPr kumimoji="0" lang="sl-SI" sz="20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obolenja:</a:t>
            </a:r>
            <a:endParaRPr kumimoji="0" lang="en-US" sz="20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285750" marR="0" lvl="0" indent="-103188"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ALS</a:t>
            </a:r>
            <a:r>
              <a:rPr kumimoji="0" lang="sl-SI"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multipla skleroza</a:t>
            </a: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t>
            </a:r>
            <a:r>
              <a:rPr kumimoji="0" lang="sl-SI"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Parkinson</a:t>
            </a: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sl-SI"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tremor…</a:t>
            </a:r>
            <a:endParaRPr kumimoji="0" lang="it-IT"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302" name="TextBox 24">
            <a:extLst>
              <a:ext uri="{FF2B5EF4-FFF2-40B4-BE49-F238E27FC236}">
                <a16:creationId xmlns:a16="http://schemas.microsoft.com/office/drawing/2014/main" id="{F60D8DCA-3EEE-4442-A6A1-1FC675DB1085}"/>
              </a:ext>
            </a:extLst>
          </p:cNvPr>
          <p:cNvSpPr txBox="1"/>
          <p:nvPr/>
        </p:nvSpPr>
        <p:spPr>
          <a:xfrm>
            <a:off x="4546645" y="856671"/>
            <a:ext cx="1865206" cy="7197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000" b="1" i="0" u="none" strike="noStrike" kern="1200" cap="none" spc="0" normalizeH="0" baseline="0" noProof="0" dirty="0">
                <a:ln>
                  <a:noFill/>
                </a:ln>
                <a:solidFill>
                  <a:srgbClr val="4472C4"/>
                </a:solidFill>
                <a:effectLst/>
                <a:uLnTx/>
                <a:uFillTx/>
                <a:latin typeface="Calibri Light" panose="020F0302020204030204" pitchFamily="34" charset="0"/>
                <a:ea typeface="+mn-ea"/>
                <a:cs typeface="Calibri Light" panose="020F0302020204030204" pitchFamily="34" charset="0"/>
              </a:rPr>
              <a:t>Neaktivnost in imobilizacija</a:t>
            </a:r>
            <a:endParaRPr kumimoji="0" lang="it-IT" sz="2000" b="1" i="0" u="none" strike="noStrike" kern="1200" cap="none" spc="0" normalizeH="0" baseline="0" noProof="0" dirty="0">
              <a:ln>
                <a:noFill/>
              </a:ln>
              <a:solidFill>
                <a:srgbClr val="4472C4"/>
              </a:solidFill>
              <a:effectLst/>
              <a:uLnTx/>
              <a:uFillTx/>
              <a:latin typeface="Calibri Light" panose="020F0302020204030204" pitchFamily="34" charset="0"/>
              <a:ea typeface="+mn-ea"/>
              <a:cs typeface="Calibri Light" panose="020F0302020204030204" pitchFamily="34" charset="0"/>
            </a:endParaRPr>
          </a:p>
        </p:txBody>
      </p:sp>
      <p:grpSp>
        <p:nvGrpSpPr>
          <p:cNvPr id="22" name="Skupina 21">
            <a:extLst>
              <a:ext uri="{FF2B5EF4-FFF2-40B4-BE49-F238E27FC236}">
                <a16:creationId xmlns:a16="http://schemas.microsoft.com/office/drawing/2014/main" id="{7771BB7A-256B-49B1-AB86-EB12A4095EA3}"/>
              </a:ext>
            </a:extLst>
          </p:cNvPr>
          <p:cNvGrpSpPr/>
          <p:nvPr/>
        </p:nvGrpSpPr>
        <p:grpSpPr>
          <a:xfrm>
            <a:off x="-386" y="802171"/>
            <a:ext cx="3599652" cy="1384995"/>
            <a:chOff x="165828" y="1342768"/>
            <a:chExt cx="3599652" cy="1384995"/>
          </a:xfrm>
        </p:grpSpPr>
        <p:sp>
          <p:nvSpPr>
            <p:cNvPr id="24" name="TextBox 23">
              <a:extLst>
                <a:ext uri="{FF2B5EF4-FFF2-40B4-BE49-F238E27FC236}">
                  <a16:creationId xmlns:a16="http://schemas.microsoft.com/office/drawing/2014/main" id="{24A160AC-2C66-4D57-B42A-4616B93AA01B}"/>
                </a:ext>
              </a:extLst>
            </p:cNvPr>
            <p:cNvSpPr txBox="1"/>
            <p:nvPr/>
          </p:nvSpPr>
          <p:spPr>
            <a:xfrm>
              <a:off x="165828" y="1342768"/>
              <a:ext cx="3031531" cy="1384995"/>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2000" b="1" i="0" u="none" strike="noStrike" kern="1200" cap="none" spc="0" normalizeH="0" baseline="0" noProof="0" dirty="0">
                  <a:ln>
                    <a:noFill/>
                  </a:ln>
                  <a:solidFill>
                    <a:prstClr val="black"/>
                  </a:solidFill>
                  <a:effectLst/>
                  <a:uLnTx/>
                  <a:uFillTx/>
                  <a:latin typeface="Calibri Light"/>
                  <a:ea typeface="Calibri Light"/>
                  <a:cs typeface="Calibri Light"/>
                </a:rPr>
                <a:t>Nezdrav življenjski </a:t>
              </a:r>
              <a:r>
                <a:rPr kumimoji="0" lang="sl-SI" sz="2000" b="1" i="0" u="none" strike="noStrike" kern="1200" cap="none" spc="0" normalizeH="0" baseline="0" noProof="0" dirty="0">
                  <a:ln>
                    <a:noFill/>
                  </a:ln>
                  <a:effectLst/>
                  <a:uLnTx/>
                  <a:uFillTx/>
                  <a:latin typeface="Calibri Light"/>
                  <a:ea typeface="Calibri Light"/>
                  <a:cs typeface="Calibri Light"/>
                </a:rPr>
                <a:t>s</a:t>
              </a:r>
              <a:r>
                <a:rPr lang="sl-SI" sz="2000" b="1" dirty="0">
                  <a:latin typeface="Calibri Light"/>
                  <a:ea typeface="Calibri Light"/>
                  <a:cs typeface="Calibri Light"/>
                </a:rPr>
                <a:t>log</a:t>
              </a:r>
              <a:r>
                <a:rPr kumimoji="0" lang="sl-SI" sz="2000" b="1" i="0" u="none" strike="noStrike" kern="1200" cap="none" spc="0" normalizeH="0" baseline="0" noProof="0" dirty="0">
                  <a:ln>
                    <a:noFill/>
                  </a:ln>
                  <a:effectLst/>
                  <a:uLnTx/>
                  <a:uFillTx/>
                  <a:latin typeface="Calibri Light"/>
                  <a:ea typeface="Calibri Light"/>
                  <a:cs typeface="Calibri Light"/>
                </a:rPr>
                <a:t>:</a:t>
              </a:r>
            </a:p>
            <a:p>
              <a:pPr marL="342900" marR="0" lvl="0" indent="-16637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gibalna neaktivnost</a:t>
              </a:r>
              <a:endParaRPr lang="sl-SI" sz="1600" b="0"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342900" marR="0" lvl="0" indent="-16637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nezdrava prehrana</a:t>
              </a:r>
              <a:endParaRPr lang="sl-SI" sz="1600" b="0"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342900" marR="0" lvl="0" indent="-16637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600" dirty="0">
                  <a:latin typeface="Calibri Light"/>
                  <a:ea typeface="Calibri Light"/>
                  <a:cs typeface="Calibri Light"/>
                </a:rPr>
                <a:t>n</a:t>
              </a:r>
              <a:r>
                <a:rPr kumimoji="0" lang="sl-SI" sz="1600" b="0" i="0" u="none" strike="noStrike" kern="1200" cap="none" spc="0" normalizeH="0" baseline="0" noProof="0" dirty="0">
                  <a:ln>
                    <a:noFill/>
                  </a:ln>
                  <a:effectLst/>
                  <a:uLnTx/>
                  <a:uFillTx/>
                  <a:latin typeface="Calibri Light"/>
                  <a:ea typeface="Calibri Light"/>
                  <a:cs typeface="Calibri Light"/>
                </a:rPr>
                <a:t>ezadostna prehrana</a:t>
              </a:r>
              <a:endParaRPr lang="sl-SI" sz="1600" b="0" i="0" u="none" strike="noStrike" kern="1200" cap="none" spc="0" normalizeH="0" baseline="0" noProof="0" dirty="0">
                <a:ln>
                  <a:noFill/>
                </a:ln>
                <a:effectLst/>
                <a:uLnTx/>
                <a:uFillTx/>
                <a:latin typeface="Calibri Light"/>
                <a:ea typeface="Calibri Light"/>
                <a:cs typeface="Calibri Light"/>
              </a:endParaRPr>
            </a:p>
            <a:p>
              <a:pPr marL="342900" marR="0" lvl="0" indent="-16637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600" dirty="0">
                  <a:latin typeface="Calibri Light"/>
                  <a:ea typeface="Calibri Light"/>
                  <a:cs typeface="Calibri Light"/>
                </a:rPr>
                <a:t>z</a:t>
              </a:r>
              <a:r>
                <a:rPr kumimoji="0" lang="sl-SI" sz="1600" b="0" i="0" u="none" strike="noStrike" kern="1200" cap="none" spc="0" normalizeH="0" baseline="0" noProof="0" dirty="0">
                  <a:ln>
                    <a:noFill/>
                  </a:ln>
                  <a:effectLst/>
                  <a:uLnTx/>
                  <a:uFillTx/>
                  <a:latin typeface="Calibri Light"/>
                  <a:ea typeface="Calibri Light"/>
                  <a:cs typeface="Calibri Light"/>
                </a:rPr>
                <a:t>loraba kem. substanc</a:t>
              </a:r>
              <a:endParaRPr lang="sl-SI" sz="1800" b="1" i="0" u="none" strike="noStrike" kern="1200" cap="none" spc="0" normalizeH="0" baseline="0" noProof="0" dirty="0">
                <a:ln>
                  <a:noFill/>
                </a:ln>
                <a:effectLst/>
                <a:uLnTx/>
                <a:uFillTx/>
                <a:latin typeface="Calibri Light"/>
                <a:ea typeface="Calibri Light"/>
                <a:cs typeface="Calibri Light"/>
              </a:endParaRPr>
            </a:p>
          </p:txBody>
        </p:sp>
        <p:pic>
          <p:nvPicPr>
            <p:cNvPr id="26" name="Grafika 25" descr="Kajenje">
              <a:extLst>
                <a:ext uri="{FF2B5EF4-FFF2-40B4-BE49-F238E27FC236}">
                  <a16:creationId xmlns:a16="http://schemas.microsoft.com/office/drawing/2014/main" id="{95AFB53C-DF2F-4314-A611-FA2342243AB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396891" y="2002367"/>
              <a:ext cx="368589" cy="437149"/>
            </a:xfrm>
            <a:prstGeom prst="rect">
              <a:avLst/>
            </a:prstGeom>
          </p:spPr>
        </p:pic>
      </p:grpSp>
      <p:grpSp>
        <p:nvGrpSpPr>
          <p:cNvPr id="27" name="Skupina 26">
            <a:extLst>
              <a:ext uri="{FF2B5EF4-FFF2-40B4-BE49-F238E27FC236}">
                <a16:creationId xmlns:a16="http://schemas.microsoft.com/office/drawing/2014/main" id="{D55405C7-378F-44AC-BABD-B0C4C8674E84}"/>
              </a:ext>
            </a:extLst>
          </p:cNvPr>
          <p:cNvGrpSpPr/>
          <p:nvPr/>
        </p:nvGrpSpPr>
        <p:grpSpPr>
          <a:xfrm>
            <a:off x="140732" y="2165988"/>
            <a:ext cx="2794121" cy="1138773"/>
            <a:chOff x="965194" y="4530537"/>
            <a:chExt cx="2794121" cy="1138773"/>
          </a:xfrm>
        </p:grpSpPr>
        <p:sp>
          <p:nvSpPr>
            <p:cNvPr id="29" name="TextBox 23">
              <a:extLst>
                <a:ext uri="{FF2B5EF4-FFF2-40B4-BE49-F238E27FC236}">
                  <a16:creationId xmlns:a16="http://schemas.microsoft.com/office/drawing/2014/main" id="{B6B00372-0912-447F-BAB8-00B824A4440B}"/>
                </a:ext>
              </a:extLst>
            </p:cNvPr>
            <p:cNvSpPr txBox="1"/>
            <p:nvPr/>
          </p:nvSpPr>
          <p:spPr>
            <a:xfrm>
              <a:off x="965194" y="4530537"/>
              <a:ext cx="1894548" cy="1138773"/>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sl-SI" sz="2000" b="1"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Okolje:</a:t>
              </a:r>
              <a:endParaRPr lang="en-US" dirty="0">
                <a:ea typeface="Calibri" panose="020F0502020204030204"/>
                <a:cs typeface="Calibri" panose="020F0502020204030204"/>
              </a:endParaRPr>
            </a:p>
            <a:p>
              <a:pPr marL="342900" marR="0" lvl="0" indent="-16637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onesnaženost</a:t>
              </a:r>
              <a:endParaRPr lang="sl-SI" sz="1600" b="0"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342900" marR="0" lvl="0" indent="-16637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vremenski vplivi</a:t>
              </a:r>
              <a:endParaRPr lang="sl-SI" sz="1600" b="0"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a:p>
              <a:pPr marL="342900" marR="0" lvl="0" indent="-16637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delovno mesto</a:t>
              </a:r>
              <a:endParaRPr lang="sl-SI" sz="1800" b="0"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30" name="Grafika 29" descr="Deževen prizor">
              <a:extLst>
                <a:ext uri="{FF2B5EF4-FFF2-40B4-BE49-F238E27FC236}">
                  <a16:creationId xmlns:a16="http://schemas.microsoft.com/office/drawing/2014/main" id="{9FC8AE83-E918-4F2C-BB73-425A8572F7B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844915" y="4627114"/>
              <a:ext cx="914400" cy="914400"/>
            </a:xfrm>
            <a:prstGeom prst="rect">
              <a:avLst/>
            </a:prstGeom>
          </p:spPr>
        </p:pic>
      </p:grpSp>
      <p:grpSp>
        <p:nvGrpSpPr>
          <p:cNvPr id="32" name="Skupina 31">
            <a:extLst>
              <a:ext uri="{FF2B5EF4-FFF2-40B4-BE49-F238E27FC236}">
                <a16:creationId xmlns:a16="http://schemas.microsoft.com/office/drawing/2014/main" id="{48D2B0E4-24B3-49AF-9654-8461598E173D}"/>
              </a:ext>
            </a:extLst>
          </p:cNvPr>
          <p:cNvGrpSpPr/>
          <p:nvPr/>
        </p:nvGrpSpPr>
        <p:grpSpPr>
          <a:xfrm>
            <a:off x="37706" y="3465031"/>
            <a:ext cx="2800542" cy="1138773"/>
            <a:chOff x="8826397" y="1585253"/>
            <a:chExt cx="2800542" cy="1138773"/>
          </a:xfrm>
        </p:grpSpPr>
        <p:sp>
          <p:nvSpPr>
            <p:cNvPr id="34" name="TextBox 24">
              <a:extLst>
                <a:ext uri="{FF2B5EF4-FFF2-40B4-BE49-F238E27FC236}">
                  <a16:creationId xmlns:a16="http://schemas.microsoft.com/office/drawing/2014/main" id="{9BD616CC-B239-465E-9FF3-48BC5AC070E6}"/>
                </a:ext>
              </a:extLst>
            </p:cNvPr>
            <p:cNvSpPr txBox="1"/>
            <p:nvPr/>
          </p:nvSpPr>
          <p:spPr>
            <a:xfrm>
              <a:off x="8826397" y="1585253"/>
              <a:ext cx="2214127" cy="113877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sl-SI" sz="2000" b="1" dirty="0">
                  <a:solidFill>
                    <a:srgbClr val="000000"/>
                  </a:solidFill>
                  <a:latin typeface="Calibri Light" panose="020F0302020204030204" pitchFamily="34" charset="0"/>
                  <a:cs typeface="Calibri Light" panose="020F0302020204030204" pitchFamily="34" charset="0"/>
                </a:rPr>
                <a:t>Z</a:t>
              </a:r>
              <a:r>
                <a:rPr kumimoji="0" lang="sl-SI" sz="2000" b="1" i="0" u="none" strike="noStrike" kern="1200" cap="none" spc="0" normalizeH="0" baseline="0" dirty="0">
                  <a:ln>
                    <a:noFill/>
                  </a:ln>
                  <a:solidFill>
                    <a:srgbClr val="000000"/>
                  </a:solidFill>
                  <a:effectLst/>
                  <a:uLnTx/>
                  <a:uFillTx/>
                  <a:latin typeface="Calibri Light" panose="020F0302020204030204" pitchFamily="34" charset="0"/>
                  <a:ea typeface="+mn-ea"/>
                  <a:cs typeface="Calibri Light" panose="020F0302020204030204" pitchFamily="34" charset="0"/>
                </a:rPr>
                <a:t>asvojenosti:</a:t>
              </a:r>
            </a:p>
            <a:p>
              <a:pPr marL="342900" marR="0" lvl="0" indent="-160338"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600" dirty="0">
                  <a:solidFill>
                    <a:srgbClr val="000000"/>
                  </a:solidFill>
                  <a:latin typeface="Calibri Light" panose="020F0302020204030204" pitchFamily="34" charset="0"/>
                  <a:cs typeface="Calibri Light" panose="020F0302020204030204" pitchFamily="34" charset="0"/>
                </a:rPr>
                <a:t>vedenjske odvisnosti</a:t>
              </a:r>
            </a:p>
            <a:p>
              <a:pPr marL="342900" marR="0" lvl="0" indent="-160338"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l-SI" sz="1600" dirty="0">
                  <a:solidFill>
                    <a:srgbClr val="000000"/>
                  </a:solidFill>
                  <a:latin typeface="Calibri Light" panose="020F0302020204030204" pitchFamily="34" charset="0"/>
                  <a:cs typeface="Calibri Light" panose="020F0302020204030204" pitchFamily="34" charset="0"/>
                </a:rPr>
                <a:t>sodobni elektronski mediji  </a:t>
              </a:r>
            </a:p>
          </p:txBody>
        </p:sp>
        <p:pic>
          <p:nvPicPr>
            <p:cNvPr id="36" name="Grafika 35" descr="Možgani v glavi">
              <a:extLst>
                <a:ext uri="{FF2B5EF4-FFF2-40B4-BE49-F238E27FC236}">
                  <a16:creationId xmlns:a16="http://schemas.microsoft.com/office/drawing/2014/main" id="{9F85E37E-C1DB-4512-9F09-81DE29B3DC2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888237" y="1647970"/>
              <a:ext cx="738702" cy="738702"/>
            </a:xfrm>
            <a:prstGeom prst="rect">
              <a:avLst/>
            </a:prstGeom>
          </p:spPr>
        </p:pic>
      </p:grpSp>
      <p:sp>
        <p:nvSpPr>
          <p:cNvPr id="37" name="Arrow: Down 18">
            <a:extLst>
              <a:ext uri="{FF2B5EF4-FFF2-40B4-BE49-F238E27FC236}">
                <a16:creationId xmlns:a16="http://schemas.microsoft.com/office/drawing/2014/main" id="{E5A0A32B-666A-433A-AD6F-86E46A08BCBD}"/>
              </a:ext>
            </a:extLst>
          </p:cNvPr>
          <p:cNvSpPr/>
          <p:nvPr/>
        </p:nvSpPr>
        <p:spPr>
          <a:xfrm rot="19352419">
            <a:off x="3816684" y="1856313"/>
            <a:ext cx="385576" cy="488194"/>
          </a:xfrm>
          <a:prstGeom prst="downArrow">
            <a:avLst>
              <a:gd name="adj1" fmla="val 50000"/>
              <a:gd name="adj2" fmla="val 71951"/>
            </a:avLst>
          </a:prstGeom>
          <a:solidFill>
            <a:srgbClr val="F99F1C"/>
          </a:solidFill>
          <a:ln w="28575">
            <a:solidFill>
              <a:srgbClr val="F15F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39" name="Arrow: Down 17">
            <a:extLst>
              <a:ext uri="{FF2B5EF4-FFF2-40B4-BE49-F238E27FC236}">
                <a16:creationId xmlns:a16="http://schemas.microsoft.com/office/drawing/2014/main" id="{970AA498-6556-47A9-B76C-62A0833A50FB}"/>
              </a:ext>
            </a:extLst>
          </p:cNvPr>
          <p:cNvSpPr/>
          <p:nvPr/>
        </p:nvSpPr>
        <p:spPr>
          <a:xfrm rot="16200000">
            <a:off x="2940075" y="3663703"/>
            <a:ext cx="356909" cy="444065"/>
          </a:xfrm>
          <a:prstGeom prst="downArrow">
            <a:avLst>
              <a:gd name="adj1" fmla="val 50000"/>
              <a:gd name="adj2" fmla="val 71951"/>
            </a:avLst>
          </a:prstGeom>
          <a:solidFill>
            <a:srgbClr val="F99F1C"/>
          </a:solidFill>
          <a:ln w="28575">
            <a:solidFill>
              <a:srgbClr val="F15F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40" name="Arrow: Down 18">
            <a:extLst>
              <a:ext uri="{FF2B5EF4-FFF2-40B4-BE49-F238E27FC236}">
                <a16:creationId xmlns:a16="http://schemas.microsoft.com/office/drawing/2014/main" id="{C5CCA11B-3224-4463-AE48-B1E96EBEE8CD}"/>
              </a:ext>
            </a:extLst>
          </p:cNvPr>
          <p:cNvSpPr/>
          <p:nvPr/>
        </p:nvSpPr>
        <p:spPr>
          <a:xfrm rot="17488227">
            <a:off x="3095845" y="2804449"/>
            <a:ext cx="368929" cy="450979"/>
          </a:xfrm>
          <a:prstGeom prst="downArrow">
            <a:avLst>
              <a:gd name="adj1" fmla="val 50000"/>
              <a:gd name="adj2" fmla="val 71951"/>
            </a:avLst>
          </a:prstGeom>
          <a:solidFill>
            <a:srgbClr val="F99F1C"/>
          </a:solidFill>
          <a:ln w="28575">
            <a:solidFill>
              <a:srgbClr val="F15F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grpSp>
        <p:nvGrpSpPr>
          <p:cNvPr id="7" name="Skupina 6">
            <a:extLst>
              <a:ext uri="{FF2B5EF4-FFF2-40B4-BE49-F238E27FC236}">
                <a16:creationId xmlns:a16="http://schemas.microsoft.com/office/drawing/2014/main" id="{A7C01A47-F844-43EA-939F-6FA9C79264D4}"/>
              </a:ext>
            </a:extLst>
          </p:cNvPr>
          <p:cNvGrpSpPr/>
          <p:nvPr/>
        </p:nvGrpSpPr>
        <p:grpSpPr>
          <a:xfrm>
            <a:off x="12646" y="4748642"/>
            <a:ext cx="3084033" cy="914400"/>
            <a:chOff x="535545" y="5686857"/>
            <a:chExt cx="3084033" cy="914400"/>
          </a:xfrm>
        </p:grpSpPr>
        <p:sp>
          <p:nvSpPr>
            <p:cNvPr id="45" name="TextBox 24">
              <a:extLst>
                <a:ext uri="{FF2B5EF4-FFF2-40B4-BE49-F238E27FC236}">
                  <a16:creationId xmlns:a16="http://schemas.microsoft.com/office/drawing/2014/main" id="{2E784D73-AD11-4106-B3A1-0E528CD53CBA}"/>
                </a:ext>
              </a:extLst>
            </p:cNvPr>
            <p:cNvSpPr txBox="1"/>
            <p:nvPr/>
          </p:nvSpPr>
          <p:spPr>
            <a:xfrm>
              <a:off x="535545" y="5740651"/>
              <a:ext cx="2211248"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l-SI" sz="20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Šport, rekreacija:</a:t>
              </a:r>
            </a:p>
            <a:p>
              <a:pPr marL="342900" marR="0" lvl="0" indent="-160338"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60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ekstremni napori</a:t>
              </a:r>
              <a:endParaRPr kumimoji="0" lang="it-IT" sz="160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pic>
          <p:nvPicPr>
            <p:cNvPr id="3" name="Grafika 2" descr="Tenis">
              <a:extLst>
                <a:ext uri="{FF2B5EF4-FFF2-40B4-BE49-F238E27FC236}">
                  <a16:creationId xmlns:a16="http://schemas.microsoft.com/office/drawing/2014/main" id="{E015EC60-B0B4-4696-AE8C-384417F40EE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705178" y="5686857"/>
              <a:ext cx="914400" cy="914400"/>
            </a:xfrm>
            <a:prstGeom prst="rect">
              <a:avLst/>
            </a:prstGeom>
          </p:spPr>
        </p:pic>
      </p:grpSp>
      <p:sp>
        <p:nvSpPr>
          <p:cNvPr id="49" name="Arrow: Down 17">
            <a:extLst>
              <a:ext uri="{FF2B5EF4-FFF2-40B4-BE49-F238E27FC236}">
                <a16:creationId xmlns:a16="http://schemas.microsoft.com/office/drawing/2014/main" id="{E03497F6-14B5-4685-8279-11C16B079DAB}"/>
              </a:ext>
            </a:extLst>
          </p:cNvPr>
          <p:cNvSpPr/>
          <p:nvPr/>
        </p:nvSpPr>
        <p:spPr>
          <a:xfrm rot="14541501">
            <a:off x="3162107" y="4534233"/>
            <a:ext cx="356909" cy="445833"/>
          </a:xfrm>
          <a:prstGeom prst="downArrow">
            <a:avLst>
              <a:gd name="adj1" fmla="val 50000"/>
              <a:gd name="adj2" fmla="val 71951"/>
            </a:avLst>
          </a:prstGeom>
          <a:solidFill>
            <a:srgbClr val="F99F1C"/>
          </a:solidFill>
          <a:ln w="28575">
            <a:solidFill>
              <a:srgbClr val="F15F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53" name="Arrow: Down 19">
            <a:extLst>
              <a:ext uri="{FF2B5EF4-FFF2-40B4-BE49-F238E27FC236}">
                <a16:creationId xmlns:a16="http://schemas.microsoft.com/office/drawing/2014/main" id="{4EAA7A70-306A-407D-9274-9F2C07BF7D38}"/>
              </a:ext>
            </a:extLst>
          </p:cNvPr>
          <p:cNvSpPr/>
          <p:nvPr/>
        </p:nvSpPr>
        <p:spPr>
          <a:xfrm rot="14938630">
            <a:off x="6972753" y="2827791"/>
            <a:ext cx="385576" cy="491607"/>
          </a:xfrm>
          <a:prstGeom prst="downArrow">
            <a:avLst>
              <a:gd name="adj1" fmla="val 50000"/>
              <a:gd name="adj2" fmla="val 71951"/>
            </a:avLst>
          </a:prstGeom>
          <a:solidFill>
            <a:srgbClr val="FBD217"/>
          </a:solidFill>
          <a:ln w="19050">
            <a:solidFill>
              <a:srgbClr val="F15F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54" name="Arrow: Down 19">
            <a:extLst>
              <a:ext uri="{FF2B5EF4-FFF2-40B4-BE49-F238E27FC236}">
                <a16:creationId xmlns:a16="http://schemas.microsoft.com/office/drawing/2014/main" id="{85FF12E2-76B7-4E42-B41A-C3C8AC9C86F8}"/>
              </a:ext>
            </a:extLst>
          </p:cNvPr>
          <p:cNvSpPr/>
          <p:nvPr/>
        </p:nvSpPr>
        <p:spPr>
          <a:xfrm rot="17524352">
            <a:off x="7009640" y="4251592"/>
            <a:ext cx="385576" cy="491607"/>
          </a:xfrm>
          <a:prstGeom prst="downArrow">
            <a:avLst>
              <a:gd name="adj1" fmla="val 50000"/>
              <a:gd name="adj2" fmla="val 71951"/>
            </a:avLst>
          </a:prstGeom>
          <a:solidFill>
            <a:srgbClr val="FBD217"/>
          </a:solidFill>
          <a:ln w="19050">
            <a:solidFill>
              <a:srgbClr val="F15F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55" name="Arrow: Down 19">
            <a:extLst>
              <a:ext uri="{FF2B5EF4-FFF2-40B4-BE49-F238E27FC236}">
                <a16:creationId xmlns:a16="http://schemas.microsoft.com/office/drawing/2014/main" id="{33C9A68B-FB49-4BA3-91DA-2272843D55E3}"/>
              </a:ext>
            </a:extLst>
          </p:cNvPr>
          <p:cNvSpPr/>
          <p:nvPr/>
        </p:nvSpPr>
        <p:spPr>
          <a:xfrm rot="18365691">
            <a:off x="6733611" y="4811937"/>
            <a:ext cx="385576" cy="491607"/>
          </a:xfrm>
          <a:prstGeom prst="downArrow">
            <a:avLst>
              <a:gd name="adj1" fmla="val 50000"/>
              <a:gd name="adj2" fmla="val 71951"/>
            </a:avLst>
          </a:prstGeom>
          <a:solidFill>
            <a:srgbClr val="FBD217"/>
          </a:solidFill>
          <a:ln w="19050">
            <a:solidFill>
              <a:srgbClr val="F15F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8" name="Pravokotnik 7">
            <a:extLst>
              <a:ext uri="{FF2B5EF4-FFF2-40B4-BE49-F238E27FC236}">
                <a16:creationId xmlns:a16="http://schemas.microsoft.com/office/drawing/2014/main" id="{690F70AF-AD07-4F8D-89C9-D031E16B293A}"/>
              </a:ext>
            </a:extLst>
          </p:cNvPr>
          <p:cNvSpPr/>
          <p:nvPr/>
        </p:nvSpPr>
        <p:spPr>
          <a:xfrm>
            <a:off x="7538040" y="2542428"/>
            <a:ext cx="4535583" cy="2000548"/>
          </a:xfrm>
          <a:prstGeom prst="rect">
            <a:avLst/>
          </a:prstGeom>
        </p:spPr>
        <p:txBody>
          <a:bodyPr wrap="square">
            <a:spAutoFit/>
          </a:bodyPr>
          <a:lstStyle/>
          <a:p>
            <a:pPr marL="285750" marR="0" lvl="0" indent="-1984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Gibanje in vzdrževanje drže </a:t>
            </a:r>
            <a:r>
              <a:rPr kumimoji="0" lang="sl-SI"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(šport, rehabilitacija, starostniki)</a:t>
            </a:r>
          </a:p>
          <a:p>
            <a:pPr marL="285750" marR="0" lvl="0" indent="-1984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Prehranjevanje &amp; napitki</a:t>
            </a:r>
            <a:r>
              <a:rPr kumimoji="0" lang="sl-SI"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sl-SI"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(regulacija krvnega sladkorja, hitrost staranja, mišični krči) </a:t>
            </a:r>
            <a:endParaRPr kumimoji="0" lang="sl-SI"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1984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Motorika &amp; kognicija </a:t>
            </a:r>
            <a:r>
              <a:rPr kumimoji="0" lang="sl-SI"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(Povečan pretok krvi &amp; kisika v možganih, Izločanje </a:t>
            </a:r>
            <a:r>
              <a:rPr kumimoji="0" lang="sl-SI" sz="16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nevrotrofičnih</a:t>
            </a:r>
            <a:r>
              <a:rPr kumimoji="0" lang="sl-SI"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dejavnikov)</a:t>
            </a:r>
          </a:p>
        </p:txBody>
      </p:sp>
      <p:sp>
        <p:nvSpPr>
          <p:cNvPr id="58" name="Pravokotnik 57">
            <a:extLst>
              <a:ext uri="{FF2B5EF4-FFF2-40B4-BE49-F238E27FC236}">
                <a16:creationId xmlns:a16="http://schemas.microsoft.com/office/drawing/2014/main" id="{2FD0B820-A627-485B-8C6C-87F40FD4A761}"/>
              </a:ext>
            </a:extLst>
          </p:cNvPr>
          <p:cNvSpPr/>
          <p:nvPr/>
        </p:nvSpPr>
        <p:spPr>
          <a:xfrm>
            <a:off x="7538040" y="4508140"/>
            <a:ext cx="4705171" cy="1538883"/>
          </a:xfrm>
          <a:prstGeom prst="rect">
            <a:avLst/>
          </a:prstGeom>
        </p:spPr>
        <p:txBody>
          <a:bodyPr wrap="square" lIns="91440" tIns="45720" rIns="91440" bIns="45720" anchor="t">
            <a:spAutoFit/>
          </a:bodyPr>
          <a:lstStyle/>
          <a:p>
            <a:pPr marL="285750" marR="0" lvl="0" indent="-1984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Verbalna &amp; neverbalna komunikacija </a:t>
            </a:r>
          </a:p>
          <a:p>
            <a:pPr marL="285750" marR="0" lvl="0" indent="-198438" algn="l" defTabSz="914400" rtl="0" eaLnBrk="1" fontAlgn="auto" latinLnBrk="0" hangingPunct="1">
              <a:lnSpc>
                <a:spcPct val="100000"/>
              </a:lnSpc>
              <a:spcBef>
                <a:spcPts val="0"/>
              </a:spcBef>
              <a:spcAft>
                <a:spcPts val="0"/>
              </a:spcAft>
              <a:buClrTx/>
              <a:buSzTx/>
              <a:buFontTx/>
              <a:buNone/>
              <a:tabLst/>
              <a:defRPr/>
            </a:pPr>
            <a:r>
              <a:rPr kumimoji="0" lang="sl-SI"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sl-SI"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(človek-človek. človek-stroj, človek-UI)</a:t>
            </a:r>
          </a:p>
          <a:p>
            <a:pPr marL="285750" marR="0" lvl="0" indent="-1984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2000" b="1" i="0" u="none" strike="noStrike" kern="1200" cap="none" spc="0" normalizeH="0" baseline="0" noProof="0" dirty="0">
                <a:ln>
                  <a:noFill/>
                </a:ln>
                <a:effectLst/>
                <a:uLnTx/>
                <a:uFillTx/>
                <a:latin typeface="Calibri"/>
                <a:ea typeface="Calibri"/>
                <a:cs typeface="Times New Roman"/>
              </a:rPr>
              <a:t>Nadzor nad izpostavljenostjo </a:t>
            </a:r>
            <a:r>
              <a:rPr kumimoji="0" lang="sl-SI" sz="1600" i="0" u="none" strike="noStrike" kern="1200" cap="none" spc="0" normalizeH="0" baseline="0" noProof="0" dirty="0">
                <a:ln>
                  <a:noFill/>
                </a:ln>
                <a:effectLst/>
                <a:uLnTx/>
                <a:uFillTx/>
                <a:latin typeface="Calibri"/>
                <a:ea typeface="Calibri"/>
                <a:cs typeface="Times New Roman"/>
              </a:rPr>
              <a:t>(vročina, onesnaženost, aditivi)</a:t>
            </a:r>
            <a:endParaRPr lang="sl-SI" sz="1600" i="0" u="none" strike="noStrike" kern="1200" cap="none" spc="0" normalizeH="0" baseline="0" noProof="0" dirty="0">
              <a:ln>
                <a:noFill/>
              </a:ln>
              <a:effectLst/>
              <a:uLnTx/>
              <a:uFillTx/>
              <a:latin typeface="Calibri"/>
              <a:ea typeface="Calibri"/>
              <a:cs typeface="Times New Roman"/>
            </a:endParaRPr>
          </a:p>
          <a:p>
            <a:pPr marL="285750" marR="0" lvl="0" indent="-1984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2000" b="1" i="0" u="none" strike="noStrike" kern="1200" cap="none" spc="0" normalizeH="0" baseline="0" noProof="0" dirty="0">
                <a:ln>
                  <a:noFill/>
                </a:ln>
                <a:effectLst/>
                <a:uLnTx/>
                <a:uFillTx/>
                <a:latin typeface="Calibri"/>
                <a:ea typeface="Calibri"/>
                <a:cs typeface="Times New Roman"/>
              </a:rPr>
              <a:t>Dobro počutje </a:t>
            </a:r>
            <a:r>
              <a:rPr kumimoji="0" lang="sl-SI" sz="1600" b="0" i="0" u="none" strike="noStrike" kern="1200" cap="none" spc="0" normalizeH="0" baseline="0" noProof="0" dirty="0">
                <a:ln>
                  <a:noFill/>
                </a:ln>
                <a:effectLst/>
                <a:uLnTx/>
                <a:uFillTx/>
                <a:latin typeface="Calibri"/>
                <a:ea typeface="Calibri"/>
                <a:cs typeface="Times New Roman"/>
              </a:rPr>
              <a:t>(počitek in </a:t>
            </a:r>
            <a:r>
              <a:rPr kumimoji="0" lang="sl-SI" sz="1600" b="0" i="0" u="none" strike="noStrike" kern="1200" cap="none" spc="0" normalizeH="0" baseline="0" noProof="0" dirty="0" err="1">
                <a:ln>
                  <a:noFill/>
                </a:ln>
                <a:effectLst/>
                <a:uLnTx/>
                <a:uFillTx/>
                <a:latin typeface="Calibri"/>
                <a:ea typeface="Calibri"/>
                <a:cs typeface="Times New Roman"/>
              </a:rPr>
              <a:t>wellness</a:t>
            </a:r>
            <a:r>
              <a:rPr kumimoji="0" lang="sl-SI" sz="1600" b="0" i="0" u="none" strike="noStrike" kern="1200" cap="none" spc="0" normalizeH="0" baseline="0" noProof="0" dirty="0">
                <a:ln>
                  <a:noFill/>
                </a:ln>
                <a:effectLst/>
                <a:uLnTx/>
                <a:uFillTx/>
                <a:latin typeface="Calibri"/>
                <a:ea typeface="Calibri"/>
                <a:cs typeface="Times New Roman"/>
              </a:rPr>
              <a:t>) </a:t>
            </a:r>
            <a:endParaRPr lang="sl-SI" sz="2000" b="0" i="0" u="none" strike="noStrike" kern="1200" cap="none" spc="0" normalizeH="0" baseline="0" noProof="0" dirty="0">
              <a:ln>
                <a:noFill/>
              </a:ln>
              <a:effectLst/>
              <a:uLnTx/>
              <a:uFillTx/>
              <a:latin typeface="Calibri"/>
              <a:ea typeface="Calibri"/>
              <a:cs typeface="Times New Roman"/>
            </a:endParaRPr>
          </a:p>
        </p:txBody>
      </p:sp>
      <p:sp>
        <p:nvSpPr>
          <p:cNvPr id="59" name="Arrow: Down 19">
            <a:extLst>
              <a:ext uri="{FF2B5EF4-FFF2-40B4-BE49-F238E27FC236}">
                <a16:creationId xmlns:a16="http://schemas.microsoft.com/office/drawing/2014/main" id="{09468FC2-C5D7-4A51-9031-6B50FE317ED7}"/>
              </a:ext>
            </a:extLst>
          </p:cNvPr>
          <p:cNvSpPr/>
          <p:nvPr/>
        </p:nvSpPr>
        <p:spPr>
          <a:xfrm rot="16200000">
            <a:off x="7103304" y="3592258"/>
            <a:ext cx="385576" cy="491607"/>
          </a:xfrm>
          <a:prstGeom prst="downArrow">
            <a:avLst>
              <a:gd name="adj1" fmla="val 50000"/>
              <a:gd name="adj2" fmla="val 71951"/>
            </a:avLst>
          </a:prstGeom>
          <a:solidFill>
            <a:srgbClr val="FBD217"/>
          </a:solidFill>
          <a:ln w="19050">
            <a:solidFill>
              <a:srgbClr val="F15F2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pic>
        <p:nvPicPr>
          <p:cNvPr id="2" name="Grafika 1" descr="Burger and drink with solid fill">
            <a:extLst>
              <a:ext uri="{FF2B5EF4-FFF2-40B4-BE49-F238E27FC236}">
                <a16:creationId xmlns:a16="http://schemas.microsoft.com/office/drawing/2014/main" id="{42F51808-6EBB-E421-87D9-F06E28A43BD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018384" y="750446"/>
            <a:ext cx="740315" cy="740315"/>
          </a:xfrm>
          <a:prstGeom prst="rect">
            <a:avLst/>
          </a:prstGeom>
        </p:spPr>
      </p:pic>
      <p:pic>
        <p:nvPicPr>
          <p:cNvPr id="5" name="Grafika 4" descr="Game controller with solid fill">
            <a:extLst>
              <a:ext uri="{FF2B5EF4-FFF2-40B4-BE49-F238E27FC236}">
                <a16:creationId xmlns:a16="http://schemas.microsoft.com/office/drawing/2014/main" id="{C5715757-7B03-A062-88D5-E7AD2F023B3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279682" y="4086294"/>
            <a:ext cx="738702" cy="738702"/>
          </a:xfrm>
          <a:prstGeom prst="rect">
            <a:avLst/>
          </a:prstGeom>
        </p:spPr>
      </p:pic>
    </p:spTree>
    <p:extLst>
      <p:ext uri="{BB962C8B-B14F-4D97-AF65-F5344CB8AC3E}">
        <p14:creationId xmlns:p14="http://schemas.microsoft.com/office/powerpoint/2010/main" val="14420839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a:extLst>
              <a:ext uri="{FF2B5EF4-FFF2-40B4-BE49-F238E27FC236}">
                <a16:creationId xmlns:a16="http://schemas.microsoft.com/office/drawing/2014/main" id="{E30962D3-D0DF-4BE3-9C0D-3C4EE68DB6EA}"/>
              </a:ext>
            </a:extLst>
          </p:cNvPr>
          <p:cNvSpPr txBox="1">
            <a:spLocks/>
          </p:cNvSpPr>
          <p:nvPr/>
        </p:nvSpPr>
        <p:spPr>
          <a:xfrm>
            <a:off x="132481" y="-2"/>
            <a:ext cx="12059519" cy="1227120"/>
          </a:xfrm>
          <a:prstGeom prst="rect">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sl-SI" sz="5400" b="1" dirty="0" err="1">
                <a:solidFill>
                  <a:schemeClr val="accent1"/>
                </a:solidFill>
                <a:latin typeface="+mn-lt"/>
                <a:cs typeface="Calibri" panose="020F0502020204030204" pitchFamily="34" charset="0"/>
              </a:rPr>
              <a:t>Neinvaziven</a:t>
            </a:r>
            <a:r>
              <a:rPr lang="sl-SI" sz="5400" b="1" dirty="0">
                <a:solidFill>
                  <a:schemeClr val="accent1"/>
                </a:solidFill>
                <a:latin typeface="+mn-lt"/>
                <a:cs typeface="Calibri" panose="020F0502020204030204" pitchFamily="34" charset="0"/>
              </a:rPr>
              <a:t> zajem </a:t>
            </a:r>
            <a:r>
              <a:rPr lang="sl-SI" sz="5400" b="1" dirty="0">
                <a:solidFill>
                  <a:srgbClr val="FF6400"/>
                </a:solidFill>
                <a:latin typeface="+mn-lt"/>
                <a:cs typeface="Calibri" panose="020F0502020204030204" pitchFamily="34" charset="0"/>
              </a:rPr>
              <a:t>živčnih kod</a:t>
            </a:r>
            <a:endParaRPr kumimoji="0" lang="sl-SI" sz="5400" b="1" i="0" u="none" strike="noStrike" kern="1200" cap="none" spc="0" normalizeH="0" baseline="0" dirty="0">
              <a:ln>
                <a:noFill/>
              </a:ln>
              <a:solidFill>
                <a:srgbClr val="FF6400"/>
              </a:solidFill>
              <a:effectLst/>
              <a:uLnTx/>
              <a:uFillTx/>
              <a:latin typeface="+mn-lt"/>
              <a:cs typeface="Calibri" panose="020F0502020204030204" pitchFamily="34" charset="0"/>
            </a:endParaRPr>
          </a:p>
        </p:txBody>
      </p:sp>
      <p:grpSp>
        <p:nvGrpSpPr>
          <p:cNvPr id="2" name="Skupina 1">
            <a:extLst>
              <a:ext uri="{FF2B5EF4-FFF2-40B4-BE49-F238E27FC236}">
                <a16:creationId xmlns:a16="http://schemas.microsoft.com/office/drawing/2014/main" id="{5C5060EB-C2D5-4075-8B7A-BDAF08A983A0}"/>
              </a:ext>
            </a:extLst>
          </p:cNvPr>
          <p:cNvGrpSpPr/>
          <p:nvPr/>
        </p:nvGrpSpPr>
        <p:grpSpPr>
          <a:xfrm>
            <a:off x="4414565" y="1183512"/>
            <a:ext cx="7644954" cy="5096636"/>
            <a:chOff x="4466679" y="1094735"/>
            <a:chExt cx="7644954" cy="5096636"/>
          </a:xfrm>
        </p:grpSpPr>
        <p:pic>
          <p:nvPicPr>
            <p:cNvPr id="11" name="Picture 16" descr="A person and person sitting at a desk&#10;&#10;Description automatically generated">
              <a:extLst>
                <a:ext uri="{FF2B5EF4-FFF2-40B4-BE49-F238E27FC236}">
                  <a16:creationId xmlns:a16="http://schemas.microsoft.com/office/drawing/2014/main" id="{070F780C-206C-4EA4-8762-D59B810FFC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66679" y="1094735"/>
              <a:ext cx="3822477" cy="2548318"/>
            </a:xfrm>
            <a:prstGeom prst="rect">
              <a:avLst/>
            </a:prstGeom>
            <a:ln w="28575">
              <a:noFill/>
            </a:ln>
          </p:spPr>
        </p:pic>
        <p:pic>
          <p:nvPicPr>
            <p:cNvPr id="12" name="Picture 4" descr="A person giving a person a medicine&#10;&#10;Description automatically generated">
              <a:extLst>
                <a:ext uri="{FF2B5EF4-FFF2-40B4-BE49-F238E27FC236}">
                  <a16:creationId xmlns:a16="http://schemas.microsoft.com/office/drawing/2014/main" id="{B83008D9-4FA2-4FF7-8DFC-4E936050BF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9156" y="1094735"/>
              <a:ext cx="3822477" cy="2548318"/>
            </a:xfrm>
            <a:prstGeom prst="rect">
              <a:avLst/>
            </a:prstGeom>
            <a:ln w="28575">
              <a:noFill/>
            </a:ln>
          </p:spPr>
        </p:pic>
        <p:pic>
          <p:nvPicPr>
            <p:cNvPr id="13" name="Picture 6" descr="A person sitting at a desk using a computer&#10;&#10;Description automatically generated">
              <a:extLst>
                <a:ext uri="{FF2B5EF4-FFF2-40B4-BE49-F238E27FC236}">
                  <a16:creationId xmlns:a16="http://schemas.microsoft.com/office/drawing/2014/main" id="{062332DF-E8E1-4FA1-9BE9-61CBD47E58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6679" y="3643053"/>
              <a:ext cx="3822477" cy="2548318"/>
            </a:xfrm>
            <a:prstGeom prst="rect">
              <a:avLst/>
            </a:prstGeom>
            <a:ln w="28575">
              <a:noFill/>
            </a:ln>
          </p:spPr>
        </p:pic>
        <p:pic>
          <p:nvPicPr>
            <p:cNvPr id="14" name="Picture 14" descr="A person wearing a net on a computer&#10;&#10;Description automatically generated">
              <a:extLst>
                <a:ext uri="{FF2B5EF4-FFF2-40B4-BE49-F238E27FC236}">
                  <a16:creationId xmlns:a16="http://schemas.microsoft.com/office/drawing/2014/main" id="{C834EF6E-C742-4F28-836C-10F37C6D85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9156" y="3643053"/>
              <a:ext cx="3822477" cy="2548318"/>
            </a:xfrm>
            <a:prstGeom prst="rect">
              <a:avLst/>
            </a:prstGeom>
            <a:ln w="28575">
              <a:noFill/>
            </a:ln>
          </p:spPr>
        </p:pic>
      </p:grpSp>
      <p:sp>
        <p:nvSpPr>
          <p:cNvPr id="21" name="TextBox 23">
            <a:extLst>
              <a:ext uri="{FF2B5EF4-FFF2-40B4-BE49-F238E27FC236}">
                <a16:creationId xmlns:a16="http://schemas.microsoft.com/office/drawing/2014/main" id="{EB4B76D5-C8FB-4DD8-B70D-47D9C3D0AFB4}"/>
              </a:ext>
            </a:extLst>
          </p:cNvPr>
          <p:cNvSpPr txBox="1"/>
          <p:nvPr/>
        </p:nvSpPr>
        <p:spPr>
          <a:xfrm>
            <a:off x="132481" y="1183512"/>
            <a:ext cx="4232285" cy="4447371"/>
          </a:xfrm>
          <a:prstGeom prst="rect">
            <a:avLst/>
          </a:prstGeom>
          <a:noFill/>
        </p:spPr>
        <p:txBody>
          <a:bodyPr wrap="square" rtlCol="0">
            <a:spAutoFit/>
          </a:bodyPr>
          <a:lstStyle/>
          <a:p>
            <a:pPr>
              <a:spcAft>
                <a:spcPts val="600"/>
              </a:spcAft>
            </a:pPr>
            <a:r>
              <a:rPr lang="sl-SI" sz="2400" b="1" dirty="0">
                <a:latin typeface="Calibri Light" panose="020F0302020204030204" pitchFamily="34" charset="0"/>
                <a:cs typeface="Calibri Light" panose="020F0302020204030204" pitchFamily="34" charset="0"/>
              </a:rPr>
              <a:t>Površinski elektromiogrami (EMG) &amp; elektromiogrami (EEG):</a:t>
            </a:r>
          </a:p>
          <a:p>
            <a:pPr marL="342900" indent="-342900">
              <a:spcAft>
                <a:spcPts val="600"/>
              </a:spcAft>
              <a:buFont typeface="Arial" panose="020B0604020202020204" pitchFamily="34" charset="0"/>
              <a:buChar char="•"/>
            </a:pPr>
            <a:r>
              <a:rPr lang="sl-SI" sz="2300" dirty="0">
                <a:latin typeface="Calibri Light" panose="020F0302020204030204" pitchFamily="34" charset="0"/>
                <a:cs typeface="Calibri Light" panose="020F0302020204030204" pitchFamily="34" charset="0"/>
              </a:rPr>
              <a:t>Neboleče meritve na površini kože</a:t>
            </a:r>
          </a:p>
          <a:p>
            <a:pPr marL="342900" indent="-342900">
              <a:spcAft>
                <a:spcPts val="600"/>
              </a:spcAft>
              <a:buFont typeface="Arial" panose="020B0604020202020204" pitchFamily="34" charset="0"/>
              <a:buChar char="•"/>
            </a:pPr>
            <a:r>
              <a:rPr lang="sl-SI" sz="2300" dirty="0">
                <a:latin typeface="Calibri Light" panose="020F0302020204030204" pitchFamily="34" charset="0"/>
                <a:cs typeface="Calibri Light" panose="020F0302020204030204" pitchFamily="34" charset="0"/>
              </a:rPr>
              <a:t>Možnost dolgotrajnega snemanja &amp; analize</a:t>
            </a:r>
          </a:p>
          <a:p>
            <a:pPr marL="342900" indent="-342900">
              <a:spcAft>
                <a:spcPts val="600"/>
              </a:spcAft>
              <a:buFont typeface="Arial" panose="020B0604020202020204" pitchFamily="34" charset="0"/>
              <a:buChar char="•"/>
            </a:pPr>
            <a:r>
              <a:rPr lang="sl-SI" sz="2300" dirty="0">
                <a:latin typeface="Calibri Light" panose="020F0302020204030204" pitchFamily="34" charset="0"/>
                <a:cs typeface="Calibri Light" panose="020F0302020204030204" pitchFamily="34" charset="0"/>
              </a:rPr>
              <a:t>Možnost nemotečih meritev</a:t>
            </a:r>
          </a:p>
          <a:p>
            <a:pPr marL="342900" indent="-342900">
              <a:spcAft>
                <a:spcPts val="600"/>
              </a:spcAft>
              <a:buFont typeface="Arial" panose="020B0604020202020204" pitchFamily="34" charset="0"/>
              <a:buChar char="•"/>
            </a:pPr>
            <a:r>
              <a:rPr lang="sl-SI" sz="2300" dirty="0">
                <a:latin typeface="Calibri Light" panose="020F0302020204030204" pitchFamily="34" charset="0"/>
                <a:cs typeface="Calibri Light" panose="020F0302020204030204" pitchFamily="34" charset="0"/>
              </a:rPr>
              <a:t>Dobra ponovljivost meritev</a:t>
            </a:r>
          </a:p>
          <a:p>
            <a:pPr marL="342900" indent="-342900">
              <a:spcAft>
                <a:spcPts val="600"/>
              </a:spcAft>
              <a:buFont typeface="Arial" panose="020B0604020202020204" pitchFamily="34" charset="0"/>
              <a:buChar char="•"/>
            </a:pPr>
            <a:r>
              <a:rPr lang="sl-SI" sz="2300" dirty="0" err="1">
                <a:latin typeface="Calibri Light" panose="020F0302020204030204" pitchFamily="34" charset="0"/>
                <a:cs typeface="Calibri Light" panose="020F0302020204030204" pitchFamily="34" charset="0"/>
              </a:rPr>
              <a:t>Personalizirana</a:t>
            </a:r>
            <a:r>
              <a:rPr lang="sl-SI" sz="2300" dirty="0">
                <a:latin typeface="Calibri Light" panose="020F0302020204030204" pitchFamily="34" charset="0"/>
                <a:cs typeface="Calibri Light" panose="020F0302020204030204" pitchFamily="34" charset="0"/>
              </a:rPr>
              <a:t> analiza</a:t>
            </a:r>
          </a:p>
          <a:p>
            <a:pPr marL="342900" indent="-342900">
              <a:buFont typeface="Arial" panose="020B0604020202020204" pitchFamily="34" charset="0"/>
              <a:buChar char="•"/>
            </a:pPr>
            <a:r>
              <a:rPr lang="sl-SI" sz="2300" dirty="0">
                <a:latin typeface="Calibri Light" panose="020F0302020204030204" pitchFamily="34" charset="0"/>
                <a:cs typeface="Calibri Light" panose="020F0302020204030204" pitchFamily="34" charset="0"/>
              </a:rPr>
              <a:t>Visoka natančnost spremljanja živčnih kod </a:t>
            </a:r>
          </a:p>
        </p:txBody>
      </p:sp>
    </p:spTree>
    <p:extLst>
      <p:ext uri="{BB962C8B-B14F-4D97-AF65-F5344CB8AC3E}">
        <p14:creationId xmlns:p14="http://schemas.microsoft.com/office/powerpoint/2010/main" val="3161811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1" name="Puščica: dol 5040">
            <a:extLst>
              <a:ext uri="{FF2B5EF4-FFF2-40B4-BE49-F238E27FC236}">
                <a16:creationId xmlns:a16="http://schemas.microsoft.com/office/drawing/2014/main" id="{B42F2B4D-CF36-4104-BC0A-FD9BF15544CB}"/>
              </a:ext>
            </a:extLst>
          </p:cNvPr>
          <p:cNvSpPr/>
          <p:nvPr/>
        </p:nvSpPr>
        <p:spPr>
          <a:xfrm>
            <a:off x="10682996" y="2796399"/>
            <a:ext cx="360040" cy="966196"/>
          </a:xfrm>
          <a:prstGeom prst="downArrow">
            <a:avLst>
              <a:gd name="adj1" fmla="val 43389"/>
              <a:gd name="adj2" fmla="val 32938"/>
            </a:avLst>
          </a:prstGeom>
          <a:solidFill>
            <a:srgbClr val="B4AB9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1800" b="0" i="0" u="none" strike="noStrike" kern="0" cap="none" spc="0" normalizeH="0" baseline="0" noProof="0">
              <a:ln>
                <a:noFill/>
              </a:ln>
              <a:effectLst/>
              <a:uLnTx/>
              <a:uFillTx/>
              <a:latin typeface="+mj-lt"/>
            </a:endParaRPr>
          </a:p>
        </p:txBody>
      </p:sp>
      <mc:AlternateContent xmlns:mc="http://schemas.openxmlformats.org/markup-compatibility/2006" xmlns:am3d="http://schemas.microsoft.com/office/drawing/2017/model3d">
        <mc:Choice Requires="am3d">
          <p:graphicFrame>
            <p:nvGraphicFramePr>
              <p:cNvPr id="3" name="3D-model 2" descr="Human brain">
                <a:extLst>
                  <a:ext uri="{FF2B5EF4-FFF2-40B4-BE49-F238E27FC236}">
                    <a16:creationId xmlns:a16="http://schemas.microsoft.com/office/drawing/2014/main" id="{8D568C00-3742-7B89-D3FD-8C808E815896}"/>
                  </a:ext>
                </a:extLst>
              </p:cNvPr>
              <p:cNvGraphicFramePr>
                <a:graphicFrameLocks noChangeAspect="1"/>
              </p:cNvGraphicFramePr>
              <p:nvPr>
                <p:extLst>
                  <p:ext uri="{D42A27DB-BD31-4B8C-83A1-F6EECF244321}">
                    <p14:modId xmlns:p14="http://schemas.microsoft.com/office/powerpoint/2010/main" val="1852303851"/>
                  </p:ext>
                </p:extLst>
              </p:nvPr>
            </p:nvGraphicFramePr>
            <p:xfrm rot="20884861">
              <a:off x="9319387" y="1225211"/>
              <a:ext cx="2767492" cy="2425122"/>
            </p:xfrm>
            <a:graphic>
              <a:graphicData uri="http://schemas.microsoft.com/office/drawing/2017/model3d">
                <am3d:model3d r:embed="rId3">
                  <am3d:spPr>
                    <a:xfrm rot="20884861">
                      <a:off x="0" y="0"/>
                      <a:ext cx="2767492" cy="2425122"/>
                    </a:xfrm>
                    <a:prstGeom prst="rect">
                      <a:avLst/>
                    </a:prstGeom>
                  </am3d:spPr>
                  <am3d:camera>
                    <am3d:pos x="0" y="0" z="69312375"/>
                    <am3d:up dx="0" dy="36000000" dz="0"/>
                    <am3d:lookAt x="0" y="0" z="0"/>
                    <am3d:perspective fov="2700000"/>
                  </am3d:camera>
                  <am3d:trans>
                    <am3d:meterPerModelUnit n="15954572" d="1000000"/>
                    <am3d:preTrans dx="0" dy="-17931527" dz="0"/>
                    <am3d:scale>
                      <am3d:sx n="1000000" d="1000000"/>
                      <am3d:sy n="1000000" d="1000000"/>
                      <am3d:sz n="1000000" d="1000000"/>
                    </am3d:scale>
                    <am3d:rot ax="-10497566" ay="1856408" az="-10644207"/>
                    <am3d:postTrans dx="0" dy="0" dz="0"/>
                  </am3d:trans>
                  <am3d:raster rName="Office3DRenderer" rVer="16.0.8326">
                    <am3d:blip r:embed="rId4"/>
                  </am3d:raster>
                  <am3d:objViewport viewportSz="400382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3" name="3D-model 2" descr="Human brain">
                <a:extLst>
                  <a:ext uri="{FF2B5EF4-FFF2-40B4-BE49-F238E27FC236}">
                    <a16:creationId xmlns:a16="http://schemas.microsoft.com/office/drawing/2014/main" id="{8D568C00-3742-7B89-D3FD-8C808E815896}"/>
                  </a:ext>
                </a:extLst>
              </p:cNvPr>
              <p:cNvPicPr>
                <a:picLocks noGrp="1" noRot="1" noChangeAspect="1" noMove="1" noResize="1" noEditPoints="1" noAdjustHandles="1" noChangeArrowheads="1" noChangeShapeType="1" noCrop="1"/>
              </p:cNvPicPr>
              <p:nvPr/>
            </p:nvPicPr>
            <p:blipFill>
              <a:blip r:embed="rId5"/>
              <a:stretch>
                <a:fillRect/>
              </a:stretch>
            </p:blipFill>
            <p:spPr>
              <a:xfrm rot="20884861">
                <a:off x="9319387" y="1225211"/>
                <a:ext cx="2767492" cy="2425122"/>
              </a:xfrm>
              <a:prstGeom prst="rect">
                <a:avLst/>
              </a:prstGeom>
            </p:spPr>
          </p:pic>
        </mc:Fallback>
      </mc:AlternateContent>
      <p:grpSp>
        <p:nvGrpSpPr>
          <p:cNvPr id="3730" name="Skupina 3729">
            <a:extLst>
              <a:ext uri="{FF2B5EF4-FFF2-40B4-BE49-F238E27FC236}">
                <a16:creationId xmlns:a16="http://schemas.microsoft.com/office/drawing/2014/main" id="{48C19F7D-6219-4B86-8145-322349CB47F7}"/>
              </a:ext>
            </a:extLst>
          </p:cNvPr>
          <p:cNvGrpSpPr/>
          <p:nvPr/>
        </p:nvGrpSpPr>
        <p:grpSpPr>
          <a:xfrm>
            <a:off x="119336" y="1284231"/>
            <a:ext cx="5371222" cy="5481204"/>
            <a:chOff x="-2823422" y="1407574"/>
            <a:chExt cx="9963173" cy="5481204"/>
          </a:xfrm>
        </p:grpSpPr>
        <p:grpSp>
          <p:nvGrpSpPr>
            <p:cNvPr id="3731" name="Skupina 3730">
              <a:extLst>
                <a:ext uri="{FF2B5EF4-FFF2-40B4-BE49-F238E27FC236}">
                  <a16:creationId xmlns:a16="http://schemas.microsoft.com/office/drawing/2014/main" id="{87576AA8-A43F-4ABB-A054-B62B96286B01}"/>
                </a:ext>
              </a:extLst>
            </p:cNvPr>
            <p:cNvGrpSpPr/>
            <p:nvPr/>
          </p:nvGrpSpPr>
          <p:grpSpPr>
            <a:xfrm>
              <a:off x="-2823413" y="1407574"/>
              <a:ext cx="9963164" cy="1469501"/>
              <a:chOff x="-1288762" y="-182912"/>
              <a:chExt cx="11113324" cy="1582764"/>
            </a:xfrm>
          </p:grpSpPr>
          <p:grpSp>
            <p:nvGrpSpPr>
              <p:cNvPr id="4422" name="Skupina 4421">
                <a:extLst>
                  <a:ext uri="{FF2B5EF4-FFF2-40B4-BE49-F238E27FC236}">
                    <a16:creationId xmlns:a16="http://schemas.microsoft.com/office/drawing/2014/main" id="{833A0B82-C319-4D9F-A6DE-3F40710BBB57}"/>
                  </a:ext>
                </a:extLst>
              </p:cNvPr>
              <p:cNvGrpSpPr/>
              <p:nvPr/>
            </p:nvGrpSpPr>
            <p:grpSpPr>
              <a:xfrm>
                <a:off x="1110775" y="308105"/>
                <a:ext cx="8709025" cy="712746"/>
                <a:chOff x="-1639887" y="444798"/>
                <a:chExt cx="8709025" cy="842963"/>
              </a:xfrm>
            </p:grpSpPr>
            <p:sp>
              <p:nvSpPr>
                <p:cNvPr id="4634" name="Line 1780">
                  <a:extLst>
                    <a:ext uri="{FF2B5EF4-FFF2-40B4-BE49-F238E27FC236}">
                      <a16:creationId xmlns:a16="http://schemas.microsoft.com/office/drawing/2014/main" id="{80DF5164-3066-4327-B0D4-63D13B8BE484}"/>
                    </a:ext>
                  </a:extLst>
                </p:cNvPr>
                <p:cNvSpPr>
                  <a:spLocks noChangeShapeType="1"/>
                </p:cNvSpPr>
                <p:nvPr/>
              </p:nvSpPr>
              <p:spPr bwMode="auto">
                <a:xfrm flipV="1">
                  <a:off x="-1614486"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35" name="Line 1781">
                  <a:extLst>
                    <a:ext uri="{FF2B5EF4-FFF2-40B4-BE49-F238E27FC236}">
                      <a16:creationId xmlns:a16="http://schemas.microsoft.com/office/drawing/2014/main" id="{AA77A75E-AE98-4B63-BCA6-5D5747540C74}"/>
                    </a:ext>
                  </a:extLst>
                </p:cNvPr>
                <p:cNvSpPr>
                  <a:spLocks noChangeShapeType="1"/>
                </p:cNvSpPr>
                <p:nvPr/>
              </p:nvSpPr>
              <p:spPr bwMode="auto">
                <a:xfrm flipV="1">
                  <a:off x="-1433511"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36" name="Line 1782">
                  <a:extLst>
                    <a:ext uri="{FF2B5EF4-FFF2-40B4-BE49-F238E27FC236}">
                      <a16:creationId xmlns:a16="http://schemas.microsoft.com/office/drawing/2014/main" id="{603EF8FC-0AAD-4144-A5EF-3922AF2F35ED}"/>
                    </a:ext>
                  </a:extLst>
                </p:cNvPr>
                <p:cNvSpPr>
                  <a:spLocks noChangeShapeType="1"/>
                </p:cNvSpPr>
                <p:nvPr/>
              </p:nvSpPr>
              <p:spPr bwMode="auto">
                <a:xfrm flipV="1">
                  <a:off x="-1241424"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37" name="Line 1783">
                  <a:extLst>
                    <a:ext uri="{FF2B5EF4-FFF2-40B4-BE49-F238E27FC236}">
                      <a16:creationId xmlns:a16="http://schemas.microsoft.com/office/drawing/2014/main" id="{8EDAF98B-9278-45D0-9C3C-26D465D2A922}"/>
                    </a:ext>
                  </a:extLst>
                </p:cNvPr>
                <p:cNvSpPr>
                  <a:spLocks noChangeShapeType="1"/>
                </p:cNvSpPr>
                <p:nvPr/>
              </p:nvSpPr>
              <p:spPr bwMode="auto">
                <a:xfrm flipV="1">
                  <a:off x="-1058861"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38" name="Line 1784">
                  <a:extLst>
                    <a:ext uri="{FF2B5EF4-FFF2-40B4-BE49-F238E27FC236}">
                      <a16:creationId xmlns:a16="http://schemas.microsoft.com/office/drawing/2014/main" id="{05DB6D02-EB9C-4510-99CB-A9A54C0682AD}"/>
                    </a:ext>
                  </a:extLst>
                </p:cNvPr>
                <p:cNvSpPr>
                  <a:spLocks noChangeShapeType="1"/>
                </p:cNvSpPr>
                <p:nvPr/>
              </p:nvSpPr>
              <p:spPr bwMode="auto">
                <a:xfrm flipV="1">
                  <a:off x="-904874"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39" name="Line 1785">
                  <a:extLst>
                    <a:ext uri="{FF2B5EF4-FFF2-40B4-BE49-F238E27FC236}">
                      <a16:creationId xmlns:a16="http://schemas.microsoft.com/office/drawing/2014/main" id="{9C34C3A3-9F8B-4E10-96C3-45ECD396853B}"/>
                    </a:ext>
                  </a:extLst>
                </p:cNvPr>
                <p:cNvSpPr>
                  <a:spLocks noChangeShapeType="1"/>
                </p:cNvSpPr>
                <p:nvPr/>
              </p:nvSpPr>
              <p:spPr bwMode="auto">
                <a:xfrm flipV="1">
                  <a:off x="-774699"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40" name="Line 1786">
                  <a:extLst>
                    <a:ext uri="{FF2B5EF4-FFF2-40B4-BE49-F238E27FC236}">
                      <a16:creationId xmlns:a16="http://schemas.microsoft.com/office/drawing/2014/main" id="{F31A9863-F170-4FFE-929E-310FECACDEF7}"/>
                    </a:ext>
                  </a:extLst>
                </p:cNvPr>
                <p:cNvSpPr>
                  <a:spLocks noChangeShapeType="1"/>
                </p:cNvSpPr>
                <p:nvPr/>
              </p:nvSpPr>
              <p:spPr bwMode="auto">
                <a:xfrm flipV="1">
                  <a:off x="-577849"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41" name="Line 1787">
                  <a:extLst>
                    <a:ext uri="{FF2B5EF4-FFF2-40B4-BE49-F238E27FC236}">
                      <a16:creationId xmlns:a16="http://schemas.microsoft.com/office/drawing/2014/main" id="{AA88255F-131D-4709-B4D8-ABC4A160B074}"/>
                    </a:ext>
                  </a:extLst>
                </p:cNvPr>
                <p:cNvSpPr>
                  <a:spLocks noChangeShapeType="1"/>
                </p:cNvSpPr>
                <p:nvPr/>
              </p:nvSpPr>
              <p:spPr bwMode="auto">
                <a:xfrm flipV="1">
                  <a:off x="-411161"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42" name="Line 1788">
                  <a:extLst>
                    <a:ext uri="{FF2B5EF4-FFF2-40B4-BE49-F238E27FC236}">
                      <a16:creationId xmlns:a16="http://schemas.microsoft.com/office/drawing/2014/main" id="{CEA4FBF5-E038-41B6-8147-11BE5269C9FF}"/>
                    </a:ext>
                  </a:extLst>
                </p:cNvPr>
                <p:cNvSpPr>
                  <a:spLocks noChangeShapeType="1"/>
                </p:cNvSpPr>
                <p:nvPr/>
              </p:nvSpPr>
              <p:spPr bwMode="auto">
                <a:xfrm flipV="1">
                  <a:off x="-231774"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43" name="Line 1789">
                  <a:extLst>
                    <a:ext uri="{FF2B5EF4-FFF2-40B4-BE49-F238E27FC236}">
                      <a16:creationId xmlns:a16="http://schemas.microsoft.com/office/drawing/2014/main" id="{74F66AD4-7323-44B2-B65F-E92ED670C88C}"/>
                    </a:ext>
                  </a:extLst>
                </p:cNvPr>
                <p:cNvSpPr>
                  <a:spLocks noChangeShapeType="1"/>
                </p:cNvSpPr>
                <p:nvPr/>
              </p:nvSpPr>
              <p:spPr bwMode="auto">
                <a:xfrm flipV="1">
                  <a:off x="-60324"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44" name="Line 1790">
                  <a:extLst>
                    <a:ext uri="{FF2B5EF4-FFF2-40B4-BE49-F238E27FC236}">
                      <a16:creationId xmlns:a16="http://schemas.microsoft.com/office/drawing/2014/main" id="{ACC587B9-7318-4339-851D-DF5E1497DD93}"/>
                    </a:ext>
                  </a:extLst>
                </p:cNvPr>
                <p:cNvSpPr>
                  <a:spLocks noChangeShapeType="1"/>
                </p:cNvSpPr>
                <p:nvPr/>
              </p:nvSpPr>
              <p:spPr bwMode="auto">
                <a:xfrm flipV="1">
                  <a:off x="119064"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45" name="Line 1791">
                  <a:extLst>
                    <a:ext uri="{FF2B5EF4-FFF2-40B4-BE49-F238E27FC236}">
                      <a16:creationId xmlns:a16="http://schemas.microsoft.com/office/drawing/2014/main" id="{232F3A92-CE14-464A-A075-B80359990B7F}"/>
                    </a:ext>
                  </a:extLst>
                </p:cNvPr>
                <p:cNvSpPr>
                  <a:spLocks noChangeShapeType="1"/>
                </p:cNvSpPr>
                <p:nvPr/>
              </p:nvSpPr>
              <p:spPr bwMode="auto">
                <a:xfrm flipV="1">
                  <a:off x="293689"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46" name="Line 1792">
                  <a:extLst>
                    <a:ext uri="{FF2B5EF4-FFF2-40B4-BE49-F238E27FC236}">
                      <a16:creationId xmlns:a16="http://schemas.microsoft.com/office/drawing/2014/main" id="{F2E29E29-1405-4AA7-9BB4-F1591FD4AA91}"/>
                    </a:ext>
                  </a:extLst>
                </p:cNvPr>
                <p:cNvSpPr>
                  <a:spLocks noChangeShapeType="1"/>
                </p:cNvSpPr>
                <p:nvPr/>
              </p:nvSpPr>
              <p:spPr bwMode="auto">
                <a:xfrm flipV="1">
                  <a:off x="452439"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47" name="Line 1793">
                  <a:extLst>
                    <a:ext uri="{FF2B5EF4-FFF2-40B4-BE49-F238E27FC236}">
                      <a16:creationId xmlns:a16="http://schemas.microsoft.com/office/drawing/2014/main" id="{96E02EFA-5B2F-4A6B-BD2C-7EE6291BC080}"/>
                    </a:ext>
                  </a:extLst>
                </p:cNvPr>
                <p:cNvSpPr>
                  <a:spLocks noChangeShapeType="1"/>
                </p:cNvSpPr>
                <p:nvPr/>
              </p:nvSpPr>
              <p:spPr bwMode="auto">
                <a:xfrm flipV="1">
                  <a:off x="842964"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48" name="Line 1794">
                  <a:extLst>
                    <a:ext uri="{FF2B5EF4-FFF2-40B4-BE49-F238E27FC236}">
                      <a16:creationId xmlns:a16="http://schemas.microsoft.com/office/drawing/2014/main" id="{1138B958-730A-48CD-A9CA-18DF7A9CB3B2}"/>
                    </a:ext>
                  </a:extLst>
                </p:cNvPr>
                <p:cNvSpPr>
                  <a:spLocks noChangeShapeType="1"/>
                </p:cNvSpPr>
                <p:nvPr/>
              </p:nvSpPr>
              <p:spPr bwMode="auto">
                <a:xfrm flipV="1">
                  <a:off x="1028701"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49" name="Line 1795">
                  <a:extLst>
                    <a:ext uri="{FF2B5EF4-FFF2-40B4-BE49-F238E27FC236}">
                      <a16:creationId xmlns:a16="http://schemas.microsoft.com/office/drawing/2014/main" id="{F337D26F-7AA5-4D02-B94C-E12A63841E79}"/>
                    </a:ext>
                  </a:extLst>
                </p:cNvPr>
                <p:cNvSpPr>
                  <a:spLocks noChangeShapeType="1"/>
                </p:cNvSpPr>
                <p:nvPr/>
              </p:nvSpPr>
              <p:spPr bwMode="auto">
                <a:xfrm flipV="1">
                  <a:off x="1204914"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50" name="Line 1796">
                  <a:extLst>
                    <a:ext uri="{FF2B5EF4-FFF2-40B4-BE49-F238E27FC236}">
                      <a16:creationId xmlns:a16="http://schemas.microsoft.com/office/drawing/2014/main" id="{58EA3E10-E149-4ACB-9B3E-48B06E593FA1}"/>
                    </a:ext>
                  </a:extLst>
                </p:cNvPr>
                <p:cNvSpPr>
                  <a:spLocks noChangeShapeType="1"/>
                </p:cNvSpPr>
                <p:nvPr/>
              </p:nvSpPr>
              <p:spPr bwMode="auto">
                <a:xfrm flipV="1">
                  <a:off x="1397001"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51" name="Line 1797">
                  <a:extLst>
                    <a:ext uri="{FF2B5EF4-FFF2-40B4-BE49-F238E27FC236}">
                      <a16:creationId xmlns:a16="http://schemas.microsoft.com/office/drawing/2014/main" id="{7D92AD1F-E6D0-4281-AF17-E3A56D13C605}"/>
                    </a:ext>
                  </a:extLst>
                </p:cNvPr>
                <p:cNvSpPr>
                  <a:spLocks noChangeShapeType="1"/>
                </p:cNvSpPr>
                <p:nvPr/>
              </p:nvSpPr>
              <p:spPr bwMode="auto">
                <a:xfrm flipV="1">
                  <a:off x="1565276"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52" name="Line 1798">
                  <a:extLst>
                    <a:ext uri="{FF2B5EF4-FFF2-40B4-BE49-F238E27FC236}">
                      <a16:creationId xmlns:a16="http://schemas.microsoft.com/office/drawing/2014/main" id="{3FC3E57B-4681-412D-92DC-BD11D5F715F6}"/>
                    </a:ext>
                  </a:extLst>
                </p:cNvPr>
                <p:cNvSpPr>
                  <a:spLocks noChangeShapeType="1"/>
                </p:cNvSpPr>
                <p:nvPr/>
              </p:nvSpPr>
              <p:spPr bwMode="auto">
                <a:xfrm flipV="1">
                  <a:off x="1741489"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53" name="Line 1799">
                  <a:extLst>
                    <a:ext uri="{FF2B5EF4-FFF2-40B4-BE49-F238E27FC236}">
                      <a16:creationId xmlns:a16="http://schemas.microsoft.com/office/drawing/2014/main" id="{338155B8-ACAA-4C6C-AF5D-BA54822BBE8B}"/>
                    </a:ext>
                  </a:extLst>
                </p:cNvPr>
                <p:cNvSpPr>
                  <a:spLocks noChangeShapeType="1"/>
                </p:cNvSpPr>
                <p:nvPr/>
              </p:nvSpPr>
              <p:spPr bwMode="auto">
                <a:xfrm flipV="1">
                  <a:off x="1938339"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54" name="Line 1800">
                  <a:extLst>
                    <a:ext uri="{FF2B5EF4-FFF2-40B4-BE49-F238E27FC236}">
                      <a16:creationId xmlns:a16="http://schemas.microsoft.com/office/drawing/2014/main" id="{C6FF5C1E-E848-471B-A8C0-8A8F1DBE33DE}"/>
                    </a:ext>
                  </a:extLst>
                </p:cNvPr>
                <p:cNvSpPr>
                  <a:spLocks noChangeShapeType="1"/>
                </p:cNvSpPr>
                <p:nvPr/>
              </p:nvSpPr>
              <p:spPr bwMode="auto">
                <a:xfrm flipV="1">
                  <a:off x="2109789"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55" name="Line 1801">
                  <a:extLst>
                    <a:ext uri="{FF2B5EF4-FFF2-40B4-BE49-F238E27FC236}">
                      <a16:creationId xmlns:a16="http://schemas.microsoft.com/office/drawing/2014/main" id="{B152BB9F-BE81-4ED0-9EFC-884F5A83BE79}"/>
                    </a:ext>
                  </a:extLst>
                </p:cNvPr>
                <p:cNvSpPr>
                  <a:spLocks noChangeShapeType="1"/>
                </p:cNvSpPr>
                <p:nvPr/>
              </p:nvSpPr>
              <p:spPr bwMode="auto">
                <a:xfrm flipV="1">
                  <a:off x="2306639"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56" name="Line 1802">
                  <a:extLst>
                    <a:ext uri="{FF2B5EF4-FFF2-40B4-BE49-F238E27FC236}">
                      <a16:creationId xmlns:a16="http://schemas.microsoft.com/office/drawing/2014/main" id="{447F2FCF-E8B5-41F2-B9F5-B2A469B36EE5}"/>
                    </a:ext>
                  </a:extLst>
                </p:cNvPr>
                <p:cNvSpPr>
                  <a:spLocks noChangeShapeType="1"/>
                </p:cNvSpPr>
                <p:nvPr/>
              </p:nvSpPr>
              <p:spPr bwMode="auto">
                <a:xfrm flipV="1">
                  <a:off x="2508251"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57" name="Line 1803">
                  <a:extLst>
                    <a:ext uri="{FF2B5EF4-FFF2-40B4-BE49-F238E27FC236}">
                      <a16:creationId xmlns:a16="http://schemas.microsoft.com/office/drawing/2014/main" id="{1D3E802A-CE46-4419-ACA4-07F71C02E720}"/>
                    </a:ext>
                  </a:extLst>
                </p:cNvPr>
                <p:cNvSpPr>
                  <a:spLocks noChangeShapeType="1"/>
                </p:cNvSpPr>
                <p:nvPr/>
              </p:nvSpPr>
              <p:spPr bwMode="auto">
                <a:xfrm flipV="1">
                  <a:off x="2703514"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58" name="Line 1804">
                  <a:extLst>
                    <a:ext uri="{FF2B5EF4-FFF2-40B4-BE49-F238E27FC236}">
                      <a16:creationId xmlns:a16="http://schemas.microsoft.com/office/drawing/2014/main" id="{2BFA68A6-EA85-4754-899E-8649E9D9CF46}"/>
                    </a:ext>
                  </a:extLst>
                </p:cNvPr>
                <p:cNvSpPr>
                  <a:spLocks noChangeShapeType="1"/>
                </p:cNvSpPr>
                <p:nvPr/>
              </p:nvSpPr>
              <p:spPr bwMode="auto">
                <a:xfrm flipV="1">
                  <a:off x="2889251"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59" name="Line 1805">
                  <a:extLst>
                    <a:ext uri="{FF2B5EF4-FFF2-40B4-BE49-F238E27FC236}">
                      <a16:creationId xmlns:a16="http://schemas.microsoft.com/office/drawing/2014/main" id="{09F332A0-0500-47CE-83EB-3751162717D0}"/>
                    </a:ext>
                  </a:extLst>
                </p:cNvPr>
                <p:cNvSpPr>
                  <a:spLocks noChangeShapeType="1"/>
                </p:cNvSpPr>
                <p:nvPr/>
              </p:nvSpPr>
              <p:spPr bwMode="auto">
                <a:xfrm flipV="1">
                  <a:off x="3082926"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60" name="Line 1806">
                  <a:extLst>
                    <a:ext uri="{FF2B5EF4-FFF2-40B4-BE49-F238E27FC236}">
                      <a16:creationId xmlns:a16="http://schemas.microsoft.com/office/drawing/2014/main" id="{6EDFB8FB-2FDE-46E8-BB40-38528C5F0A86}"/>
                    </a:ext>
                  </a:extLst>
                </p:cNvPr>
                <p:cNvSpPr>
                  <a:spLocks noChangeShapeType="1"/>
                </p:cNvSpPr>
                <p:nvPr/>
              </p:nvSpPr>
              <p:spPr bwMode="auto">
                <a:xfrm flipV="1">
                  <a:off x="3249614"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61" name="Line 1807">
                  <a:extLst>
                    <a:ext uri="{FF2B5EF4-FFF2-40B4-BE49-F238E27FC236}">
                      <a16:creationId xmlns:a16="http://schemas.microsoft.com/office/drawing/2014/main" id="{8698BF5E-61D3-4247-B3D7-9A6348E382F0}"/>
                    </a:ext>
                  </a:extLst>
                </p:cNvPr>
                <p:cNvSpPr>
                  <a:spLocks noChangeShapeType="1"/>
                </p:cNvSpPr>
                <p:nvPr/>
              </p:nvSpPr>
              <p:spPr bwMode="auto">
                <a:xfrm flipV="1">
                  <a:off x="3443289"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62" name="Line 1808">
                  <a:extLst>
                    <a:ext uri="{FF2B5EF4-FFF2-40B4-BE49-F238E27FC236}">
                      <a16:creationId xmlns:a16="http://schemas.microsoft.com/office/drawing/2014/main" id="{A7ED2930-EA08-4CEC-B28A-B1055121266D}"/>
                    </a:ext>
                  </a:extLst>
                </p:cNvPr>
                <p:cNvSpPr>
                  <a:spLocks noChangeShapeType="1"/>
                </p:cNvSpPr>
                <p:nvPr/>
              </p:nvSpPr>
              <p:spPr bwMode="auto">
                <a:xfrm flipV="1">
                  <a:off x="3632201"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63" name="Line 1809">
                  <a:extLst>
                    <a:ext uri="{FF2B5EF4-FFF2-40B4-BE49-F238E27FC236}">
                      <a16:creationId xmlns:a16="http://schemas.microsoft.com/office/drawing/2014/main" id="{707F1507-7BE6-44DC-A90A-6527847B4867}"/>
                    </a:ext>
                  </a:extLst>
                </p:cNvPr>
                <p:cNvSpPr>
                  <a:spLocks noChangeShapeType="1"/>
                </p:cNvSpPr>
                <p:nvPr/>
              </p:nvSpPr>
              <p:spPr bwMode="auto">
                <a:xfrm flipV="1">
                  <a:off x="3803651"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64" name="Line 1810">
                  <a:extLst>
                    <a:ext uri="{FF2B5EF4-FFF2-40B4-BE49-F238E27FC236}">
                      <a16:creationId xmlns:a16="http://schemas.microsoft.com/office/drawing/2014/main" id="{25982A0C-42C0-4936-BFF0-B936A347AAA6}"/>
                    </a:ext>
                  </a:extLst>
                </p:cNvPr>
                <p:cNvSpPr>
                  <a:spLocks noChangeShapeType="1"/>
                </p:cNvSpPr>
                <p:nvPr/>
              </p:nvSpPr>
              <p:spPr bwMode="auto">
                <a:xfrm flipV="1">
                  <a:off x="3997326"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65" name="Line 1811">
                  <a:extLst>
                    <a:ext uri="{FF2B5EF4-FFF2-40B4-BE49-F238E27FC236}">
                      <a16:creationId xmlns:a16="http://schemas.microsoft.com/office/drawing/2014/main" id="{559F1BD8-E7F9-479B-9EBB-E20CFC605AF8}"/>
                    </a:ext>
                  </a:extLst>
                </p:cNvPr>
                <p:cNvSpPr>
                  <a:spLocks noChangeShapeType="1"/>
                </p:cNvSpPr>
                <p:nvPr/>
              </p:nvSpPr>
              <p:spPr bwMode="auto">
                <a:xfrm flipV="1">
                  <a:off x="4229101"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66" name="Line 1812">
                  <a:extLst>
                    <a:ext uri="{FF2B5EF4-FFF2-40B4-BE49-F238E27FC236}">
                      <a16:creationId xmlns:a16="http://schemas.microsoft.com/office/drawing/2014/main" id="{3E6B4FE4-5677-413A-9D47-C687763CB4F5}"/>
                    </a:ext>
                  </a:extLst>
                </p:cNvPr>
                <p:cNvSpPr>
                  <a:spLocks noChangeShapeType="1"/>
                </p:cNvSpPr>
                <p:nvPr/>
              </p:nvSpPr>
              <p:spPr bwMode="auto">
                <a:xfrm flipV="1">
                  <a:off x="4391026"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67" name="Line 1813">
                  <a:extLst>
                    <a:ext uri="{FF2B5EF4-FFF2-40B4-BE49-F238E27FC236}">
                      <a16:creationId xmlns:a16="http://schemas.microsoft.com/office/drawing/2014/main" id="{65CDCFE4-9065-4448-93B9-3BF8315DF77E}"/>
                    </a:ext>
                  </a:extLst>
                </p:cNvPr>
                <p:cNvSpPr>
                  <a:spLocks noChangeShapeType="1"/>
                </p:cNvSpPr>
                <p:nvPr/>
              </p:nvSpPr>
              <p:spPr bwMode="auto">
                <a:xfrm flipV="1">
                  <a:off x="4560889"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68" name="Line 1814">
                  <a:extLst>
                    <a:ext uri="{FF2B5EF4-FFF2-40B4-BE49-F238E27FC236}">
                      <a16:creationId xmlns:a16="http://schemas.microsoft.com/office/drawing/2014/main" id="{8B6B1692-AEB2-4292-B9F4-C4895E2C92FC}"/>
                    </a:ext>
                  </a:extLst>
                </p:cNvPr>
                <p:cNvSpPr>
                  <a:spLocks noChangeShapeType="1"/>
                </p:cNvSpPr>
                <p:nvPr/>
              </p:nvSpPr>
              <p:spPr bwMode="auto">
                <a:xfrm flipV="1">
                  <a:off x="4740276"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69" name="Line 1815">
                  <a:extLst>
                    <a:ext uri="{FF2B5EF4-FFF2-40B4-BE49-F238E27FC236}">
                      <a16:creationId xmlns:a16="http://schemas.microsoft.com/office/drawing/2014/main" id="{2ABDA52C-401E-472F-B476-71C62009873F}"/>
                    </a:ext>
                  </a:extLst>
                </p:cNvPr>
                <p:cNvSpPr>
                  <a:spLocks noChangeShapeType="1"/>
                </p:cNvSpPr>
                <p:nvPr/>
              </p:nvSpPr>
              <p:spPr bwMode="auto">
                <a:xfrm flipV="1">
                  <a:off x="4941889"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70" name="Line 1816">
                  <a:extLst>
                    <a:ext uri="{FF2B5EF4-FFF2-40B4-BE49-F238E27FC236}">
                      <a16:creationId xmlns:a16="http://schemas.microsoft.com/office/drawing/2014/main" id="{8F38DB8C-2C42-47F3-BA6D-298FC4DF07AF}"/>
                    </a:ext>
                  </a:extLst>
                </p:cNvPr>
                <p:cNvSpPr>
                  <a:spLocks noChangeShapeType="1"/>
                </p:cNvSpPr>
                <p:nvPr/>
              </p:nvSpPr>
              <p:spPr bwMode="auto">
                <a:xfrm flipV="1">
                  <a:off x="5124451"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71" name="Line 1817">
                  <a:extLst>
                    <a:ext uri="{FF2B5EF4-FFF2-40B4-BE49-F238E27FC236}">
                      <a16:creationId xmlns:a16="http://schemas.microsoft.com/office/drawing/2014/main" id="{8061CC9F-E4A9-4612-9AAE-A1A45D564C9C}"/>
                    </a:ext>
                  </a:extLst>
                </p:cNvPr>
                <p:cNvSpPr>
                  <a:spLocks noChangeShapeType="1"/>
                </p:cNvSpPr>
                <p:nvPr/>
              </p:nvSpPr>
              <p:spPr bwMode="auto">
                <a:xfrm flipV="1">
                  <a:off x="5289551"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72" name="Line 1818">
                  <a:extLst>
                    <a:ext uri="{FF2B5EF4-FFF2-40B4-BE49-F238E27FC236}">
                      <a16:creationId xmlns:a16="http://schemas.microsoft.com/office/drawing/2014/main" id="{ABF062E7-7834-489F-9D5E-D3A9EB8D448D}"/>
                    </a:ext>
                  </a:extLst>
                </p:cNvPr>
                <p:cNvSpPr>
                  <a:spLocks noChangeShapeType="1"/>
                </p:cNvSpPr>
                <p:nvPr/>
              </p:nvSpPr>
              <p:spPr bwMode="auto">
                <a:xfrm flipV="1">
                  <a:off x="5480051"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73" name="Line 1819">
                  <a:extLst>
                    <a:ext uri="{FF2B5EF4-FFF2-40B4-BE49-F238E27FC236}">
                      <a16:creationId xmlns:a16="http://schemas.microsoft.com/office/drawing/2014/main" id="{4BA68365-F96F-4F6B-A47D-BD2D8202D480}"/>
                    </a:ext>
                  </a:extLst>
                </p:cNvPr>
                <p:cNvSpPr>
                  <a:spLocks noChangeShapeType="1"/>
                </p:cNvSpPr>
                <p:nvPr/>
              </p:nvSpPr>
              <p:spPr bwMode="auto">
                <a:xfrm flipV="1">
                  <a:off x="5662614"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74" name="Line 1820">
                  <a:extLst>
                    <a:ext uri="{FF2B5EF4-FFF2-40B4-BE49-F238E27FC236}">
                      <a16:creationId xmlns:a16="http://schemas.microsoft.com/office/drawing/2014/main" id="{3431A826-9BB7-471C-AFC6-6304A4194E47}"/>
                    </a:ext>
                  </a:extLst>
                </p:cNvPr>
                <p:cNvSpPr>
                  <a:spLocks noChangeShapeType="1"/>
                </p:cNvSpPr>
                <p:nvPr/>
              </p:nvSpPr>
              <p:spPr bwMode="auto">
                <a:xfrm flipV="1">
                  <a:off x="5845176"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75" name="Line 1821">
                  <a:extLst>
                    <a:ext uri="{FF2B5EF4-FFF2-40B4-BE49-F238E27FC236}">
                      <a16:creationId xmlns:a16="http://schemas.microsoft.com/office/drawing/2014/main" id="{4D362D2C-13FD-49B6-97B7-E7D8FD76B394}"/>
                    </a:ext>
                  </a:extLst>
                </p:cNvPr>
                <p:cNvSpPr>
                  <a:spLocks noChangeShapeType="1"/>
                </p:cNvSpPr>
                <p:nvPr/>
              </p:nvSpPr>
              <p:spPr bwMode="auto">
                <a:xfrm flipV="1">
                  <a:off x="5994401"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76" name="Line 1822">
                  <a:extLst>
                    <a:ext uri="{FF2B5EF4-FFF2-40B4-BE49-F238E27FC236}">
                      <a16:creationId xmlns:a16="http://schemas.microsoft.com/office/drawing/2014/main" id="{B2B9C595-1295-4FDC-93F1-496E82F0A499}"/>
                    </a:ext>
                  </a:extLst>
                </p:cNvPr>
                <p:cNvSpPr>
                  <a:spLocks noChangeShapeType="1"/>
                </p:cNvSpPr>
                <p:nvPr/>
              </p:nvSpPr>
              <p:spPr bwMode="auto">
                <a:xfrm flipV="1">
                  <a:off x="6184901"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77" name="Line 1823">
                  <a:extLst>
                    <a:ext uri="{FF2B5EF4-FFF2-40B4-BE49-F238E27FC236}">
                      <a16:creationId xmlns:a16="http://schemas.microsoft.com/office/drawing/2014/main" id="{24195122-BB0E-4B64-9BCF-3E8B64C237E2}"/>
                    </a:ext>
                  </a:extLst>
                </p:cNvPr>
                <p:cNvSpPr>
                  <a:spLocks noChangeShapeType="1"/>
                </p:cNvSpPr>
                <p:nvPr/>
              </p:nvSpPr>
              <p:spPr bwMode="auto">
                <a:xfrm flipV="1">
                  <a:off x="6375401"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78" name="Line 1824">
                  <a:extLst>
                    <a:ext uri="{FF2B5EF4-FFF2-40B4-BE49-F238E27FC236}">
                      <a16:creationId xmlns:a16="http://schemas.microsoft.com/office/drawing/2014/main" id="{33375C90-89EF-4A75-9FBD-EEFC65566980}"/>
                    </a:ext>
                  </a:extLst>
                </p:cNvPr>
                <p:cNvSpPr>
                  <a:spLocks noChangeShapeType="1"/>
                </p:cNvSpPr>
                <p:nvPr/>
              </p:nvSpPr>
              <p:spPr bwMode="auto">
                <a:xfrm flipV="1">
                  <a:off x="6580189"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79" name="Line 1825">
                  <a:extLst>
                    <a:ext uri="{FF2B5EF4-FFF2-40B4-BE49-F238E27FC236}">
                      <a16:creationId xmlns:a16="http://schemas.microsoft.com/office/drawing/2014/main" id="{957AE1CF-976D-4533-95DD-8A2A6416BD35}"/>
                    </a:ext>
                  </a:extLst>
                </p:cNvPr>
                <p:cNvSpPr>
                  <a:spLocks noChangeShapeType="1"/>
                </p:cNvSpPr>
                <p:nvPr/>
              </p:nvSpPr>
              <p:spPr bwMode="auto">
                <a:xfrm flipV="1">
                  <a:off x="6759576"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80" name="Line 1826">
                  <a:extLst>
                    <a:ext uri="{FF2B5EF4-FFF2-40B4-BE49-F238E27FC236}">
                      <a16:creationId xmlns:a16="http://schemas.microsoft.com/office/drawing/2014/main" id="{8A575C57-85D0-452A-83A4-B344F243CD3A}"/>
                    </a:ext>
                  </a:extLst>
                </p:cNvPr>
                <p:cNvSpPr>
                  <a:spLocks noChangeShapeType="1"/>
                </p:cNvSpPr>
                <p:nvPr/>
              </p:nvSpPr>
              <p:spPr bwMode="auto">
                <a:xfrm flipV="1">
                  <a:off x="6943726" y="1178223"/>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81" name="Line 1912">
                  <a:extLst>
                    <a:ext uri="{FF2B5EF4-FFF2-40B4-BE49-F238E27FC236}">
                      <a16:creationId xmlns:a16="http://schemas.microsoft.com/office/drawing/2014/main" id="{18252961-888C-4277-885A-B03D7D24E2F5}"/>
                    </a:ext>
                  </a:extLst>
                </p:cNvPr>
                <p:cNvSpPr>
                  <a:spLocks noChangeShapeType="1"/>
                </p:cNvSpPr>
                <p:nvPr/>
              </p:nvSpPr>
              <p:spPr bwMode="auto">
                <a:xfrm flipV="1">
                  <a:off x="-1639887"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82" name="Line 1913">
                  <a:extLst>
                    <a:ext uri="{FF2B5EF4-FFF2-40B4-BE49-F238E27FC236}">
                      <a16:creationId xmlns:a16="http://schemas.microsoft.com/office/drawing/2014/main" id="{4E35F63F-FEFC-4D3B-9E18-04356F4B2EFB}"/>
                    </a:ext>
                  </a:extLst>
                </p:cNvPr>
                <p:cNvSpPr>
                  <a:spLocks noChangeShapeType="1"/>
                </p:cNvSpPr>
                <p:nvPr/>
              </p:nvSpPr>
              <p:spPr bwMode="auto">
                <a:xfrm flipV="1">
                  <a:off x="-1470024"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83" name="Line 1914">
                  <a:extLst>
                    <a:ext uri="{FF2B5EF4-FFF2-40B4-BE49-F238E27FC236}">
                      <a16:creationId xmlns:a16="http://schemas.microsoft.com/office/drawing/2014/main" id="{AC6B2740-E972-4A19-B7BB-567B0F1569CE}"/>
                    </a:ext>
                  </a:extLst>
                </p:cNvPr>
                <p:cNvSpPr>
                  <a:spLocks noChangeShapeType="1"/>
                </p:cNvSpPr>
                <p:nvPr/>
              </p:nvSpPr>
              <p:spPr bwMode="auto">
                <a:xfrm flipV="1">
                  <a:off x="-1323974"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84" name="Line 1915">
                  <a:extLst>
                    <a:ext uri="{FF2B5EF4-FFF2-40B4-BE49-F238E27FC236}">
                      <a16:creationId xmlns:a16="http://schemas.microsoft.com/office/drawing/2014/main" id="{ACB33120-7A95-4683-9423-4285FFDB32B5}"/>
                    </a:ext>
                  </a:extLst>
                </p:cNvPr>
                <p:cNvSpPr>
                  <a:spLocks noChangeShapeType="1"/>
                </p:cNvSpPr>
                <p:nvPr/>
              </p:nvSpPr>
              <p:spPr bwMode="auto">
                <a:xfrm flipV="1">
                  <a:off x="-1144587"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85" name="Line 1916">
                  <a:extLst>
                    <a:ext uri="{FF2B5EF4-FFF2-40B4-BE49-F238E27FC236}">
                      <a16:creationId xmlns:a16="http://schemas.microsoft.com/office/drawing/2014/main" id="{CF3B6116-E364-4FBE-975E-314474A8F2C5}"/>
                    </a:ext>
                  </a:extLst>
                </p:cNvPr>
                <p:cNvSpPr>
                  <a:spLocks noChangeShapeType="1"/>
                </p:cNvSpPr>
                <p:nvPr/>
              </p:nvSpPr>
              <p:spPr bwMode="auto">
                <a:xfrm flipV="1">
                  <a:off x="-992187"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86" name="Line 1917">
                  <a:extLst>
                    <a:ext uri="{FF2B5EF4-FFF2-40B4-BE49-F238E27FC236}">
                      <a16:creationId xmlns:a16="http://schemas.microsoft.com/office/drawing/2014/main" id="{BFB4F454-CC68-4AE9-A7D2-A46D8F804A04}"/>
                    </a:ext>
                  </a:extLst>
                </p:cNvPr>
                <p:cNvSpPr>
                  <a:spLocks noChangeShapeType="1"/>
                </p:cNvSpPr>
                <p:nvPr/>
              </p:nvSpPr>
              <p:spPr bwMode="auto">
                <a:xfrm flipV="1">
                  <a:off x="-844549"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87" name="Line 1918">
                  <a:extLst>
                    <a:ext uri="{FF2B5EF4-FFF2-40B4-BE49-F238E27FC236}">
                      <a16:creationId xmlns:a16="http://schemas.microsoft.com/office/drawing/2014/main" id="{0B532E57-CA12-4479-9ACC-47B005BF4732}"/>
                    </a:ext>
                  </a:extLst>
                </p:cNvPr>
                <p:cNvSpPr>
                  <a:spLocks noChangeShapeType="1"/>
                </p:cNvSpPr>
                <p:nvPr/>
              </p:nvSpPr>
              <p:spPr bwMode="auto">
                <a:xfrm flipV="1">
                  <a:off x="-704849"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88" name="Line 1919">
                  <a:extLst>
                    <a:ext uri="{FF2B5EF4-FFF2-40B4-BE49-F238E27FC236}">
                      <a16:creationId xmlns:a16="http://schemas.microsoft.com/office/drawing/2014/main" id="{8DD51F1C-F0C4-4B17-A293-BE212932AB5F}"/>
                    </a:ext>
                  </a:extLst>
                </p:cNvPr>
                <p:cNvSpPr>
                  <a:spLocks noChangeShapeType="1"/>
                </p:cNvSpPr>
                <p:nvPr/>
              </p:nvSpPr>
              <p:spPr bwMode="auto">
                <a:xfrm flipV="1">
                  <a:off x="-519112"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89" name="Line 1920">
                  <a:extLst>
                    <a:ext uri="{FF2B5EF4-FFF2-40B4-BE49-F238E27FC236}">
                      <a16:creationId xmlns:a16="http://schemas.microsoft.com/office/drawing/2014/main" id="{47FD9184-5927-44A2-80B5-F8C7BAF7362D}"/>
                    </a:ext>
                  </a:extLst>
                </p:cNvPr>
                <p:cNvSpPr>
                  <a:spLocks noChangeShapeType="1"/>
                </p:cNvSpPr>
                <p:nvPr/>
              </p:nvSpPr>
              <p:spPr bwMode="auto">
                <a:xfrm flipV="1">
                  <a:off x="-357187"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90" name="Line 1921">
                  <a:extLst>
                    <a:ext uri="{FF2B5EF4-FFF2-40B4-BE49-F238E27FC236}">
                      <a16:creationId xmlns:a16="http://schemas.microsoft.com/office/drawing/2014/main" id="{2CE31B35-D696-4715-B7FD-D79EE7ACF2C6}"/>
                    </a:ext>
                  </a:extLst>
                </p:cNvPr>
                <p:cNvSpPr>
                  <a:spLocks noChangeShapeType="1"/>
                </p:cNvSpPr>
                <p:nvPr/>
              </p:nvSpPr>
              <p:spPr bwMode="auto">
                <a:xfrm flipV="1">
                  <a:off x="-184149"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91" name="Line 1922">
                  <a:extLst>
                    <a:ext uri="{FF2B5EF4-FFF2-40B4-BE49-F238E27FC236}">
                      <a16:creationId xmlns:a16="http://schemas.microsoft.com/office/drawing/2014/main" id="{58C68057-AFEC-48CF-A33B-43AFAF9E6D9D}"/>
                    </a:ext>
                  </a:extLst>
                </p:cNvPr>
                <p:cNvSpPr>
                  <a:spLocks noChangeShapeType="1"/>
                </p:cNvSpPr>
                <p:nvPr/>
              </p:nvSpPr>
              <p:spPr bwMode="auto">
                <a:xfrm flipV="1">
                  <a:off x="1"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92" name="Line 1923">
                  <a:extLst>
                    <a:ext uri="{FF2B5EF4-FFF2-40B4-BE49-F238E27FC236}">
                      <a16:creationId xmlns:a16="http://schemas.microsoft.com/office/drawing/2014/main" id="{185ED8CC-02FE-4A4A-9728-BC5510B1594A}"/>
                    </a:ext>
                  </a:extLst>
                </p:cNvPr>
                <p:cNvSpPr>
                  <a:spLocks noChangeShapeType="1"/>
                </p:cNvSpPr>
                <p:nvPr/>
              </p:nvSpPr>
              <p:spPr bwMode="auto">
                <a:xfrm flipV="1">
                  <a:off x="166688"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93" name="Line 1924">
                  <a:extLst>
                    <a:ext uri="{FF2B5EF4-FFF2-40B4-BE49-F238E27FC236}">
                      <a16:creationId xmlns:a16="http://schemas.microsoft.com/office/drawing/2014/main" id="{9B97B5DF-D94C-4D15-A814-A52BAAFC572B}"/>
                    </a:ext>
                  </a:extLst>
                </p:cNvPr>
                <p:cNvSpPr>
                  <a:spLocks noChangeShapeType="1"/>
                </p:cNvSpPr>
                <p:nvPr/>
              </p:nvSpPr>
              <p:spPr bwMode="auto">
                <a:xfrm flipV="1">
                  <a:off x="327026"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94" name="Line 1925">
                  <a:extLst>
                    <a:ext uri="{FF2B5EF4-FFF2-40B4-BE49-F238E27FC236}">
                      <a16:creationId xmlns:a16="http://schemas.microsoft.com/office/drawing/2014/main" id="{26B86585-F1CB-471A-83A1-E89F621CCD00}"/>
                    </a:ext>
                  </a:extLst>
                </p:cNvPr>
                <p:cNvSpPr>
                  <a:spLocks noChangeShapeType="1"/>
                </p:cNvSpPr>
                <p:nvPr/>
              </p:nvSpPr>
              <p:spPr bwMode="auto">
                <a:xfrm flipV="1">
                  <a:off x="488951"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95" name="Line 1926">
                  <a:extLst>
                    <a:ext uri="{FF2B5EF4-FFF2-40B4-BE49-F238E27FC236}">
                      <a16:creationId xmlns:a16="http://schemas.microsoft.com/office/drawing/2014/main" id="{A0CD15F4-824F-4F96-AD15-9DD3DE20AFF3}"/>
                    </a:ext>
                  </a:extLst>
                </p:cNvPr>
                <p:cNvSpPr>
                  <a:spLocks noChangeShapeType="1"/>
                </p:cNvSpPr>
                <p:nvPr/>
              </p:nvSpPr>
              <p:spPr bwMode="auto">
                <a:xfrm flipV="1">
                  <a:off x="676276"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96" name="Line 1927">
                  <a:extLst>
                    <a:ext uri="{FF2B5EF4-FFF2-40B4-BE49-F238E27FC236}">
                      <a16:creationId xmlns:a16="http://schemas.microsoft.com/office/drawing/2014/main" id="{25412A94-5680-4804-B2DD-C7A7D550191D}"/>
                    </a:ext>
                  </a:extLst>
                </p:cNvPr>
                <p:cNvSpPr>
                  <a:spLocks noChangeShapeType="1"/>
                </p:cNvSpPr>
                <p:nvPr/>
              </p:nvSpPr>
              <p:spPr bwMode="auto">
                <a:xfrm flipV="1">
                  <a:off x="869951"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97" name="Line 1928">
                  <a:extLst>
                    <a:ext uri="{FF2B5EF4-FFF2-40B4-BE49-F238E27FC236}">
                      <a16:creationId xmlns:a16="http://schemas.microsoft.com/office/drawing/2014/main" id="{585D525B-607C-4A4E-94B2-73911E7885ED}"/>
                    </a:ext>
                  </a:extLst>
                </p:cNvPr>
                <p:cNvSpPr>
                  <a:spLocks noChangeShapeType="1"/>
                </p:cNvSpPr>
                <p:nvPr/>
              </p:nvSpPr>
              <p:spPr bwMode="auto">
                <a:xfrm flipV="1">
                  <a:off x="1033463"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98" name="Line 1929">
                  <a:extLst>
                    <a:ext uri="{FF2B5EF4-FFF2-40B4-BE49-F238E27FC236}">
                      <a16:creationId xmlns:a16="http://schemas.microsoft.com/office/drawing/2014/main" id="{216C2B03-8793-493F-BF52-3011F9147223}"/>
                    </a:ext>
                  </a:extLst>
                </p:cNvPr>
                <p:cNvSpPr>
                  <a:spLocks noChangeShapeType="1"/>
                </p:cNvSpPr>
                <p:nvPr/>
              </p:nvSpPr>
              <p:spPr bwMode="auto">
                <a:xfrm flipV="1">
                  <a:off x="1209676"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99" name="Line 1930">
                  <a:extLst>
                    <a:ext uri="{FF2B5EF4-FFF2-40B4-BE49-F238E27FC236}">
                      <a16:creationId xmlns:a16="http://schemas.microsoft.com/office/drawing/2014/main" id="{B620F70B-CED9-454B-A82B-7E774A859D27}"/>
                    </a:ext>
                  </a:extLst>
                </p:cNvPr>
                <p:cNvSpPr>
                  <a:spLocks noChangeShapeType="1"/>
                </p:cNvSpPr>
                <p:nvPr/>
              </p:nvSpPr>
              <p:spPr bwMode="auto">
                <a:xfrm flipV="1">
                  <a:off x="1398588"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00" name="Line 1931">
                  <a:extLst>
                    <a:ext uri="{FF2B5EF4-FFF2-40B4-BE49-F238E27FC236}">
                      <a16:creationId xmlns:a16="http://schemas.microsoft.com/office/drawing/2014/main" id="{4C1EC748-53CD-4801-BFF6-19FA0B4C22C8}"/>
                    </a:ext>
                  </a:extLst>
                </p:cNvPr>
                <p:cNvSpPr>
                  <a:spLocks noChangeShapeType="1"/>
                </p:cNvSpPr>
                <p:nvPr/>
              </p:nvSpPr>
              <p:spPr bwMode="auto">
                <a:xfrm flipV="1">
                  <a:off x="1568451"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01" name="Line 1932">
                  <a:extLst>
                    <a:ext uri="{FF2B5EF4-FFF2-40B4-BE49-F238E27FC236}">
                      <a16:creationId xmlns:a16="http://schemas.microsoft.com/office/drawing/2014/main" id="{117F7DC0-AC63-4D0B-9315-12958F5558B4}"/>
                    </a:ext>
                  </a:extLst>
                </p:cNvPr>
                <p:cNvSpPr>
                  <a:spLocks noChangeShapeType="1"/>
                </p:cNvSpPr>
                <p:nvPr/>
              </p:nvSpPr>
              <p:spPr bwMode="auto">
                <a:xfrm flipV="1">
                  <a:off x="1755776"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02" name="Line 1933">
                  <a:extLst>
                    <a:ext uri="{FF2B5EF4-FFF2-40B4-BE49-F238E27FC236}">
                      <a16:creationId xmlns:a16="http://schemas.microsoft.com/office/drawing/2014/main" id="{C501DACD-944C-40EC-855B-0FD8C92C950F}"/>
                    </a:ext>
                  </a:extLst>
                </p:cNvPr>
                <p:cNvSpPr>
                  <a:spLocks noChangeShapeType="1"/>
                </p:cNvSpPr>
                <p:nvPr/>
              </p:nvSpPr>
              <p:spPr bwMode="auto">
                <a:xfrm flipV="1">
                  <a:off x="1941513"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03" name="Line 1934">
                  <a:extLst>
                    <a:ext uri="{FF2B5EF4-FFF2-40B4-BE49-F238E27FC236}">
                      <a16:creationId xmlns:a16="http://schemas.microsoft.com/office/drawing/2014/main" id="{B4656956-BBFD-46A4-9A19-E75ECC1D4DE3}"/>
                    </a:ext>
                  </a:extLst>
                </p:cNvPr>
                <p:cNvSpPr>
                  <a:spLocks noChangeShapeType="1"/>
                </p:cNvSpPr>
                <p:nvPr/>
              </p:nvSpPr>
              <p:spPr bwMode="auto">
                <a:xfrm flipV="1">
                  <a:off x="2105026"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04" name="Line 1935">
                  <a:extLst>
                    <a:ext uri="{FF2B5EF4-FFF2-40B4-BE49-F238E27FC236}">
                      <a16:creationId xmlns:a16="http://schemas.microsoft.com/office/drawing/2014/main" id="{AA560DC0-8F78-44A9-89FA-56C86C0AD641}"/>
                    </a:ext>
                  </a:extLst>
                </p:cNvPr>
                <p:cNvSpPr>
                  <a:spLocks noChangeShapeType="1"/>
                </p:cNvSpPr>
                <p:nvPr/>
              </p:nvSpPr>
              <p:spPr bwMode="auto">
                <a:xfrm flipV="1">
                  <a:off x="2284413"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05" name="Line 1936">
                  <a:extLst>
                    <a:ext uri="{FF2B5EF4-FFF2-40B4-BE49-F238E27FC236}">
                      <a16:creationId xmlns:a16="http://schemas.microsoft.com/office/drawing/2014/main" id="{443609C1-9A02-4FFC-B7DF-80D76F90628A}"/>
                    </a:ext>
                  </a:extLst>
                </p:cNvPr>
                <p:cNvSpPr>
                  <a:spLocks noChangeShapeType="1"/>
                </p:cNvSpPr>
                <p:nvPr/>
              </p:nvSpPr>
              <p:spPr bwMode="auto">
                <a:xfrm flipV="1">
                  <a:off x="2478088"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06" name="Line 1937">
                  <a:extLst>
                    <a:ext uri="{FF2B5EF4-FFF2-40B4-BE49-F238E27FC236}">
                      <a16:creationId xmlns:a16="http://schemas.microsoft.com/office/drawing/2014/main" id="{0C033363-6586-426A-9C35-59290E1704B2}"/>
                    </a:ext>
                  </a:extLst>
                </p:cNvPr>
                <p:cNvSpPr>
                  <a:spLocks noChangeShapeType="1"/>
                </p:cNvSpPr>
                <p:nvPr/>
              </p:nvSpPr>
              <p:spPr bwMode="auto">
                <a:xfrm flipV="1">
                  <a:off x="2676526"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07" name="Line 1938">
                  <a:extLst>
                    <a:ext uri="{FF2B5EF4-FFF2-40B4-BE49-F238E27FC236}">
                      <a16:creationId xmlns:a16="http://schemas.microsoft.com/office/drawing/2014/main" id="{64105B26-C27A-4210-BE33-EB5250D1A3DC}"/>
                    </a:ext>
                  </a:extLst>
                </p:cNvPr>
                <p:cNvSpPr>
                  <a:spLocks noChangeShapeType="1"/>
                </p:cNvSpPr>
                <p:nvPr/>
              </p:nvSpPr>
              <p:spPr bwMode="auto">
                <a:xfrm flipV="1">
                  <a:off x="2870201"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08" name="Line 1939">
                  <a:extLst>
                    <a:ext uri="{FF2B5EF4-FFF2-40B4-BE49-F238E27FC236}">
                      <a16:creationId xmlns:a16="http://schemas.microsoft.com/office/drawing/2014/main" id="{ED554D74-50CA-413B-AF61-CB4CA09B67BA}"/>
                    </a:ext>
                  </a:extLst>
                </p:cNvPr>
                <p:cNvSpPr>
                  <a:spLocks noChangeShapeType="1"/>
                </p:cNvSpPr>
                <p:nvPr/>
              </p:nvSpPr>
              <p:spPr bwMode="auto">
                <a:xfrm flipV="1">
                  <a:off x="3051176"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09" name="Line 1940">
                  <a:extLst>
                    <a:ext uri="{FF2B5EF4-FFF2-40B4-BE49-F238E27FC236}">
                      <a16:creationId xmlns:a16="http://schemas.microsoft.com/office/drawing/2014/main" id="{2C0A662B-EC83-474D-92C0-25A712EF34E0}"/>
                    </a:ext>
                  </a:extLst>
                </p:cNvPr>
                <p:cNvSpPr>
                  <a:spLocks noChangeShapeType="1"/>
                </p:cNvSpPr>
                <p:nvPr/>
              </p:nvSpPr>
              <p:spPr bwMode="auto">
                <a:xfrm flipV="1">
                  <a:off x="3228976"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10" name="Line 1941">
                  <a:extLst>
                    <a:ext uri="{FF2B5EF4-FFF2-40B4-BE49-F238E27FC236}">
                      <a16:creationId xmlns:a16="http://schemas.microsoft.com/office/drawing/2014/main" id="{D20ED141-6978-4E00-AECF-14A55DFBD6C2}"/>
                    </a:ext>
                  </a:extLst>
                </p:cNvPr>
                <p:cNvSpPr>
                  <a:spLocks noChangeShapeType="1"/>
                </p:cNvSpPr>
                <p:nvPr/>
              </p:nvSpPr>
              <p:spPr bwMode="auto">
                <a:xfrm flipV="1">
                  <a:off x="3435351"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11" name="Line 1942">
                  <a:extLst>
                    <a:ext uri="{FF2B5EF4-FFF2-40B4-BE49-F238E27FC236}">
                      <a16:creationId xmlns:a16="http://schemas.microsoft.com/office/drawing/2014/main" id="{F3CF9561-AC32-4607-AA57-CB3DDD8B244F}"/>
                    </a:ext>
                  </a:extLst>
                </p:cNvPr>
                <p:cNvSpPr>
                  <a:spLocks noChangeShapeType="1"/>
                </p:cNvSpPr>
                <p:nvPr/>
              </p:nvSpPr>
              <p:spPr bwMode="auto">
                <a:xfrm flipV="1">
                  <a:off x="3625851"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12" name="Line 1943">
                  <a:extLst>
                    <a:ext uri="{FF2B5EF4-FFF2-40B4-BE49-F238E27FC236}">
                      <a16:creationId xmlns:a16="http://schemas.microsoft.com/office/drawing/2014/main" id="{4BCB420F-718F-4F7E-B5D5-B37EFD545C90}"/>
                    </a:ext>
                  </a:extLst>
                </p:cNvPr>
                <p:cNvSpPr>
                  <a:spLocks noChangeShapeType="1"/>
                </p:cNvSpPr>
                <p:nvPr/>
              </p:nvSpPr>
              <p:spPr bwMode="auto">
                <a:xfrm flipV="1">
                  <a:off x="3798888"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13" name="Line 1944">
                  <a:extLst>
                    <a:ext uri="{FF2B5EF4-FFF2-40B4-BE49-F238E27FC236}">
                      <a16:creationId xmlns:a16="http://schemas.microsoft.com/office/drawing/2014/main" id="{C4820183-641D-4F52-8EAD-ABA0FCFDA54E}"/>
                    </a:ext>
                  </a:extLst>
                </p:cNvPr>
                <p:cNvSpPr>
                  <a:spLocks noChangeShapeType="1"/>
                </p:cNvSpPr>
                <p:nvPr/>
              </p:nvSpPr>
              <p:spPr bwMode="auto">
                <a:xfrm flipV="1">
                  <a:off x="3994151"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14" name="Line 1945">
                  <a:extLst>
                    <a:ext uri="{FF2B5EF4-FFF2-40B4-BE49-F238E27FC236}">
                      <a16:creationId xmlns:a16="http://schemas.microsoft.com/office/drawing/2014/main" id="{2E0F4D01-2D50-4CC6-999D-C8612658B33E}"/>
                    </a:ext>
                  </a:extLst>
                </p:cNvPr>
                <p:cNvSpPr>
                  <a:spLocks noChangeShapeType="1"/>
                </p:cNvSpPr>
                <p:nvPr/>
              </p:nvSpPr>
              <p:spPr bwMode="auto">
                <a:xfrm flipV="1">
                  <a:off x="4217988"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15" name="Line 1946">
                  <a:extLst>
                    <a:ext uri="{FF2B5EF4-FFF2-40B4-BE49-F238E27FC236}">
                      <a16:creationId xmlns:a16="http://schemas.microsoft.com/office/drawing/2014/main" id="{E0B4FED5-A226-4610-82B0-CAB38E39E54C}"/>
                    </a:ext>
                  </a:extLst>
                </p:cNvPr>
                <p:cNvSpPr>
                  <a:spLocks noChangeShapeType="1"/>
                </p:cNvSpPr>
                <p:nvPr/>
              </p:nvSpPr>
              <p:spPr bwMode="auto">
                <a:xfrm flipV="1">
                  <a:off x="4381501"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16" name="Line 1947">
                  <a:extLst>
                    <a:ext uri="{FF2B5EF4-FFF2-40B4-BE49-F238E27FC236}">
                      <a16:creationId xmlns:a16="http://schemas.microsoft.com/office/drawing/2014/main" id="{FE43B907-52CB-4ECB-8FFC-45C73180D781}"/>
                    </a:ext>
                  </a:extLst>
                </p:cNvPr>
                <p:cNvSpPr>
                  <a:spLocks noChangeShapeType="1"/>
                </p:cNvSpPr>
                <p:nvPr/>
              </p:nvSpPr>
              <p:spPr bwMode="auto">
                <a:xfrm flipV="1">
                  <a:off x="4538663"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17" name="Line 1948">
                  <a:extLst>
                    <a:ext uri="{FF2B5EF4-FFF2-40B4-BE49-F238E27FC236}">
                      <a16:creationId xmlns:a16="http://schemas.microsoft.com/office/drawing/2014/main" id="{568CC7C6-E82B-4850-A264-351AC6039073}"/>
                    </a:ext>
                  </a:extLst>
                </p:cNvPr>
                <p:cNvSpPr>
                  <a:spLocks noChangeShapeType="1"/>
                </p:cNvSpPr>
                <p:nvPr/>
              </p:nvSpPr>
              <p:spPr bwMode="auto">
                <a:xfrm flipV="1">
                  <a:off x="4710113"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18" name="Line 1949">
                  <a:extLst>
                    <a:ext uri="{FF2B5EF4-FFF2-40B4-BE49-F238E27FC236}">
                      <a16:creationId xmlns:a16="http://schemas.microsoft.com/office/drawing/2014/main" id="{64193380-B932-40F0-9A68-2387E8162025}"/>
                    </a:ext>
                  </a:extLst>
                </p:cNvPr>
                <p:cNvSpPr>
                  <a:spLocks noChangeShapeType="1"/>
                </p:cNvSpPr>
                <p:nvPr/>
              </p:nvSpPr>
              <p:spPr bwMode="auto">
                <a:xfrm flipV="1">
                  <a:off x="4919663"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19" name="Line 1950">
                  <a:extLst>
                    <a:ext uri="{FF2B5EF4-FFF2-40B4-BE49-F238E27FC236}">
                      <a16:creationId xmlns:a16="http://schemas.microsoft.com/office/drawing/2014/main" id="{5178A2C2-371B-42BB-B03C-D6854B6E39A6}"/>
                    </a:ext>
                  </a:extLst>
                </p:cNvPr>
                <p:cNvSpPr>
                  <a:spLocks noChangeShapeType="1"/>
                </p:cNvSpPr>
                <p:nvPr/>
              </p:nvSpPr>
              <p:spPr bwMode="auto">
                <a:xfrm flipV="1">
                  <a:off x="5102226"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20" name="Line 1951">
                  <a:extLst>
                    <a:ext uri="{FF2B5EF4-FFF2-40B4-BE49-F238E27FC236}">
                      <a16:creationId xmlns:a16="http://schemas.microsoft.com/office/drawing/2014/main" id="{C976A7B6-2CF1-45F4-B1ED-DBFAB8DFF932}"/>
                    </a:ext>
                  </a:extLst>
                </p:cNvPr>
                <p:cNvSpPr>
                  <a:spLocks noChangeShapeType="1"/>
                </p:cNvSpPr>
                <p:nvPr/>
              </p:nvSpPr>
              <p:spPr bwMode="auto">
                <a:xfrm flipV="1">
                  <a:off x="5265738"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21" name="Line 1952">
                  <a:extLst>
                    <a:ext uri="{FF2B5EF4-FFF2-40B4-BE49-F238E27FC236}">
                      <a16:creationId xmlns:a16="http://schemas.microsoft.com/office/drawing/2014/main" id="{2F097B03-E1E6-4290-AD10-B532FDCFB288}"/>
                    </a:ext>
                  </a:extLst>
                </p:cNvPr>
                <p:cNvSpPr>
                  <a:spLocks noChangeShapeType="1"/>
                </p:cNvSpPr>
                <p:nvPr/>
              </p:nvSpPr>
              <p:spPr bwMode="auto">
                <a:xfrm flipV="1">
                  <a:off x="5432426"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22" name="Line 1953">
                  <a:extLst>
                    <a:ext uri="{FF2B5EF4-FFF2-40B4-BE49-F238E27FC236}">
                      <a16:creationId xmlns:a16="http://schemas.microsoft.com/office/drawing/2014/main" id="{DC772E25-33C5-449F-89B5-459DBA578B6C}"/>
                    </a:ext>
                  </a:extLst>
                </p:cNvPr>
                <p:cNvSpPr>
                  <a:spLocks noChangeShapeType="1"/>
                </p:cNvSpPr>
                <p:nvPr/>
              </p:nvSpPr>
              <p:spPr bwMode="auto">
                <a:xfrm flipV="1">
                  <a:off x="5629276"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23" name="Line 1954">
                  <a:extLst>
                    <a:ext uri="{FF2B5EF4-FFF2-40B4-BE49-F238E27FC236}">
                      <a16:creationId xmlns:a16="http://schemas.microsoft.com/office/drawing/2014/main" id="{BF78B0EF-2B76-45E7-ABFC-F09941321342}"/>
                    </a:ext>
                  </a:extLst>
                </p:cNvPr>
                <p:cNvSpPr>
                  <a:spLocks noChangeShapeType="1"/>
                </p:cNvSpPr>
                <p:nvPr/>
              </p:nvSpPr>
              <p:spPr bwMode="auto">
                <a:xfrm flipV="1">
                  <a:off x="5802313"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24" name="Line 1955">
                  <a:extLst>
                    <a:ext uri="{FF2B5EF4-FFF2-40B4-BE49-F238E27FC236}">
                      <a16:creationId xmlns:a16="http://schemas.microsoft.com/office/drawing/2014/main" id="{7FC0074A-CA27-466E-B926-9C01B940D6E1}"/>
                    </a:ext>
                  </a:extLst>
                </p:cNvPr>
                <p:cNvSpPr>
                  <a:spLocks noChangeShapeType="1"/>
                </p:cNvSpPr>
                <p:nvPr/>
              </p:nvSpPr>
              <p:spPr bwMode="auto">
                <a:xfrm flipV="1">
                  <a:off x="5946776"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25" name="Line 1956">
                  <a:extLst>
                    <a:ext uri="{FF2B5EF4-FFF2-40B4-BE49-F238E27FC236}">
                      <a16:creationId xmlns:a16="http://schemas.microsoft.com/office/drawing/2014/main" id="{347FEB26-99A3-45BF-A348-095B396498B0}"/>
                    </a:ext>
                  </a:extLst>
                </p:cNvPr>
                <p:cNvSpPr>
                  <a:spLocks noChangeShapeType="1"/>
                </p:cNvSpPr>
                <p:nvPr/>
              </p:nvSpPr>
              <p:spPr bwMode="auto">
                <a:xfrm flipV="1">
                  <a:off x="6135688"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26" name="Line 1957">
                  <a:extLst>
                    <a:ext uri="{FF2B5EF4-FFF2-40B4-BE49-F238E27FC236}">
                      <a16:creationId xmlns:a16="http://schemas.microsoft.com/office/drawing/2014/main" id="{DFCD7CBA-38BE-4804-BE5F-FD5641A925AC}"/>
                    </a:ext>
                  </a:extLst>
                </p:cNvPr>
                <p:cNvSpPr>
                  <a:spLocks noChangeShapeType="1"/>
                </p:cNvSpPr>
                <p:nvPr/>
              </p:nvSpPr>
              <p:spPr bwMode="auto">
                <a:xfrm flipV="1">
                  <a:off x="6334126"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27" name="Line 1958">
                  <a:extLst>
                    <a:ext uri="{FF2B5EF4-FFF2-40B4-BE49-F238E27FC236}">
                      <a16:creationId xmlns:a16="http://schemas.microsoft.com/office/drawing/2014/main" id="{CD924373-980A-49BB-BE6B-7920B454F6D6}"/>
                    </a:ext>
                  </a:extLst>
                </p:cNvPr>
                <p:cNvSpPr>
                  <a:spLocks noChangeShapeType="1"/>
                </p:cNvSpPr>
                <p:nvPr/>
              </p:nvSpPr>
              <p:spPr bwMode="auto">
                <a:xfrm flipV="1">
                  <a:off x="6513513"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28" name="Line 1959">
                  <a:extLst>
                    <a:ext uri="{FF2B5EF4-FFF2-40B4-BE49-F238E27FC236}">
                      <a16:creationId xmlns:a16="http://schemas.microsoft.com/office/drawing/2014/main" id="{89D13501-0330-48EB-9360-DCBCA9356800}"/>
                    </a:ext>
                  </a:extLst>
                </p:cNvPr>
                <p:cNvSpPr>
                  <a:spLocks noChangeShapeType="1"/>
                </p:cNvSpPr>
                <p:nvPr/>
              </p:nvSpPr>
              <p:spPr bwMode="auto">
                <a:xfrm flipV="1">
                  <a:off x="6694488"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29" name="Line 1960">
                  <a:extLst>
                    <a:ext uri="{FF2B5EF4-FFF2-40B4-BE49-F238E27FC236}">
                      <a16:creationId xmlns:a16="http://schemas.microsoft.com/office/drawing/2014/main" id="{7190ECEF-3893-4648-9BC1-64F184DF8A35}"/>
                    </a:ext>
                  </a:extLst>
                </p:cNvPr>
                <p:cNvSpPr>
                  <a:spLocks noChangeShapeType="1"/>
                </p:cNvSpPr>
                <p:nvPr/>
              </p:nvSpPr>
              <p:spPr bwMode="auto">
                <a:xfrm flipV="1">
                  <a:off x="6875463"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30" name="Line 1961">
                  <a:extLst>
                    <a:ext uri="{FF2B5EF4-FFF2-40B4-BE49-F238E27FC236}">
                      <a16:creationId xmlns:a16="http://schemas.microsoft.com/office/drawing/2014/main" id="{F3E3256D-E2AC-430C-ABFA-5F8AB9978002}"/>
                    </a:ext>
                  </a:extLst>
                </p:cNvPr>
                <p:cNvSpPr>
                  <a:spLocks noChangeShapeType="1"/>
                </p:cNvSpPr>
                <p:nvPr/>
              </p:nvSpPr>
              <p:spPr bwMode="auto">
                <a:xfrm flipV="1">
                  <a:off x="7069138" y="811511"/>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31" name="Line 2038">
                  <a:extLst>
                    <a:ext uri="{FF2B5EF4-FFF2-40B4-BE49-F238E27FC236}">
                      <a16:creationId xmlns:a16="http://schemas.microsoft.com/office/drawing/2014/main" id="{FDA2FDBF-7C5B-456F-9FA4-6F3FBF60DF1F}"/>
                    </a:ext>
                  </a:extLst>
                </p:cNvPr>
                <p:cNvSpPr>
                  <a:spLocks noChangeShapeType="1"/>
                </p:cNvSpPr>
                <p:nvPr/>
              </p:nvSpPr>
              <p:spPr bwMode="auto">
                <a:xfrm flipV="1">
                  <a:off x="-1571624"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32" name="Line 2039">
                  <a:extLst>
                    <a:ext uri="{FF2B5EF4-FFF2-40B4-BE49-F238E27FC236}">
                      <a16:creationId xmlns:a16="http://schemas.microsoft.com/office/drawing/2014/main" id="{FE3B185F-E710-4E6D-A60F-D45A032C77AF}"/>
                    </a:ext>
                  </a:extLst>
                </p:cNvPr>
                <p:cNvSpPr>
                  <a:spLocks noChangeShapeType="1"/>
                </p:cNvSpPr>
                <p:nvPr/>
              </p:nvSpPr>
              <p:spPr bwMode="auto">
                <a:xfrm flipV="1">
                  <a:off x="-1398587"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33" name="Line 2040">
                  <a:extLst>
                    <a:ext uri="{FF2B5EF4-FFF2-40B4-BE49-F238E27FC236}">
                      <a16:creationId xmlns:a16="http://schemas.microsoft.com/office/drawing/2014/main" id="{A7325074-AF4F-4BD5-AA36-5A6F5CA6E328}"/>
                    </a:ext>
                  </a:extLst>
                </p:cNvPr>
                <p:cNvSpPr>
                  <a:spLocks noChangeShapeType="1"/>
                </p:cNvSpPr>
                <p:nvPr/>
              </p:nvSpPr>
              <p:spPr bwMode="auto">
                <a:xfrm flipV="1">
                  <a:off x="-1208087"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34" name="Line 2041">
                  <a:extLst>
                    <a:ext uri="{FF2B5EF4-FFF2-40B4-BE49-F238E27FC236}">
                      <a16:creationId xmlns:a16="http://schemas.microsoft.com/office/drawing/2014/main" id="{0D3F126C-B6C7-4145-9567-4AE548E6351F}"/>
                    </a:ext>
                  </a:extLst>
                </p:cNvPr>
                <p:cNvSpPr>
                  <a:spLocks noChangeShapeType="1"/>
                </p:cNvSpPr>
                <p:nvPr/>
              </p:nvSpPr>
              <p:spPr bwMode="auto">
                <a:xfrm flipV="1">
                  <a:off x="-1019174"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35" name="Line 2042">
                  <a:extLst>
                    <a:ext uri="{FF2B5EF4-FFF2-40B4-BE49-F238E27FC236}">
                      <a16:creationId xmlns:a16="http://schemas.microsoft.com/office/drawing/2014/main" id="{E7EA6B4A-37A8-4887-8159-08EAE93C2E30}"/>
                    </a:ext>
                  </a:extLst>
                </p:cNvPr>
                <p:cNvSpPr>
                  <a:spLocks noChangeShapeType="1"/>
                </p:cNvSpPr>
                <p:nvPr/>
              </p:nvSpPr>
              <p:spPr bwMode="auto">
                <a:xfrm flipV="1">
                  <a:off x="-849312"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36" name="Line 2043">
                  <a:extLst>
                    <a:ext uri="{FF2B5EF4-FFF2-40B4-BE49-F238E27FC236}">
                      <a16:creationId xmlns:a16="http://schemas.microsoft.com/office/drawing/2014/main" id="{4C78499C-10ED-4F31-A0D7-E54954CE582C}"/>
                    </a:ext>
                  </a:extLst>
                </p:cNvPr>
                <p:cNvSpPr>
                  <a:spLocks noChangeShapeType="1"/>
                </p:cNvSpPr>
                <p:nvPr/>
              </p:nvSpPr>
              <p:spPr bwMode="auto">
                <a:xfrm flipV="1">
                  <a:off x="-687387"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37" name="Line 2044">
                  <a:extLst>
                    <a:ext uri="{FF2B5EF4-FFF2-40B4-BE49-F238E27FC236}">
                      <a16:creationId xmlns:a16="http://schemas.microsoft.com/office/drawing/2014/main" id="{0B625F02-2CA9-48A0-8995-9339A4D7469B}"/>
                    </a:ext>
                  </a:extLst>
                </p:cNvPr>
                <p:cNvSpPr>
                  <a:spLocks noChangeShapeType="1"/>
                </p:cNvSpPr>
                <p:nvPr/>
              </p:nvSpPr>
              <p:spPr bwMode="auto">
                <a:xfrm flipV="1">
                  <a:off x="-493712"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38" name="Line 2045">
                  <a:extLst>
                    <a:ext uri="{FF2B5EF4-FFF2-40B4-BE49-F238E27FC236}">
                      <a16:creationId xmlns:a16="http://schemas.microsoft.com/office/drawing/2014/main" id="{46F0AF9E-D4EC-4A5F-A57F-EBBF1A108569}"/>
                    </a:ext>
                  </a:extLst>
                </p:cNvPr>
                <p:cNvSpPr>
                  <a:spLocks noChangeShapeType="1"/>
                </p:cNvSpPr>
                <p:nvPr/>
              </p:nvSpPr>
              <p:spPr bwMode="auto">
                <a:xfrm flipV="1">
                  <a:off x="-309562"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39" name="Line 2046">
                  <a:extLst>
                    <a:ext uri="{FF2B5EF4-FFF2-40B4-BE49-F238E27FC236}">
                      <a16:creationId xmlns:a16="http://schemas.microsoft.com/office/drawing/2014/main" id="{27181422-667A-4D0C-BA19-3746E529D667}"/>
                    </a:ext>
                  </a:extLst>
                </p:cNvPr>
                <p:cNvSpPr>
                  <a:spLocks noChangeShapeType="1"/>
                </p:cNvSpPr>
                <p:nvPr/>
              </p:nvSpPr>
              <p:spPr bwMode="auto">
                <a:xfrm flipV="1">
                  <a:off x="-134937"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40" name="Line 2047">
                  <a:extLst>
                    <a:ext uri="{FF2B5EF4-FFF2-40B4-BE49-F238E27FC236}">
                      <a16:creationId xmlns:a16="http://schemas.microsoft.com/office/drawing/2014/main" id="{7DEDDEE5-D44F-4682-97D8-1FF0FC08DE08}"/>
                    </a:ext>
                  </a:extLst>
                </p:cNvPr>
                <p:cNvSpPr>
                  <a:spLocks noChangeShapeType="1"/>
                </p:cNvSpPr>
                <p:nvPr/>
              </p:nvSpPr>
              <p:spPr bwMode="auto">
                <a:xfrm flipV="1">
                  <a:off x="60326"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41" name="Line 2048">
                  <a:extLst>
                    <a:ext uri="{FF2B5EF4-FFF2-40B4-BE49-F238E27FC236}">
                      <a16:creationId xmlns:a16="http://schemas.microsoft.com/office/drawing/2014/main" id="{45974E83-63D0-4878-9412-91CA152CF6E6}"/>
                    </a:ext>
                  </a:extLst>
                </p:cNvPr>
                <p:cNvSpPr>
                  <a:spLocks noChangeShapeType="1"/>
                </p:cNvSpPr>
                <p:nvPr/>
              </p:nvSpPr>
              <p:spPr bwMode="auto">
                <a:xfrm flipV="1">
                  <a:off x="241301"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42" name="Line 2049">
                  <a:extLst>
                    <a:ext uri="{FF2B5EF4-FFF2-40B4-BE49-F238E27FC236}">
                      <a16:creationId xmlns:a16="http://schemas.microsoft.com/office/drawing/2014/main" id="{5E20C226-1855-4E5F-8DF6-57389D19C8F4}"/>
                    </a:ext>
                  </a:extLst>
                </p:cNvPr>
                <p:cNvSpPr>
                  <a:spLocks noChangeShapeType="1"/>
                </p:cNvSpPr>
                <p:nvPr/>
              </p:nvSpPr>
              <p:spPr bwMode="auto">
                <a:xfrm flipV="1">
                  <a:off x="420688"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43" name="Line 2050">
                  <a:extLst>
                    <a:ext uri="{FF2B5EF4-FFF2-40B4-BE49-F238E27FC236}">
                      <a16:creationId xmlns:a16="http://schemas.microsoft.com/office/drawing/2014/main" id="{3FC070B5-2AAB-4E4B-B4FF-EE9DEC24EE7B}"/>
                    </a:ext>
                  </a:extLst>
                </p:cNvPr>
                <p:cNvSpPr>
                  <a:spLocks noChangeShapeType="1"/>
                </p:cNvSpPr>
                <p:nvPr/>
              </p:nvSpPr>
              <p:spPr bwMode="auto">
                <a:xfrm flipV="1">
                  <a:off x="603251"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44" name="Line 2051">
                  <a:extLst>
                    <a:ext uri="{FF2B5EF4-FFF2-40B4-BE49-F238E27FC236}">
                      <a16:creationId xmlns:a16="http://schemas.microsoft.com/office/drawing/2014/main" id="{729E715C-0DEF-4329-B7DC-805BADF13AEE}"/>
                    </a:ext>
                  </a:extLst>
                </p:cNvPr>
                <p:cNvSpPr>
                  <a:spLocks noChangeShapeType="1"/>
                </p:cNvSpPr>
                <p:nvPr/>
              </p:nvSpPr>
              <p:spPr bwMode="auto">
                <a:xfrm flipV="1">
                  <a:off x="811213"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45" name="Line 2052">
                  <a:extLst>
                    <a:ext uri="{FF2B5EF4-FFF2-40B4-BE49-F238E27FC236}">
                      <a16:creationId xmlns:a16="http://schemas.microsoft.com/office/drawing/2014/main" id="{0A08B64C-98DA-4694-97E8-65537C3C26D2}"/>
                    </a:ext>
                  </a:extLst>
                </p:cNvPr>
                <p:cNvSpPr>
                  <a:spLocks noChangeShapeType="1"/>
                </p:cNvSpPr>
                <p:nvPr/>
              </p:nvSpPr>
              <p:spPr bwMode="auto">
                <a:xfrm flipV="1">
                  <a:off x="1001713"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46" name="Line 2053">
                  <a:extLst>
                    <a:ext uri="{FF2B5EF4-FFF2-40B4-BE49-F238E27FC236}">
                      <a16:creationId xmlns:a16="http://schemas.microsoft.com/office/drawing/2014/main" id="{BF660621-D09A-4305-BC3A-481F1113C0A5}"/>
                    </a:ext>
                  </a:extLst>
                </p:cNvPr>
                <p:cNvSpPr>
                  <a:spLocks noChangeShapeType="1"/>
                </p:cNvSpPr>
                <p:nvPr/>
              </p:nvSpPr>
              <p:spPr bwMode="auto">
                <a:xfrm flipV="1">
                  <a:off x="1173163"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47" name="Line 2054">
                  <a:extLst>
                    <a:ext uri="{FF2B5EF4-FFF2-40B4-BE49-F238E27FC236}">
                      <a16:creationId xmlns:a16="http://schemas.microsoft.com/office/drawing/2014/main" id="{59AA3D95-2DD6-42F4-93F9-3E7A5E2D59B5}"/>
                    </a:ext>
                  </a:extLst>
                </p:cNvPr>
                <p:cNvSpPr>
                  <a:spLocks noChangeShapeType="1"/>
                </p:cNvSpPr>
                <p:nvPr/>
              </p:nvSpPr>
              <p:spPr bwMode="auto">
                <a:xfrm flipV="1">
                  <a:off x="1382713"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48" name="Line 2055">
                  <a:extLst>
                    <a:ext uri="{FF2B5EF4-FFF2-40B4-BE49-F238E27FC236}">
                      <a16:creationId xmlns:a16="http://schemas.microsoft.com/office/drawing/2014/main" id="{E1C1DD7A-A2B0-4D34-958F-C6085C0EA41C}"/>
                    </a:ext>
                  </a:extLst>
                </p:cNvPr>
                <p:cNvSpPr>
                  <a:spLocks noChangeShapeType="1"/>
                </p:cNvSpPr>
                <p:nvPr/>
              </p:nvSpPr>
              <p:spPr bwMode="auto">
                <a:xfrm flipV="1">
                  <a:off x="1570038"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49" name="Line 2056">
                  <a:extLst>
                    <a:ext uri="{FF2B5EF4-FFF2-40B4-BE49-F238E27FC236}">
                      <a16:creationId xmlns:a16="http://schemas.microsoft.com/office/drawing/2014/main" id="{BFDCFF7F-CF0C-4C49-929E-978CDD04148C}"/>
                    </a:ext>
                  </a:extLst>
                </p:cNvPr>
                <p:cNvSpPr>
                  <a:spLocks noChangeShapeType="1"/>
                </p:cNvSpPr>
                <p:nvPr/>
              </p:nvSpPr>
              <p:spPr bwMode="auto">
                <a:xfrm flipV="1">
                  <a:off x="1755776"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50" name="Line 2057">
                  <a:extLst>
                    <a:ext uri="{FF2B5EF4-FFF2-40B4-BE49-F238E27FC236}">
                      <a16:creationId xmlns:a16="http://schemas.microsoft.com/office/drawing/2014/main" id="{802CC102-B81A-4F51-84AE-8480440BD0C3}"/>
                    </a:ext>
                  </a:extLst>
                </p:cNvPr>
                <p:cNvSpPr>
                  <a:spLocks noChangeShapeType="1"/>
                </p:cNvSpPr>
                <p:nvPr/>
              </p:nvSpPr>
              <p:spPr bwMode="auto">
                <a:xfrm flipV="1">
                  <a:off x="1960563"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51" name="Line 2058">
                  <a:extLst>
                    <a:ext uri="{FF2B5EF4-FFF2-40B4-BE49-F238E27FC236}">
                      <a16:creationId xmlns:a16="http://schemas.microsoft.com/office/drawing/2014/main" id="{54FC6BDB-793A-43A4-ADDC-DB89FD8E9E2A}"/>
                    </a:ext>
                  </a:extLst>
                </p:cNvPr>
                <p:cNvSpPr>
                  <a:spLocks noChangeShapeType="1"/>
                </p:cNvSpPr>
                <p:nvPr/>
              </p:nvSpPr>
              <p:spPr bwMode="auto">
                <a:xfrm flipV="1">
                  <a:off x="2155826"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52" name="Line 2059">
                  <a:extLst>
                    <a:ext uri="{FF2B5EF4-FFF2-40B4-BE49-F238E27FC236}">
                      <a16:creationId xmlns:a16="http://schemas.microsoft.com/office/drawing/2014/main" id="{4ABCBC10-AB0B-483E-8044-11DABAA9A16C}"/>
                    </a:ext>
                  </a:extLst>
                </p:cNvPr>
                <p:cNvSpPr>
                  <a:spLocks noChangeShapeType="1"/>
                </p:cNvSpPr>
                <p:nvPr/>
              </p:nvSpPr>
              <p:spPr bwMode="auto">
                <a:xfrm flipV="1">
                  <a:off x="2352676"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53" name="Line 2060">
                  <a:extLst>
                    <a:ext uri="{FF2B5EF4-FFF2-40B4-BE49-F238E27FC236}">
                      <a16:creationId xmlns:a16="http://schemas.microsoft.com/office/drawing/2014/main" id="{0A2A6357-61CD-4CF6-993B-7FB61E0A31A1}"/>
                    </a:ext>
                  </a:extLst>
                </p:cNvPr>
                <p:cNvSpPr>
                  <a:spLocks noChangeShapeType="1"/>
                </p:cNvSpPr>
                <p:nvPr/>
              </p:nvSpPr>
              <p:spPr bwMode="auto">
                <a:xfrm flipV="1">
                  <a:off x="2584451"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54" name="Line 2061">
                  <a:extLst>
                    <a:ext uri="{FF2B5EF4-FFF2-40B4-BE49-F238E27FC236}">
                      <a16:creationId xmlns:a16="http://schemas.microsoft.com/office/drawing/2014/main" id="{C1E1F9FA-2A11-42EB-9F03-F8E14F309FE5}"/>
                    </a:ext>
                  </a:extLst>
                </p:cNvPr>
                <p:cNvSpPr>
                  <a:spLocks noChangeShapeType="1"/>
                </p:cNvSpPr>
                <p:nvPr/>
              </p:nvSpPr>
              <p:spPr bwMode="auto">
                <a:xfrm flipV="1">
                  <a:off x="2781301"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55" name="Line 2062">
                  <a:extLst>
                    <a:ext uri="{FF2B5EF4-FFF2-40B4-BE49-F238E27FC236}">
                      <a16:creationId xmlns:a16="http://schemas.microsoft.com/office/drawing/2014/main" id="{6E0FA97B-BA32-48CA-937E-679030007CD2}"/>
                    </a:ext>
                  </a:extLst>
                </p:cNvPr>
                <p:cNvSpPr>
                  <a:spLocks noChangeShapeType="1"/>
                </p:cNvSpPr>
                <p:nvPr/>
              </p:nvSpPr>
              <p:spPr bwMode="auto">
                <a:xfrm flipV="1">
                  <a:off x="3000376"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56" name="Line 2063">
                  <a:extLst>
                    <a:ext uri="{FF2B5EF4-FFF2-40B4-BE49-F238E27FC236}">
                      <a16:creationId xmlns:a16="http://schemas.microsoft.com/office/drawing/2014/main" id="{82F0CD38-F620-4E32-A053-C16F4B8ECDAB}"/>
                    </a:ext>
                  </a:extLst>
                </p:cNvPr>
                <p:cNvSpPr>
                  <a:spLocks noChangeShapeType="1"/>
                </p:cNvSpPr>
                <p:nvPr/>
              </p:nvSpPr>
              <p:spPr bwMode="auto">
                <a:xfrm flipV="1">
                  <a:off x="3168651"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57" name="Line 2064">
                  <a:extLst>
                    <a:ext uri="{FF2B5EF4-FFF2-40B4-BE49-F238E27FC236}">
                      <a16:creationId xmlns:a16="http://schemas.microsoft.com/office/drawing/2014/main" id="{A97E84DD-A813-49B7-9E09-26E57B8B5C8D}"/>
                    </a:ext>
                  </a:extLst>
                </p:cNvPr>
                <p:cNvSpPr>
                  <a:spLocks noChangeShapeType="1"/>
                </p:cNvSpPr>
                <p:nvPr/>
              </p:nvSpPr>
              <p:spPr bwMode="auto">
                <a:xfrm flipV="1">
                  <a:off x="3387726"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58" name="Line 2065">
                  <a:extLst>
                    <a:ext uri="{FF2B5EF4-FFF2-40B4-BE49-F238E27FC236}">
                      <a16:creationId xmlns:a16="http://schemas.microsoft.com/office/drawing/2014/main" id="{95930DFB-6306-42FB-B6A6-104CC8B786B1}"/>
                    </a:ext>
                  </a:extLst>
                </p:cNvPr>
                <p:cNvSpPr>
                  <a:spLocks noChangeShapeType="1"/>
                </p:cNvSpPr>
                <p:nvPr/>
              </p:nvSpPr>
              <p:spPr bwMode="auto">
                <a:xfrm flipV="1">
                  <a:off x="3576638"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59" name="Line 2066">
                  <a:extLst>
                    <a:ext uri="{FF2B5EF4-FFF2-40B4-BE49-F238E27FC236}">
                      <a16:creationId xmlns:a16="http://schemas.microsoft.com/office/drawing/2014/main" id="{624A8C06-4F5F-4475-9365-4135D88AA164}"/>
                    </a:ext>
                  </a:extLst>
                </p:cNvPr>
                <p:cNvSpPr>
                  <a:spLocks noChangeShapeType="1"/>
                </p:cNvSpPr>
                <p:nvPr/>
              </p:nvSpPr>
              <p:spPr bwMode="auto">
                <a:xfrm flipV="1">
                  <a:off x="3768726"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60" name="Line 2067">
                  <a:extLst>
                    <a:ext uri="{FF2B5EF4-FFF2-40B4-BE49-F238E27FC236}">
                      <a16:creationId xmlns:a16="http://schemas.microsoft.com/office/drawing/2014/main" id="{6A5B1889-E85B-4A7E-A091-63E366AD7537}"/>
                    </a:ext>
                  </a:extLst>
                </p:cNvPr>
                <p:cNvSpPr>
                  <a:spLocks noChangeShapeType="1"/>
                </p:cNvSpPr>
                <p:nvPr/>
              </p:nvSpPr>
              <p:spPr bwMode="auto">
                <a:xfrm flipV="1">
                  <a:off x="3954463"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61" name="Line 2068">
                  <a:extLst>
                    <a:ext uri="{FF2B5EF4-FFF2-40B4-BE49-F238E27FC236}">
                      <a16:creationId xmlns:a16="http://schemas.microsoft.com/office/drawing/2014/main" id="{758F534A-2933-4CF8-908A-DB7A872E7C8B}"/>
                    </a:ext>
                  </a:extLst>
                </p:cNvPr>
                <p:cNvSpPr>
                  <a:spLocks noChangeShapeType="1"/>
                </p:cNvSpPr>
                <p:nvPr/>
              </p:nvSpPr>
              <p:spPr bwMode="auto">
                <a:xfrm flipV="1">
                  <a:off x="4187826"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62" name="Line 2069">
                  <a:extLst>
                    <a:ext uri="{FF2B5EF4-FFF2-40B4-BE49-F238E27FC236}">
                      <a16:creationId xmlns:a16="http://schemas.microsoft.com/office/drawing/2014/main" id="{F374D070-71AC-44BB-92EE-77CD8B937A4B}"/>
                    </a:ext>
                  </a:extLst>
                </p:cNvPr>
                <p:cNvSpPr>
                  <a:spLocks noChangeShapeType="1"/>
                </p:cNvSpPr>
                <p:nvPr/>
              </p:nvSpPr>
              <p:spPr bwMode="auto">
                <a:xfrm flipV="1">
                  <a:off x="4373563"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63" name="Line 2070">
                  <a:extLst>
                    <a:ext uri="{FF2B5EF4-FFF2-40B4-BE49-F238E27FC236}">
                      <a16:creationId xmlns:a16="http://schemas.microsoft.com/office/drawing/2014/main" id="{2A110568-1253-4596-B8AF-EFB5B29B585E}"/>
                    </a:ext>
                  </a:extLst>
                </p:cNvPr>
                <p:cNvSpPr>
                  <a:spLocks noChangeShapeType="1"/>
                </p:cNvSpPr>
                <p:nvPr/>
              </p:nvSpPr>
              <p:spPr bwMode="auto">
                <a:xfrm flipV="1">
                  <a:off x="4565651"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64" name="Line 2071">
                  <a:extLst>
                    <a:ext uri="{FF2B5EF4-FFF2-40B4-BE49-F238E27FC236}">
                      <a16:creationId xmlns:a16="http://schemas.microsoft.com/office/drawing/2014/main" id="{0B1596A4-FAA1-4D07-BD35-5180FBF7EC77}"/>
                    </a:ext>
                  </a:extLst>
                </p:cNvPr>
                <p:cNvSpPr>
                  <a:spLocks noChangeShapeType="1"/>
                </p:cNvSpPr>
                <p:nvPr/>
              </p:nvSpPr>
              <p:spPr bwMode="auto">
                <a:xfrm flipV="1">
                  <a:off x="4746626"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65" name="Line 2072">
                  <a:extLst>
                    <a:ext uri="{FF2B5EF4-FFF2-40B4-BE49-F238E27FC236}">
                      <a16:creationId xmlns:a16="http://schemas.microsoft.com/office/drawing/2014/main" id="{957C76DF-4CFE-4135-84AD-A15048F4871F}"/>
                    </a:ext>
                  </a:extLst>
                </p:cNvPr>
                <p:cNvSpPr>
                  <a:spLocks noChangeShapeType="1"/>
                </p:cNvSpPr>
                <p:nvPr/>
              </p:nvSpPr>
              <p:spPr bwMode="auto">
                <a:xfrm flipV="1">
                  <a:off x="4953001"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66" name="Line 2073">
                  <a:extLst>
                    <a:ext uri="{FF2B5EF4-FFF2-40B4-BE49-F238E27FC236}">
                      <a16:creationId xmlns:a16="http://schemas.microsoft.com/office/drawing/2014/main" id="{EE91280E-0CD9-426A-85F2-2CA0ADD5D198}"/>
                    </a:ext>
                  </a:extLst>
                </p:cNvPr>
                <p:cNvSpPr>
                  <a:spLocks noChangeShapeType="1"/>
                </p:cNvSpPr>
                <p:nvPr/>
              </p:nvSpPr>
              <p:spPr bwMode="auto">
                <a:xfrm flipV="1">
                  <a:off x="5145088"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67" name="Line 2074">
                  <a:extLst>
                    <a:ext uri="{FF2B5EF4-FFF2-40B4-BE49-F238E27FC236}">
                      <a16:creationId xmlns:a16="http://schemas.microsoft.com/office/drawing/2014/main" id="{595F4015-B6BA-4E08-99F2-92F92086C722}"/>
                    </a:ext>
                  </a:extLst>
                </p:cNvPr>
                <p:cNvSpPr>
                  <a:spLocks noChangeShapeType="1"/>
                </p:cNvSpPr>
                <p:nvPr/>
              </p:nvSpPr>
              <p:spPr bwMode="auto">
                <a:xfrm flipV="1">
                  <a:off x="5318126"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68" name="Line 2075">
                  <a:extLst>
                    <a:ext uri="{FF2B5EF4-FFF2-40B4-BE49-F238E27FC236}">
                      <a16:creationId xmlns:a16="http://schemas.microsoft.com/office/drawing/2014/main" id="{20ACC153-0A49-47DE-A268-9939330F84F9}"/>
                    </a:ext>
                  </a:extLst>
                </p:cNvPr>
                <p:cNvSpPr>
                  <a:spLocks noChangeShapeType="1"/>
                </p:cNvSpPr>
                <p:nvPr/>
              </p:nvSpPr>
              <p:spPr bwMode="auto">
                <a:xfrm flipV="1">
                  <a:off x="5513388"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69" name="Line 2076">
                  <a:extLst>
                    <a:ext uri="{FF2B5EF4-FFF2-40B4-BE49-F238E27FC236}">
                      <a16:creationId xmlns:a16="http://schemas.microsoft.com/office/drawing/2014/main" id="{66EF79A8-49AE-4717-96F4-AC547C8170C7}"/>
                    </a:ext>
                  </a:extLst>
                </p:cNvPr>
                <p:cNvSpPr>
                  <a:spLocks noChangeShapeType="1"/>
                </p:cNvSpPr>
                <p:nvPr/>
              </p:nvSpPr>
              <p:spPr bwMode="auto">
                <a:xfrm flipV="1">
                  <a:off x="5718176"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70" name="Line 2077">
                  <a:extLst>
                    <a:ext uri="{FF2B5EF4-FFF2-40B4-BE49-F238E27FC236}">
                      <a16:creationId xmlns:a16="http://schemas.microsoft.com/office/drawing/2014/main" id="{9D65E128-4C74-4DE3-B3A8-44C287F8BEEB}"/>
                    </a:ext>
                  </a:extLst>
                </p:cNvPr>
                <p:cNvSpPr>
                  <a:spLocks noChangeShapeType="1"/>
                </p:cNvSpPr>
                <p:nvPr/>
              </p:nvSpPr>
              <p:spPr bwMode="auto">
                <a:xfrm flipV="1">
                  <a:off x="5894388"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71" name="Line 2078">
                  <a:extLst>
                    <a:ext uri="{FF2B5EF4-FFF2-40B4-BE49-F238E27FC236}">
                      <a16:creationId xmlns:a16="http://schemas.microsoft.com/office/drawing/2014/main" id="{B1198DCA-3E92-4173-9D79-0124FF745B91}"/>
                    </a:ext>
                  </a:extLst>
                </p:cNvPr>
                <p:cNvSpPr>
                  <a:spLocks noChangeShapeType="1"/>
                </p:cNvSpPr>
                <p:nvPr/>
              </p:nvSpPr>
              <p:spPr bwMode="auto">
                <a:xfrm flipV="1">
                  <a:off x="6075363"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72" name="Line 2079">
                  <a:extLst>
                    <a:ext uri="{FF2B5EF4-FFF2-40B4-BE49-F238E27FC236}">
                      <a16:creationId xmlns:a16="http://schemas.microsoft.com/office/drawing/2014/main" id="{3DB72D4B-8454-4497-A120-46AEA5F89237}"/>
                    </a:ext>
                  </a:extLst>
                </p:cNvPr>
                <p:cNvSpPr>
                  <a:spLocks noChangeShapeType="1"/>
                </p:cNvSpPr>
                <p:nvPr/>
              </p:nvSpPr>
              <p:spPr bwMode="auto">
                <a:xfrm flipV="1">
                  <a:off x="6299201"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73" name="Line 2080">
                  <a:extLst>
                    <a:ext uri="{FF2B5EF4-FFF2-40B4-BE49-F238E27FC236}">
                      <a16:creationId xmlns:a16="http://schemas.microsoft.com/office/drawing/2014/main" id="{8B3A87DE-54DE-4F89-9B7E-187F2D5E832B}"/>
                    </a:ext>
                  </a:extLst>
                </p:cNvPr>
                <p:cNvSpPr>
                  <a:spLocks noChangeShapeType="1"/>
                </p:cNvSpPr>
                <p:nvPr/>
              </p:nvSpPr>
              <p:spPr bwMode="auto">
                <a:xfrm flipV="1">
                  <a:off x="6499226"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74" name="Line 2081">
                  <a:extLst>
                    <a:ext uri="{FF2B5EF4-FFF2-40B4-BE49-F238E27FC236}">
                      <a16:creationId xmlns:a16="http://schemas.microsoft.com/office/drawing/2014/main" id="{9F8E16AA-511F-4763-8DCF-CF6E3F092A43}"/>
                    </a:ext>
                  </a:extLst>
                </p:cNvPr>
                <p:cNvSpPr>
                  <a:spLocks noChangeShapeType="1"/>
                </p:cNvSpPr>
                <p:nvPr/>
              </p:nvSpPr>
              <p:spPr bwMode="auto">
                <a:xfrm flipV="1">
                  <a:off x="6692901"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775" name="Line 2082">
                  <a:extLst>
                    <a:ext uri="{FF2B5EF4-FFF2-40B4-BE49-F238E27FC236}">
                      <a16:creationId xmlns:a16="http://schemas.microsoft.com/office/drawing/2014/main" id="{B6F93491-DA7B-480F-A313-772FFBD3EFDF}"/>
                    </a:ext>
                  </a:extLst>
                </p:cNvPr>
                <p:cNvSpPr>
                  <a:spLocks noChangeShapeType="1"/>
                </p:cNvSpPr>
                <p:nvPr/>
              </p:nvSpPr>
              <p:spPr bwMode="auto">
                <a:xfrm flipV="1">
                  <a:off x="6899276" y="444798"/>
                  <a:ext cx="0" cy="109538"/>
                </a:xfrm>
                <a:prstGeom prst="line">
                  <a:avLst/>
                </a:prstGeom>
                <a:noFill/>
                <a:ln w="19050" cap="flat">
                  <a:solidFill>
                    <a:srgbClr val="ED7D31">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grpSp>
          <p:grpSp>
            <p:nvGrpSpPr>
              <p:cNvPr id="4423" name="Skupina 4422">
                <a:extLst>
                  <a:ext uri="{FF2B5EF4-FFF2-40B4-BE49-F238E27FC236}">
                    <a16:creationId xmlns:a16="http://schemas.microsoft.com/office/drawing/2014/main" id="{C97A1596-490B-4237-B3AE-85BA833B8B58}"/>
                  </a:ext>
                </a:extLst>
              </p:cNvPr>
              <p:cNvGrpSpPr/>
              <p:nvPr/>
            </p:nvGrpSpPr>
            <p:grpSpPr>
              <a:xfrm>
                <a:off x="1034574" y="152402"/>
                <a:ext cx="8789988" cy="1022811"/>
                <a:chOff x="-1716087" y="260648"/>
                <a:chExt cx="8789988" cy="1209676"/>
              </a:xfrm>
            </p:grpSpPr>
            <p:sp>
              <p:nvSpPr>
                <p:cNvPr id="4426" name="Line 1708">
                  <a:extLst>
                    <a:ext uri="{FF2B5EF4-FFF2-40B4-BE49-F238E27FC236}">
                      <a16:creationId xmlns:a16="http://schemas.microsoft.com/office/drawing/2014/main" id="{D51BE296-FABF-4D1A-B49B-2AF9574ED615}"/>
                    </a:ext>
                  </a:extLst>
                </p:cNvPr>
                <p:cNvSpPr>
                  <a:spLocks noChangeShapeType="1"/>
                </p:cNvSpPr>
                <p:nvPr/>
              </p:nvSpPr>
              <p:spPr bwMode="auto">
                <a:xfrm flipV="1">
                  <a:off x="-1679574"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27" name="Line 1709">
                  <a:extLst>
                    <a:ext uri="{FF2B5EF4-FFF2-40B4-BE49-F238E27FC236}">
                      <a16:creationId xmlns:a16="http://schemas.microsoft.com/office/drawing/2014/main" id="{058728C0-81A6-4EB8-BA56-6D8EF71B0637}"/>
                    </a:ext>
                  </a:extLst>
                </p:cNvPr>
                <p:cNvSpPr>
                  <a:spLocks noChangeShapeType="1"/>
                </p:cNvSpPr>
                <p:nvPr/>
              </p:nvSpPr>
              <p:spPr bwMode="auto">
                <a:xfrm flipV="1">
                  <a:off x="-1523999"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28" name="Line 1710">
                  <a:extLst>
                    <a:ext uri="{FF2B5EF4-FFF2-40B4-BE49-F238E27FC236}">
                      <a16:creationId xmlns:a16="http://schemas.microsoft.com/office/drawing/2014/main" id="{015EF31C-3B80-4A5C-8F00-0373E54B6B8C}"/>
                    </a:ext>
                  </a:extLst>
                </p:cNvPr>
                <p:cNvSpPr>
                  <a:spLocks noChangeShapeType="1"/>
                </p:cNvSpPr>
                <p:nvPr/>
              </p:nvSpPr>
              <p:spPr bwMode="auto">
                <a:xfrm flipV="1">
                  <a:off x="-1389061"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29" name="Line 1711">
                  <a:extLst>
                    <a:ext uri="{FF2B5EF4-FFF2-40B4-BE49-F238E27FC236}">
                      <a16:creationId xmlns:a16="http://schemas.microsoft.com/office/drawing/2014/main" id="{C3F369A4-2F2B-460A-9CA3-9B94D16A5756}"/>
                    </a:ext>
                  </a:extLst>
                </p:cNvPr>
                <p:cNvSpPr>
                  <a:spLocks noChangeShapeType="1"/>
                </p:cNvSpPr>
                <p:nvPr/>
              </p:nvSpPr>
              <p:spPr bwMode="auto">
                <a:xfrm flipV="1">
                  <a:off x="-1216024"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30" name="Line 1712">
                  <a:extLst>
                    <a:ext uri="{FF2B5EF4-FFF2-40B4-BE49-F238E27FC236}">
                      <a16:creationId xmlns:a16="http://schemas.microsoft.com/office/drawing/2014/main" id="{62CAA2B9-363E-4E75-9FA6-94942DC71C39}"/>
                    </a:ext>
                  </a:extLst>
                </p:cNvPr>
                <p:cNvSpPr>
                  <a:spLocks noChangeShapeType="1"/>
                </p:cNvSpPr>
                <p:nvPr/>
              </p:nvSpPr>
              <p:spPr bwMode="auto">
                <a:xfrm flipV="1">
                  <a:off x="-1055686"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31" name="Line 1713">
                  <a:extLst>
                    <a:ext uri="{FF2B5EF4-FFF2-40B4-BE49-F238E27FC236}">
                      <a16:creationId xmlns:a16="http://schemas.microsoft.com/office/drawing/2014/main" id="{F46AD9B2-FC5C-4A53-8A5E-0CB257366138}"/>
                    </a:ext>
                  </a:extLst>
                </p:cNvPr>
                <p:cNvSpPr>
                  <a:spLocks noChangeShapeType="1"/>
                </p:cNvSpPr>
                <p:nvPr/>
              </p:nvSpPr>
              <p:spPr bwMode="auto">
                <a:xfrm flipV="1">
                  <a:off x="-927099"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32" name="Line 1714">
                  <a:extLst>
                    <a:ext uri="{FF2B5EF4-FFF2-40B4-BE49-F238E27FC236}">
                      <a16:creationId xmlns:a16="http://schemas.microsoft.com/office/drawing/2014/main" id="{BA36C065-5D4F-445A-9536-83E159527DBB}"/>
                    </a:ext>
                  </a:extLst>
                </p:cNvPr>
                <p:cNvSpPr>
                  <a:spLocks noChangeShapeType="1"/>
                </p:cNvSpPr>
                <p:nvPr/>
              </p:nvSpPr>
              <p:spPr bwMode="auto">
                <a:xfrm flipV="1">
                  <a:off x="-817561"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33" name="Line 1715">
                  <a:extLst>
                    <a:ext uri="{FF2B5EF4-FFF2-40B4-BE49-F238E27FC236}">
                      <a16:creationId xmlns:a16="http://schemas.microsoft.com/office/drawing/2014/main" id="{4944BE7D-B211-4FD6-B51F-9B96B0FBEF80}"/>
                    </a:ext>
                  </a:extLst>
                </p:cNvPr>
                <p:cNvSpPr>
                  <a:spLocks noChangeShapeType="1"/>
                </p:cNvSpPr>
                <p:nvPr/>
              </p:nvSpPr>
              <p:spPr bwMode="auto">
                <a:xfrm flipV="1">
                  <a:off x="-669924"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34" name="Line 1716">
                  <a:extLst>
                    <a:ext uri="{FF2B5EF4-FFF2-40B4-BE49-F238E27FC236}">
                      <a16:creationId xmlns:a16="http://schemas.microsoft.com/office/drawing/2014/main" id="{BAF05B6C-DFAD-478C-8E0C-EECF0EC9C7E5}"/>
                    </a:ext>
                  </a:extLst>
                </p:cNvPr>
                <p:cNvSpPr>
                  <a:spLocks noChangeShapeType="1"/>
                </p:cNvSpPr>
                <p:nvPr/>
              </p:nvSpPr>
              <p:spPr bwMode="auto">
                <a:xfrm flipV="1">
                  <a:off x="-509586"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35" name="Line 1717">
                  <a:extLst>
                    <a:ext uri="{FF2B5EF4-FFF2-40B4-BE49-F238E27FC236}">
                      <a16:creationId xmlns:a16="http://schemas.microsoft.com/office/drawing/2014/main" id="{434B1874-5AC1-401B-9C55-0BDFC7309B1B}"/>
                    </a:ext>
                  </a:extLst>
                </p:cNvPr>
                <p:cNvSpPr>
                  <a:spLocks noChangeShapeType="1"/>
                </p:cNvSpPr>
                <p:nvPr/>
              </p:nvSpPr>
              <p:spPr bwMode="auto">
                <a:xfrm flipV="1">
                  <a:off x="-366711"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36" name="Line 1718">
                  <a:extLst>
                    <a:ext uri="{FF2B5EF4-FFF2-40B4-BE49-F238E27FC236}">
                      <a16:creationId xmlns:a16="http://schemas.microsoft.com/office/drawing/2014/main" id="{7CF04A24-7DA2-4E86-95D3-D212CC3E6ECE}"/>
                    </a:ext>
                  </a:extLst>
                </p:cNvPr>
                <p:cNvSpPr>
                  <a:spLocks noChangeShapeType="1"/>
                </p:cNvSpPr>
                <p:nvPr/>
              </p:nvSpPr>
              <p:spPr bwMode="auto">
                <a:xfrm flipV="1">
                  <a:off x="-198436"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37" name="Line 1719">
                  <a:extLst>
                    <a:ext uri="{FF2B5EF4-FFF2-40B4-BE49-F238E27FC236}">
                      <a16:creationId xmlns:a16="http://schemas.microsoft.com/office/drawing/2014/main" id="{7D11ABDF-1CAD-488B-B8D8-A7893EA1E101}"/>
                    </a:ext>
                  </a:extLst>
                </p:cNvPr>
                <p:cNvSpPr>
                  <a:spLocks noChangeShapeType="1"/>
                </p:cNvSpPr>
                <p:nvPr/>
              </p:nvSpPr>
              <p:spPr bwMode="auto">
                <a:xfrm flipV="1">
                  <a:off x="-61911"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38" name="Line 1720">
                  <a:extLst>
                    <a:ext uri="{FF2B5EF4-FFF2-40B4-BE49-F238E27FC236}">
                      <a16:creationId xmlns:a16="http://schemas.microsoft.com/office/drawing/2014/main" id="{E8B7BA52-C742-40EC-B8CF-81AFBDFC1F81}"/>
                    </a:ext>
                  </a:extLst>
                </p:cNvPr>
                <p:cNvSpPr>
                  <a:spLocks noChangeShapeType="1"/>
                </p:cNvSpPr>
                <p:nvPr/>
              </p:nvSpPr>
              <p:spPr bwMode="auto">
                <a:xfrm flipV="1">
                  <a:off x="117476"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39" name="Line 1721">
                  <a:extLst>
                    <a:ext uri="{FF2B5EF4-FFF2-40B4-BE49-F238E27FC236}">
                      <a16:creationId xmlns:a16="http://schemas.microsoft.com/office/drawing/2014/main" id="{18890C95-09AD-4069-8E69-272CA09450C9}"/>
                    </a:ext>
                  </a:extLst>
                </p:cNvPr>
                <p:cNvSpPr>
                  <a:spLocks noChangeShapeType="1"/>
                </p:cNvSpPr>
                <p:nvPr/>
              </p:nvSpPr>
              <p:spPr bwMode="auto">
                <a:xfrm flipV="1">
                  <a:off x="261939"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40" name="Line 1722">
                  <a:extLst>
                    <a:ext uri="{FF2B5EF4-FFF2-40B4-BE49-F238E27FC236}">
                      <a16:creationId xmlns:a16="http://schemas.microsoft.com/office/drawing/2014/main" id="{807D645D-C137-460C-A306-BE02BEA0245F}"/>
                    </a:ext>
                  </a:extLst>
                </p:cNvPr>
                <p:cNvSpPr>
                  <a:spLocks noChangeShapeType="1"/>
                </p:cNvSpPr>
                <p:nvPr/>
              </p:nvSpPr>
              <p:spPr bwMode="auto">
                <a:xfrm flipV="1">
                  <a:off x="401639"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41" name="Line 1723">
                  <a:extLst>
                    <a:ext uri="{FF2B5EF4-FFF2-40B4-BE49-F238E27FC236}">
                      <a16:creationId xmlns:a16="http://schemas.microsoft.com/office/drawing/2014/main" id="{73265877-CED2-433C-84FB-20F7A3E96887}"/>
                    </a:ext>
                  </a:extLst>
                </p:cNvPr>
                <p:cNvSpPr>
                  <a:spLocks noChangeShapeType="1"/>
                </p:cNvSpPr>
                <p:nvPr/>
              </p:nvSpPr>
              <p:spPr bwMode="auto">
                <a:xfrm flipV="1">
                  <a:off x="541339"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42" name="Line 1724">
                  <a:extLst>
                    <a:ext uri="{FF2B5EF4-FFF2-40B4-BE49-F238E27FC236}">
                      <a16:creationId xmlns:a16="http://schemas.microsoft.com/office/drawing/2014/main" id="{D7A0A93B-0198-45D7-BDFB-EC0BA3D3FE1F}"/>
                    </a:ext>
                  </a:extLst>
                </p:cNvPr>
                <p:cNvSpPr>
                  <a:spLocks noChangeShapeType="1"/>
                </p:cNvSpPr>
                <p:nvPr/>
              </p:nvSpPr>
              <p:spPr bwMode="auto">
                <a:xfrm flipV="1">
                  <a:off x="706439"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43" name="Line 1725">
                  <a:extLst>
                    <a:ext uri="{FF2B5EF4-FFF2-40B4-BE49-F238E27FC236}">
                      <a16:creationId xmlns:a16="http://schemas.microsoft.com/office/drawing/2014/main" id="{3D98DF6F-78B3-4720-A0DC-87CCD7853CDD}"/>
                    </a:ext>
                  </a:extLst>
                </p:cNvPr>
                <p:cNvSpPr>
                  <a:spLocks noChangeShapeType="1"/>
                </p:cNvSpPr>
                <p:nvPr/>
              </p:nvSpPr>
              <p:spPr bwMode="auto">
                <a:xfrm flipV="1">
                  <a:off x="865189"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44" name="Line 1726">
                  <a:extLst>
                    <a:ext uri="{FF2B5EF4-FFF2-40B4-BE49-F238E27FC236}">
                      <a16:creationId xmlns:a16="http://schemas.microsoft.com/office/drawing/2014/main" id="{0729083F-0BAE-4BA6-9AC4-1E2F744B5E7C}"/>
                    </a:ext>
                  </a:extLst>
                </p:cNvPr>
                <p:cNvSpPr>
                  <a:spLocks noChangeShapeType="1"/>
                </p:cNvSpPr>
                <p:nvPr/>
              </p:nvSpPr>
              <p:spPr bwMode="auto">
                <a:xfrm flipV="1">
                  <a:off x="1027114"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45" name="Line 1727">
                  <a:extLst>
                    <a:ext uri="{FF2B5EF4-FFF2-40B4-BE49-F238E27FC236}">
                      <a16:creationId xmlns:a16="http://schemas.microsoft.com/office/drawing/2014/main" id="{730659EB-7BFC-4710-8249-48510F304C41}"/>
                    </a:ext>
                  </a:extLst>
                </p:cNvPr>
                <p:cNvSpPr>
                  <a:spLocks noChangeShapeType="1"/>
                </p:cNvSpPr>
                <p:nvPr/>
              </p:nvSpPr>
              <p:spPr bwMode="auto">
                <a:xfrm flipV="1">
                  <a:off x="1160464"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46" name="Line 1728">
                  <a:extLst>
                    <a:ext uri="{FF2B5EF4-FFF2-40B4-BE49-F238E27FC236}">
                      <a16:creationId xmlns:a16="http://schemas.microsoft.com/office/drawing/2014/main" id="{0E5E65F4-9C12-4EBB-B5E9-6CD74D7FCE5A}"/>
                    </a:ext>
                  </a:extLst>
                </p:cNvPr>
                <p:cNvSpPr>
                  <a:spLocks noChangeShapeType="1"/>
                </p:cNvSpPr>
                <p:nvPr/>
              </p:nvSpPr>
              <p:spPr bwMode="auto">
                <a:xfrm flipV="1">
                  <a:off x="1327151"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47" name="Line 1729">
                  <a:extLst>
                    <a:ext uri="{FF2B5EF4-FFF2-40B4-BE49-F238E27FC236}">
                      <a16:creationId xmlns:a16="http://schemas.microsoft.com/office/drawing/2014/main" id="{967A00E2-3FA3-44C3-ADFA-C2D0CEC46CCC}"/>
                    </a:ext>
                  </a:extLst>
                </p:cNvPr>
                <p:cNvSpPr>
                  <a:spLocks noChangeShapeType="1"/>
                </p:cNvSpPr>
                <p:nvPr/>
              </p:nvSpPr>
              <p:spPr bwMode="auto">
                <a:xfrm flipV="1">
                  <a:off x="1474789"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48" name="Line 1730">
                  <a:extLst>
                    <a:ext uri="{FF2B5EF4-FFF2-40B4-BE49-F238E27FC236}">
                      <a16:creationId xmlns:a16="http://schemas.microsoft.com/office/drawing/2014/main" id="{FAAA647C-78BF-4324-9B03-23443202E271}"/>
                    </a:ext>
                  </a:extLst>
                </p:cNvPr>
                <p:cNvSpPr>
                  <a:spLocks noChangeShapeType="1"/>
                </p:cNvSpPr>
                <p:nvPr/>
              </p:nvSpPr>
              <p:spPr bwMode="auto">
                <a:xfrm flipV="1">
                  <a:off x="1622426"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49" name="Line 1731">
                  <a:extLst>
                    <a:ext uri="{FF2B5EF4-FFF2-40B4-BE49-F238E27FC236}">
                      <a16:creationId xmlns:a16="http://schemas.microsoft.com/office/drawing/2014/main" id="{A0E71E2B-9C23-4D50-8580-DB02D9BFDCFB}"/>
                    </a:ext>
                  </a:extLst>
                </p:cNvPr>
                <p:cNvSpPr>
                  <a:spLocks noChangeShapeType="1"/>
                </p:cNvSpPr>
                <p:nvPr/>
              </p:nvSpPr>
              <p:spPr bwMode="auto">
                <a:xfrm flipV="1">
                  <a:off x="1801814"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50" name="Line 1732">
                  <a:extLst>
                    <a:ext uri="{FF2B5EF4-FFF2-40B4-BE49-F238E27FC236}">
                      <a16:creationId xmlns:a16="http://schemas.microsoft.com/office/drawing/2014/main" id="{5BC73134-589C-49E8-B2CB-9E60CD3F739C}"/>
                    </a:ext>
                  </a:extLst>
                </p:cNvPr>
                <p:cNvSpPr>
                  <a:spLocks noChangeShapeType="1"/>
                </p:cNvSpPr>
                <p:nvPr/>
              </p:nvSpPr>
              <p:spPr bwMode="auto">
                <a:xfrm flipV="1">
                  <a:off x="1965326"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51" name="Line 1733">
                  <a:extLst>
                    <a:ext uri="{FF2B5EF4-FFF2-40B4-BE49-F238E27FC236}">
                      <a16:creationId xmlns:a16="http://schemas.microsoft.com/office/drawing/2014/main" id="{1A8A6EB6-9C76-467D-A0AA-56A50D187A71}"/>
                    </a:ext>
                  </a:extLst>
                </p:cNvPr>
                <p:cNvSpPr>
                  <a:spLocks noChangeShapeType="1"/>
                </p:cNvSpPr>
                <p:nvPr/>
              </p:nvSpPr>
              <p:spPr bwMode="auto">
                <a:xfrm flipV="1">
                  <a:off x="2109789"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52" name="Line 1734">
                  <a:extLst>
                    <a:ext uri="{FF2B5EF4-FFF2-40B4-BE49-F238E27FC236}">
                      <a16:creationId xmlns:a16="http://schemas.microsoft.com/office/drawing/2014/main" id="{4384682D-44C0-4386-B7DA-914D99E74C0A}"/>
                    </a:ext>
                  </a:extLst>
                </p:cNvPr>
                <p:cNvSpPr>
                  <a:spLocks noChangeShapeType="1"/>
                </p:cNvSpPr>
                <p:nvPr/>
              </p:nvSpPr>
              <p:spPr bwMode="auto">
                <a:xfrm flipV="1">
                  <a:off x="2281239"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53" name="Line 1735">
                  <a:extLst>
                    <a:ext uri="{FF2B5EF4-FFF2-40B4-BE49-F238E27FC236}">
                      <a16:creationId xmlns:a16="http://schemas.microsoft.com/office/drawing/2014/main" id="{D93F6490-673C-4F5C-9890-A59951DE53B6}"/>
                    </a:ext>
                  </a:extLst>
                </p:cNvPr>
                <p:cNvSpPr>
                  <a:spLocks noChangeShapeType="1"/>
                </p:cNvSpPr>
                <p:nvPr/>
              </p:nvSpPr>
              <p:spPr bwMode="auto">
                <a:xfrm flipV="1">
                  <a:off x="2465389"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54" name="Line 1736">
                  <a:extLst>
                    <a:ext uri="{FF2B5EF4-FFF2-40B4-BE49-F238E27FC236}">
                      <a16:creationId xmlns:a16="http://schemas.microsoft.com/office/drawing/2014/main" id="{149994C2-BC76-442C-BC20-C2C87693BFEF}"/>
                    </a:ext>
                  </a:extLst>
                </p:cNvPr>
                <p:cNvSpPr>
                  <a:spLocks noChangeShapeType="1"/>
                </p:cNvSpPr>
                <p:nvPr/>
              </p:nvSpPr>
              <p:spPr bwMode="auto">
                <a:xfrm flipV="1">
                  <a:off x="2617789"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55" name="Line 1737">
                  <a:extLst>
                    <a:ext uri="{FF2B5EF4-FFF2-40B4-BE49-F238E27FC236}">
                      <a16:creationId xmlns:a16="http://schemas.microsoft.com/office/drawing/2014/main" id="{3AD4903D-DDC4-4768-8EE1-1D6C30B3969D}"/>
                    </a:ext>
                  </a:extLst>
                </p:cNvPr>
                <p:cNvSpPr>
                  <a:spLocks noChangeShapeType="1"/>
                </p:cNvSpPr>
                <p:nvPr/>
              </p:nvSpPr>
              <p:spPr bwMode="auto">
                <a:xfrm flipV="1">
                  <a:off x="2798764"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56" name="Line 1738">
                  <a:extLst>
                    <a:ext uri="{FF2B5EF4-FFF2-40B4-BE49-F238E27FC236}">
                      <a16:creationId xmlns:a16="http://schemas.microsoft.com/office/drawing/2014/main" id="{733667CA-F66A-4686-8046-8F1689994DF8}"/>
                    </a:ext>
                  </a:extLst>
                </p:cNvPr>
                <p:cNvSpPr>
                  <a:spLocks noChangeShapeType="1"/>
                </p:cNvSpPr>
                <p:nvPr/>
              </p:nvSpPr>
              <p:spPr bwMode="auto">
                <a:xfrm flipV="1">
                  <a:off x="2957514"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57" name="Line 1739">
                  <a:extLst>
                    <a:ext uri="{FF2B5EF4-FFF2-40B4-BE49-F238E27FC236}">
                      <a16:creationId xmlns:a16="http://schemas.microsoft.com/office/drawing/2014/main" id="{A2624C86-64C2-4F1B-A057-51AD1454BA8D}"/>
                    </a:ext>
                  </a:extLst>
                </p:cNvPr>
                <p:cNvSpPr>
                  <a:spLocks noChangeShapeType="1"/>
                </p:cNvSpPr>
                <p:nvPr/>
              </p:nvSpPr>
              <p:spPr bwMode="auto">
                <a:xfrm flipV="1">
                  <a:off x="3113089"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58" name="Line 1740">
                  <a:extLst>
                    <a:ext uri="{FF2B5EF4-FFF2-40B4-BE49-F238E27FC236}">
                      <a16:creationId xmlns:a16="http://schemas.microsoft.com/office/drawing/2014/main" id="{D5E2B1E6-E71D-41DA-9A92-BD77AA31DF32}"/>
                    </a:ext>
                  </a:extLst>
                </p:cNvPr>
                <p:cNvSpPr>
                  <a:spLocks noChangeShapeType="1"/>
                </p:cNvSpPr>
                <p:nvPr/>
              </p:nvSpPr>
              <p:spPr bwMode="auto">
                <a:xfrm flipV="1">
                  <a:off x="3302001"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59" name="Line 1741">
                  <a:extLst>
                    <a:ext uri="{FF2B5EF4-FFF2-40B4-BE49-F238E27FC236}">
                      <a16:creationId xmlns:a16="http://schemas.microsoft.com/office/drawing/2014/main" id="{A6302C87-3C84-4EF0-B754-C2BAAB9C61F7}"/>
                    </a:ext>
                  </a:extLst>
                </p:cNvPr>
                <p:cNvSpPr>
                  <a:spLocks noChangeShapeType="1"/>
                </p:cNvSpPr>
                <p:nvPr/>
              </p:nvSpPr>
              <p:spPr bwMode="auto">
                <a:xfrm flipV="1">
                  <a:off x="3462339"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60" name="Line 1742">
                  <a:extLst>
                    <a:ext uri="{FF2B5EF4-FFF2-40B4-BE49-F238E27FC236}">
                      <a16:creationId xmlns:a16="http://schemas.microsoft.com/office/drawing/2014/main" id="{332BF620-104D-4430-9044-2A18CF0A4BDC}"/>
                    </a:ext>
                  </a:extLst>
                </p:cNvPr>
                <p:cNvSpPr>
                  <a:spLocks noChangeShapeType="1"/>
                </p:cNvSpPr>
                <p:nvPr/>
              </p:nvSpPr>
              <p:spPr bwMode="auto">
                <a:xfrm flipV="1">
                  <a:off x="3632201"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61" name="Line 1743">
                  <a:extLst>
                    <a:ext uri="{FF2B5EF4-FFF2-40B4-BE49-F238E27FC236}">
                      <a16:creationId xmlns:a16="http://schemas.microsoft.com/office/drawing/2014/main" id="{768C337E-EF90-49D8-B206-7705A3FCDC4A}"/>
                    </a:ext>
                  </a:extLst>
                </p:cNvPr>
                <p:cNvSpPr>
                  <a:spLocks noChangeShapeType="1"/>
                </p:cNvSpPr>
                <p:nvPr/>
              </p:nvSpPr>
              <p:spPr bwMode="auto">
                <a:xfrm flipV="1">
                  <a:off x="3787776"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62" name="Line 1744">
                  <a:extLst>
                    <a:ext uri="{FF2B5EF4-FFF2-40B4-BE49-F238E27FC236}">
                      <a16:creationId xmlns:a16="http://schemas.microsoft.com/office/drawing/2014/main" id="{918EA7A4-6228-483F-B414-9D977C552D75}"/>
                    </a:ext>
                  </a:extLst>
                </p:cNvPr>
                <p:cNvSpPr>
                  <a:spLocks noChangeShapeType="1"/>
                </p:cNvSpPr>
                <p:nvPr/>
              </p:nvSpPr>
              <p:spPr bwMode="auto">
                <a:xfrm flipV="1">
                  <a:off x="3932239"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63" name="Line 1745">
                  <a:extLst>
                    <a:ext uri="{FF2B5EF4-FFF2-40B4-BE49-F238E27FC236}">
                      <a16:creationId xmlns:a16="http://schemas.microsoft.com/office/drawing/2014/main" id="{8AF8A4D2-AA44-486C-84D6-0E6790AD1A5B}"/>
                    </a:ext>
                  </a:extLst>
                </p:cNvPr>
                <p:cNvSpPr>
                  <a:spLocks noChangeShapeType="1"/>
                </p:cNvSpPr>
                <p:nvPr/>
              </p:nvSpPr>
              <p:spPr bwMode="auto">
                <a:xfrm flipV="1">
                  <a:off x="4125914"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64" name="Line 1746">
                  <a:extLst>
                    <a:ext uri="{FF2B5EF4-FFF2-40B4-BE49-F238E27FC236}">
                      <a16:creationId xmlns:a16="http://schemas.microsoft.com/office/drawing/2014/main" id="{489B3865-6B87-4A16-ACEB-7A22435114C6}"/>
                    </a:ext>
                  </a:extLst>
                </p:cNvPr>
                <p:cNvSpPr>
                  <a:spLocks noChangeShapeType="1"/>
                </p:cNvSpPr>
                <p:nvPr/>
              </p:nvSpPr>
              <p:spPr bwMode="auto">
                <a:xfrm flipV="1">
                  <a:off x="4321176"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65" name="Line 1747">
                  <a:extLst>
                    <a:ext uri="{FF2B5EF4-FFF2-40B4-BE49-F238E27FC236}">
                      <a16:creationId xmlns:a16="http://schemas.microsoft.com/office/drawing/2014/main" id="{5A0E22F8-F4FA-4069-BF6D-CC29EA9A8268}"/>
                    </a:ext>
                  </a:extLst>
                </p:cNvPr>
                <p:cNvSpPr>
                  <a:spLocks noChangeShapeType="1"/>
                </p:cNvSpPr>
                <p:nvPr/>
              </p:nvSpPr>
              <p:spPr bwMode="auto">
                <a:xfrm flipV="1">
                  <a:off x="4465639"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66" name="Line 1748">
                  <a:extLst>
                    <a:ext uri="{FF2B5EF4-FFF2-40B4-BE49-F238E27FC236}">
                      <a16:creationId xmlns:a16="http://schemas.microsoft.com/office/drawing/2014/main" id="{04E75F6A-E43C-414D-854C-F92516DFD258}"/>
                    </a:ext>
                  </a:extLst>
                </p:cNvPr>
                <p:cNvSpPr>
                  <a:spLocks noChangeShapeType="1"/>
                </p:cNvSpPr>
                <p:nvPr/>
              </p:nvSpPr>
              <p:spPr bwMode="auto">
                <a:xfrm flipV="1">
                  <a:off x="4594226"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67" name="Line 1749">
                  <a:extLst>
                    <a:ext uri="{FF2B5EF4-FFF2-40B4-BE49-F238E27FC236}">
                      <a16:creationId xmlns:a16="http://schemas.microsoft.com/office/drawing/2014/main" id="{4EFF7731-0C5F-44CE-A3C4-C873F1FBE753}"/>
                    </a:ext>
                  </a:extLst>
                </p:cNvPr>
                <p:cNvSpPr>
                  <a:spLocks noChangeShapeType="1"/>
                </p:cNvSpPr>
                <p:nvPr/>
              </p:nvSpPr>
              <p:spPr bwMode="auto">
                <a:xfrm flipV="1">
                  <a:off x="4748214"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68" name="Line 1750">
                  <a:extLst>
                    <a:ext uri="{FF2B5EF4-FFF2-40B4-BE49-F238E27FC236}">
                      <a16:creationId xmlns:a16="http://schemas.microsoft.com/office/drawing/2014/main" id="{FCF19844-C01A-4B7A-BB42-70C7EC1DE412}"/>
                    </a:ext>
                  </a:extLst>
                </p:cNvPr>
                <p:cNvSpPr>
                  <a:spLocks noChangeShapeType="1"/>
                </p:cNvSpPr>
                <p:nvPr/>
              </p:nvSpPr>
              <p:spPr bwMode="auto">
                <a:xfrm flipV="1">
                  <a:off x="4935539"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69" name="Line 1751">
                  <a:extLst>
                    <a:ext uri="{FF2B5EF4-FFF2-40B4-BE49-F238E27FC236}">
                      <a16:creationId xmlns:a16="http://schemas.microsoft.com/office/drawing/2014/main" id="{93E34AB5-8999-494A-AF05-60B1F92C80E2}"/>
                    </a:ext>
                  </a:extLst>
                </p:cNvPr>
                <p:cNvSpPr>
                  <a:spLocks noChangeShapeType="1"/>
                </p:cNvSpPr>
                <p:nvPr/>
              </p:nvSpPr>
              <p:spPr bwMode="auto">
                <a:xfrm flipV="1">
                  <a:off x="5097464"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70" name="Line 1752">
                  <a:extLst>
                    <a:ext uri="{FF2B5EF4-FFF2-40B4-BE49-F238E27FC236}">
                      <a16:creationId xmlns:a16="http://schemas.microsoft.com/office/drawing/2014/main" id="{5E85D6D8-5637-4066-BA41-4E0B202AF221}"/>
                    </a:ext>
                  </a:extLst>
                </p:cNvPr>
                <p:cNvSpPr>
                  <a:spLocks noChangeShapeType="1"/>
                </p:cNvSpPr>
                <p:nvPr/>
              </p:nvSpPr>
              <p:spPr bwMode="auto">
                <a:xfrm flipV="1">
                  <a:off x="5238751"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71" name="Line 1753">
                  <a:extLst>
                    <a:ext uri="{FF2B5EF4-FFF2-40B4-BE49-F238E27FC236}">
                      <a16:creationId xmlns:a16="http://schemas.microsoft.com/office/drawing/2014/main" id="{49A99C65-9E71-4A03-B455-9120E3740354}"/>
                    </a:ext>
                  </a:extLst>
                </p:cNvPr>
                <p:cNvSpPr>
                  <a:spLocks noChangeShapeType="1"/>
                </p:cNvSpPr>
                <p:nvPr/>
              </p:nvSpPr>
              <p:spPr bwMode="auto">
                <a:xfrm flipV="1">
                  <a:off x="5370514"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72" name="Line 1754">
                  <a:extLst>
                    <a:ext uri="{FF2B5EF4-FFF2-40B4-BE49-F238E27FC236}">
                      <a16:creationId xmlns:a16="http://schemas.microsoft.com/office/drawing/2014/main" id="{A0D89155-723A-4B11-AE2C-8EACA46D80A4}"/>
                    </a:ext>
                  </a:extLst>
                </p:cNvPr>
                <p:cNvSpPr>
                  <a:spLocks noChangeShapeType="1"/>
                </p:cNvSpPr>
                <p:nvPr/>
              </p:nvSpPr>
              <p:spPr bwMode="auto">
                <a:xfrm flipV="1">
                  <a:off x="5562601"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73" name="Line 1755">
                  <a:extLst>
                    <a:ext uri="{FF2B5EF4-FFF2-40B4-BE49-F238E27FC236}">
                      <a16:creationId xmlns:a16="http://schemas.microsoft.com/office/drawing/2014/main" id="{2097F246-1398-4B43-B86F-C56F6AE00B59}"/>
                    </a:ext>
                  </a:extLst>
                </p:cNvPr>
                <p:cNvSpPr>
                  <a:spLocks noChangeShapeType="1"/>
                </p:cNvSpPr>
                <p:nvPr/>
              </p:nvSpPr>
              <p:spPr bwMode="auto">
                <a:xfrm flipV="1">
                  <a:off x="5748339"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74" name="Line 1756">
                  <a:extLst>
                    <a:ext uri="{FF2B5EF4-FFF2-40B4-BE49-F238E27FC236}">
                      <a16:creationId xmlns:a16="http://schemas.microsoft.com/office/drawing/2014/main" id="{EFEA55A1-AD40-42F9-AB07-FC8464D16860}"/>
                    </a:ext>
                  </a:extLst>
                </p:cNvPr>
                <p:cNvSpPr>
                  <a:spLocks noChangeShapeType="1"/>
                </p:cNvSpPr>
                <p:nvPr/>
              </p:nvSpPr>
              <p:spPr bwMode="auto">
                <a:xfrm flipV="1">
                  <a:off x="5907089"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75" name="Line 1757">
                  <a:extLst>
                    <a:ext uri="{FF2B5EF4-FFF2-40B4-BE49-F238E27FC236}">
                      <a16:creationId xmlns:a16="http://schemas.microsoft.com/office/drawing/2014/main" id="{62B23B8C-9CA3-4A2D-B224-2B5598DBDAB9}"/>
                    </a:ext>
                  </a:extLst>
                </p:cNvPr>
                <p:cNvSpPr>
                  <a:spLocks noChangeShapeType="1"/>
                </p:cNvSpPr>
                <p:nvPr/>
              </p:nvSpPr>
              <p:spPr bwMode="auto">
                <a:xfrm flipV="1">
                  <a:off x="6054726"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76" name="Line 1758">
                  <a:extLst>
                    <a:ext uri="{FF2B5EF4-FFF2-40B4-BE49-F238E27FC236}">
                      <a16:creationId xmlns:a16="http://schemas.microsoft.com/office/drawing/2014/main" id="{A2DF766C-5353-4585-ADFD-C4A70B367F35}"/>
                    </a:ext>
                  </a:extLst>
                </p:cNvPr>
                <p:cNvSpPr>
                  <a:spLocks noChangeShapeType="1"/>
                </p:cNvSpPr>
                <p:nvPr/>
              </p:nvSpPr>
              <p:spPr bwMode="auto">
                <a:xfrm flipV="1">
                  <a:off x="6245226"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77" name="Line 1759">
                  <a:extLst>
                    <a:ext uri="{FF2B5EF4-FFF2-40B4-BE49-F238E27FC236}">
                      <a16:creationId xmlns:a16="http://schemas.microsoft.com/office/drawing/2014/main" id="{10A610DC-709C-4BD7-91ED-785361D00995}"/>
                    </a:ext>
                  </a:extLst>
                </p:cNvPr>
                <p:cNvSpPr>
                  <a:spLocks noChangeShapeType="1"/>
                </p:cNvSpPr>
                <p:nvPr/>
              </p:nvSpPr>
              <p:spPr bwMode="auto">
                <a:xfrm flipV="1">
                  <a:off x="6408739"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78" name="Line 1760">
                  <a:extLst>
                    <a:ext uri="{FF2B5EF4-FFF2-40B4-BE49-F238E27FC236}">
                      <a16:creationId xmlns:a16="http://schemas.microsoft.com/office/drawing/2014/main" id="{A0595C84-5CF8-4F2F-8075-2DF081D02925}"/>
                    </a:ext>
                  </a:extLst>
                </p:cNvPr>
                <p:cNvSpPr>
                  <a:spLocks noChangeShapeType="1"/>
                </p:cNvSpPr>
                <p:nvPr/>
              </p:nvSpPr>
              <p:spPr bwMode="auto">
                <a:xfrm flipV="1">
                  <a:off x="6580189"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79" name="Line 1761">
                  <a:extLst>
                    <a:ext uri="{FF2B5EF4-FFF2-40B4-BE49-F238E27FC236}">
                      <a16:creationId xmlns:a16="http://schemas.microsoft.com/office/drawing/2014/main" id="{72A8044E-5106-4D38-B8EF-2FA7D8529F15}"/>
                    </a:ext>
                  </a:extLst>
                </p:cNvPr>
                <p:cNvSpPr>
                  <a:spLocks noChangeShapeType="1"/>
                </p:cNvSpPr>
                <p:nvPr/>
              </p:nvSpPr>
              <p:spPr bwMode="auto">
                <a:xfrm flipV="1">
                  <a:off x="6726239"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80" name="Line 1762">
                  <a:extLst>
                    <a:ext uri="{FF2B5EF4-FFF2-40B4-BE49-F238E27FC236}">
                      <a16:creationId xmlns:a16="http://schemas.microsoft.com/office/drawing/2014/main" id="{D02B26BB-1C39-4970-8252-48D6E667F2BA}"/>
                    </a:ext>
                  </a:extLst>
                </p:cNvPr>
                <p:cNvSpPr>
                  <a:spLocks noChangeShapeType="1"/>
                </p:cNvSpPr>
                <p:nvPr/>
              </p:nvSpPr>
              <p:spPr bwMode="auto">
                <a:xfrm flipV="1">
                  <a:off x="6897689"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81" name="Line 1763">
                  <a:extLst>
                    <a:ext uri="{FF2B5EF4-FFF2-40B4-BE49-F238E27FC236}">
                      <a16:creationId xmlns:a16="http://schemas.microsoft.com/office/drawing/2014/main" id="{AF235C13-C1BD-42BD-9C93-64B119A2E581}"/>
                    </a:ext>
                  </a:extLst>
                </p:cNvPr>
                <p:cNvSpPr>
                  <a:spLocks noChangeShapeType="1"/>
                </p:cNvSpPr>
                <p:nvPr/>
              </p:nvSpPr>
              <p:spPr bwMode="auto">
                <a:xfrm flipV="1">
                  <a:off x="7069139" y="1360786"/>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82" name="Line 1842">
                  <a:extLst>
                    <a:ext uri="{FF2B5EF4-FFF2-40B4-BE49-F238E27FC236}">
                      <a16:creationId xmlns:a16="http://schemas.microsoft.com/office/drawing/2014/main" id="{D5EF62D9-6840-4195-AB14-015FE7561A1C}"/>
                    </a:ext>
                  </a:extLst>
                </p:cNvPr>
                <p:cNvSpPr>
                  <a:spLocks noChangeShapeType="1"/>
                </p:cNvSpPr>
                <p:nvPr/>
              </p:nvSpPr>
              <p:spPr bwMode="auto">
                <a:xfrm flipV="1">
                  <a:off x="-1536699"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83" name="Line 1843">
                  <a:extLst>
                    <a:ext uri="{FF2B5EF4-FFF2-40B4-BE49-F238E27FC236}">
                      <a16:creationId xmlns:a16="http://schemas.microsoft.com/office/drawing/2014/main" id="{FAC5F492-8B90-4479-A497-9DF81859C150}"/>
                    </a:ext>
                  </a:extLst>
                </p:cNvPr>
                <p:cNvSpPr>
                  <a:spLocks noChangeShapeType="1"/>
                </p:cNvSpPr>
                <p:nvPr/>
              </p:nvSpPr>
              <p:spPr bwMode="auto">
                <a:xfrm flipV="1">
                  <a:off x="-1401761"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84" name="Line 1844">
                  <a:extLst>
                    <a:ext uri="{FF2B5EF4-FFF2-40B4-BE49-F238E27FC236}">
                      <a16:creationId xmlns:a16="http://schemas.microsoft.com/office/drawing/2014/main" id="{B1B69977-528B-4A2C-918B-28C2202A598B}"/>
                    </a:ext>
                  </a:extLst>
                </p:cNvPr>
                <p:cNvSpPr>
                  <a:spLocks noChangeShapeType="1"/>
                </p:cNvSpPr>
                <p:nvPr/>
              </p:nvSpPr>
              <p:spPr bwMode="auto">
                <a:xfrm flipV="1">
                  <a:off x="-1235074"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85" name="Line 1845">
                  <a:extLst>
                    <a:ext uri="{FF2B5EF4-FFF2-40B4-BE49-F238E27FC236}">
                      <a16:creationId xmlns:a16="http://schemas.microsoft.com/office/drawing/2014/main" id="{9E9AFCC2-C555-4708-889B-A4413F070A36}"/>
                    </a:ext>
                  </a:extLst>
                </p:cNvPr>
                <p:cNvSpPr>
                  <a:spLocks noChangeShapeType="1"/>
                </p:cNvSpPr>
                <p:nvPr/>
              </p:nvSpPr>
              <p:spPr bwMode="auto">
                <a:xfrm flipV="1">
                  <a:off x="-958849"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86" name="Line 1846">
                  <a:extLst>
                    <a:ext uri="{FF2B5EF4-FFF2-40B4-BE49-F238E27FC236}">
                      <a16:creationId xmlns:a16="http://schemas.microsoft.com/office/drawing/2014/main" id="{C6AF6E2D-6FCB-4B87-A036-2EF55BF0536E}"/>
                    </a:ext>
                  </a:extLst>
                </p:cNvPr>
                <p:cNvSpPr>
                  <a:spLocks noChangeShapeType="1"/>
                </p:cNvSpPr>
                <p:nvPr/>
              </p:nvSpPr>
              <p:spPr bwMode="auto">
                <a:xfrm flipV="1">
                  <a:off x="-831849"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87" name="Line 1847">
                  <a:extLst>
                    <a:ext uri="{FF2B5EF4-FFF2-40B4-BE49-F238E27FC236}">
                      <a16:creationId xmlns:a16="http://schemas.microsoft.com/office/drawing/2014/main" id="{93C1C921-76DE-4C2A-B48B-84BA7EAC6766}"/>
                    </a:ext>
                  </a:extLst>
                </p:cNvPr>
                <p:cNvSpPr>
                  <a:spLocks noChangeShapeType="1"/>
                </p:cNvSpPr>
                <p:nvPr/>
              </p:nvSpPr>
              <p:spPr bwMode="auto">
                <a:xfrm flipV="1">
                  <a:off x="-701674"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88" name="Line 1848">
                  <a:extLst>
                    <a:ext uri="{FF2B5EF4-FFF2-40B4-BE49-F238E27FC236}">
                      <a16:creationId xmlns:a16="http://schemas.microsoft.com/office/drawing/2014/main" id="{2265CD9B-B071-4325-85E2-3D4C7639CAC7}"/>
                    </a:ext>
                  </a:extLst>
                </p:cNvPr>
                <p:cNvSpPr>
                  <a:spLocks noChangeShapeType="1"/>
                </p:cNvSpPr>
                <p:nvPr/>
              </p:nvSpPr>
              <p:spPr bwMode="auto">
                <a:xfrm flipV="1">
                  <a:off x="-522286"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89" name="Line 1849">
                  <a:extLst>
                    <a:ext uri="{FF2B5EF4-FFF2-40B4-BE49-F238E27FC236}">
                      <a16:creationId xmlns:a16="http://schemas.microsoft.com/office/drawing/2014/main" id="{79E28E04-0518-403F-8B8A-A197AFA73BA8}"/>
                    </a:ext>
                  </a:extLst>
                </p:cNvPr>
                <p:cNvSpPr>
                  <a:spLocks noChangeShapeType="1"/>
                </p:cNvSpPr>
                <p:nvPr/>
              </p:nvSpPr>
              <p:spPr bwMode="auto">
                <a:xfrm flipV="1">
                  <a:off x="-374649"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90" name="Line 1850">
                  <a:extLst>
                    <a:ext uri="{FF2B5EF4-FFF2-40B4-BE49-F238E27FC236}">
                      <a16:creationId xmlns:a16="http://schemas.microsoft.com/office/drawing/2014/main" id="{59D83DF1-5235-4AA8-B1D4-8CD877419D61}"/>
                    </a:ext>
                  </a:extLst>
                </p:cNvPr>
                <p:cNvSpPr>
                  <a:spLocks noChangeShapeType="1"/>
                </p:cNvSpPr>
                <p:nvPr/>
              </p:nvSpPr>
              <p:spPr bwMode="auto">
                <a:xfrm flipV="1">
                  <a:off x="-234949"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91" name="Line 1851">
                  <a:extLst>
                    <a:ext uri="{FF2B5EF4-FFF2-40B4-BE49-F238E27FC236}">
                      <a16:creationId xmlns:a16="http://schemas.microsoft.com/office/drawing/2014/main" id="{BADD4763-B955-487D-BA55-740AD49D37FE}"/>
                    </a:ext>
                  </a:extLst>
                </p:cNvPr>
                <p:cNvSpPr>
                  <a:spLocks noChangeShapeType="1"/>
                </p:cNvSpPr>
                <p:nvPr/>
              </p:nvSpPr>
              <p:spPr bwMode="auto">
                <a:xfrm flipV="1">
                  <a:off x="-77786"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92" name="Line 1852">
                  <a:extLst>
                    <a:ext uri="{FF2B5EF4-FFF2-40B4-BE49-F238E27FC236}">
                      <a16:creationId xmlns:a16="http://schemas.microsoft.com/office/drawing/2014/main" id="{1C0160E0-7BD1-49C7-957D-EFD126E9183D}"/>
                    </a:ext>
                  </a:extLst>
                </p:cNvPr>
                <p:cNvSpPr>
                  <a:spLocks noChangeShapeType="1"/>
                </p:cNvSpPr>
                <p:nvPr/>
              </p:nvSpPr>
              <p:spPr bwMode="auto">
                <a:xfrm flipV="1">
                  <a:off x="88901"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93" name="Line 1853">
                  <a:extLst>
                    <a:ext uri="{FF2B5EF4-FFF2-40B4-BE49-F238E27FC236}">
                      <a16:creationId xmlns:a16="http://schemas.microsoft.com/office/drawing/2014/main" id="{2144AF6E-7AB0-4F18-B695-448DA4D17BA1}"/>
                    </a:ext>
                  </a:extLst>
                </p:cNvPr>
                <p:cNvSpPr>
                  <a:spLocks noChangeShapeType="1"/>
                </p:cNvSpPr>
                <p:nvPr/>
              </p:nvSpPr>
              <p:spPr bwMode="auto">
                <a:xfrm flipV="1">
                  <a:off x="342901"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94" name="Line 1854">
                  <a:extLst>
                    <a:ext uri="{FF2B5EF4-FFF2-40B4-BE49-F238E27FC236}">
                      <a16:creationId xmlns:a16="http://schemas.microsoft.com/office/drawing/2014/main" id="{F950D401-1D45-4316-8284-9288B614FFD3}"/>
                    </a:ext>
                  </a:extLst>
                </p:cNvPr>
                <p:cNvSpPr>
                  <a:spLocks noChangeShapeType="1"/>
                </p:cNvSpPr>
                <p:nvPr/>
              </p:nvSpPr>
              <p:spPr bwMode="auto">
                <a:xfrm flipV="1">
                  <a:off x="493714"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95" name="Line 1855">
                  <a:extLst>
                    <a:ext uri="{FF2B5EF4-FFF2-40B4-BE49-F238E27FC236}">
                      <a16:creationId xmlns:a16="http://schemas.microsoft.com/office/drawing/2014/main" id="{BA19D401-B8A5-4B2F-8972-E178AAB777FE}"/>
                    </a:ext>
                  </a:extLst>
                </p:cNvPr>
                <p:cNvSpPr>
                  <a:spLocks noChangeShapeType="1"/>
                </p:cNvSpPr>
                <p:nvPr/>
              </p:nvSpPr>
              <p:spPr bwMode="auto">
                <a:xfrm flipV="1">
                  <a:off x="661989"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96" name="Line 1856">
                  <a:extLst>
                    <a:ext uri="{FF2B5EF4-FFF2-40B4-BE49-F238E27FC236}">
                      <a16:creationId xmlns:a16="http://schemas.microsoft.com/office/drawing/2014/main" id="{FDA0D8BA-2D9B-4705-A70C-8AC1B162F492}"/>
                    </a:ext>
                  </a:extLst>
                </p:cNvPr>
                <p:cNvSpPr>
                  <a:spLocks noChangeShapeType="1"/>
                </p:cNvSpPr>
                <p:nvPr/>
              </p:nvSpPr>
              <p:spPr bwMode="auto">
                <a:xfrm flipV="1">
                  <a:off x="835026"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97" name="Line 1857">
                  <a:extLst>
                    <a:ext uri="{FF2B5EF4-FFF2-40B4-BE49-F238E27FC236}">
                      <a16:creationId xmlns:a16="http://schemas.microsoft.com/office/drawing/2014/main" id="{8D7566CD-BD0F-428C-8C5F-7710EA219ABD}"/>
                    </a:ext>
                  </a:extLst>
                </p:cNvPr>
                <p:cNvSpPr>
                  <a:spLocks noChangeShapeType="1"/>
                </p:cNvSpPr>
                <p:nvPr/>
              </p:nvSpPr>
              <p:spPr bwMode="auto">
                <a:xfrm flipV="1">
                  <a:off x="1001714"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98" name="Line 1858">
                  <a:extLst>
                    <a:ext uri="{FF2B5EF4-FFF2-40B4-BE49-F238E27FC236}">
                      <a16:creationId xmlns:a16="http://schemas.microsoft.com/office/drawing/2014/main" id="{2220DCF8-DBCF-4B1E-8D2E-7B1A185A90C2}"/>
                    </a:ext>
                  </a:extLst>
                </p:cNvPr>
                <p:cNvSpPr>
                  <a:spLocks noChangeShapeType="1"/>
                </p:cNvSpPr>
                <p:nvPr/>
              </p:nvSpPr>
              <p:spPr bwMode="auto">
                <a:xfrm flipV="1">
                  <a:off x="1150939"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99" name="Line 1859">
                  <a:extLst>
                    <a:ext uri="{FF2B5EF4-FFF2-40B4-BE49-F238E27FC236}">
                      <a16:creationId xmlns:a16="http://schemas.microsoft.com/office/drawing/2014/main" id="{F1F858CA-A51E-4B85-81E7-293FBBD323CB}"/>
                    </a:ext>
                  </a:extLst>
                </p:cNvPr>
                <p:cNvSpPr>
                  <a:spLocks noChangeShapeType="1"/>
                </p:cNvSpPr>
                <p:nvPr/>
              </p:nvSpPr>
              <p:spPr bwMode="auto">
                <a:xfrm flipV="1">
                  <a:off x="1296989"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00" name="Line 1860">
                  <a:extLst>
                    <a:ext uri="{FF2B5EF4-FFF2-40B4-BE49-F238E27FC236}">
                      <a16:creationId xmlns:a16="http://schemas.microsoft.com/office/drawing/2014/main" id="{7882C9DD-29CA-4B28-BF93-0FBE251959FC}"/>
                    </a:ext>
                  </a:extLst>
                </p:cNvPr>
                <p:cNvSpPr>
                  <a:spLocks noChangeShapeType="1"/>
                </p:cNvSpPr>
                <p:nvPr/>
              </p:nvSpPr>
              <p:spPr bwMode="auto">
                <a:xfrm flipV="1">
                  <a:off x="1443039"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01" name="Line 1861">
                  <a:extLst>
                    <a:ext uri="{FF2B5EF4-FFF2-40B4-BE49-F238E27FC236}">
                      <a16:creationId xmlns:a16="http://schemas.microsoft.com/office/drawing/2014/main" id="{868B5C7C-A741-49AF-BD49-0E731DA1F23D}"/>
                    </a:ext>
                  </a:extLst>
                </p:cNvPr>
                <p:cNvSpPr>
                  <a:spLocks noChangeShapeType="1"/>
                </p:cNvSpPr>
                <p:nvPr/>
              </p:nvSpPr>
              <p:spPr bwMode="auto">
                <a:xfrm flipV="1">
                  <a:off x="1601789"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02" name="Line 1862">
                  <a:extLst>
                    <a:ext uri="{FF2B5EF4-FFF2-40B4-BE49-F238E27FC236}">
                      <a16:creationId xmlns:a16="http://schemas.microsoft.com/office/drawing/2014/main" id="{10D0D633-517A-4D41-BDA5-3788F5937629}"/>
                    </a:ext>
                  </a:extLst>
                </p:cNvPr>
                <p:cNvSpPr>
                  <a:spLocks noChangeShapeType="1"/>
                </p:cNvSpPr>
                <p:nvPr/>
              </p:nvSpPr>
              <p:spPr bwMode="auto">
                <a:xfrm flipV="1">
                  <a:off x="1797051"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03" name="Line 1863">
                  <a:extLst>
                    <a:ext uri="{FF2B5EF4-FFF2-40B4-BE49-F238E27FC236}">
                      <a16:creationId xmlns:a16="http://schemas.microsoft.com/office/drawing/2014/main" id="{D9556011-D12A-4924-8106-3EA1E0E48DFA}"/>
                    </a:ext>
                  </a:extLst>
                </p:cNvPr>
                <p:cNvSpPr>
                  <a:spLocks noChangeShapeType="1"/>
                </p:cNvSpPr>
                <p:nvPr/>
              </p:nvSpPr>
              <p:spPr bwMode="auto">
                <a:xfrm flipV="1">
                  <a:off x="1954214"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04" name="Line 1864">
                  <a:extLst>
                    <a:ext uri="{FF2B5EF4-FFF2-40B4-BE49-F238E27FC236}">
                      <a16:creationId xmlns:a16="http://schemas.microsoft.com/office/drawing/2014/main" id="{BBD994B2-15B6-4E41-81E0-EAA1A79F2AE6}"/>
                    </a:ext>
                  </a:extLst>
                </p:cNvPr>
                <p:cNvSpPr>
                  <a:spLocks noChangeShapeType="1"/>
                </p:cNvSpPr>
                <p:nvPr/>
              </p:nvSpPr>
              <p:spPr bwMode="auto">
                <a:xfrm flipV="1">
                  <a:off x="2106614"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05" name="Line 1865">
                  <a:extLst>
                    <a:ext uri="{FF2B5EF4-FFF2-40B4-BE49-F238E27FC236}">
                      <a16:creationId xmlns:a16="http://schemas.microsoft.com/office/drawing/2014/main" id="{247D1A1E-C20B-4813-840C-607B7AB9AC07}"/>
                    </a:ext>
                  </a:extLst>
                </p:cNvPr>
                <p:cNvSpPr>
                  <a:spLocks noChangeShapeType="1"/>
                </p:cNvSpPr>
                <p:nvPr/>
              </p:nvSpPr>
              <p:spPr bwMode="auto">
                <a:xfrm flipV="1">
                  <a:off x="2270126"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06" name="Line 1866">
                  <a:extLst>
                    <a:ext uri="{FF2B5EF4-FFF2-40B4-BE49-F238E27FC236}">
                      <a16:creationId xmlns:a16="http://schemas.microsoft.com/office/drawing/2014/main" id="{8F1BD8B4-7D42-48CC-8F96-DA62632127F5}"/>
                    </a:ext>
                  </a:extLst>
                </p:cNvPr>
                <p:cNvSpPr>
                  <a:spLocks noChangeShapeType="1"/>
                </p:cNvSpPr>
                <p:nvPr/>
              </p:nvSpPr>
              <p:spPr bwMode="auto">
                <a:xfrm flipV="1">
                  <a:off x="2459039"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07" name="Line 1867">
                  <a:extLst>
                    <a:ext uri="{FF2B5EF4-FFF2-40B4-BE49-F238E27FC236}">
                      <a16:creationId xmlns:a16="http://schemas.microsoft.com/office/drawing/2014/main" id="{2BC7270A-2788-4903-8E43-A927200743F1}"/>
                    </a:ext>
                  </a:extLst>
                </p:cNvPr>
                <p:cNvSpPr>
                  <a:spLocks noChangeShapeType="1"/>
                </p:cNvSpPr>
                <p:nvPr/>
              </p:nvSpPr>
              <p:spPr bwMode="auto">
                <a:xfrm flipV="1">
                  <a:off x="2632076"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08" name="Line 1868">
                  <a:extLst>
                    <a:ext uri="{FF2B5EF4-FFF2-40B4-BE49-F238E27FC236}">
                      <a16:creationId xmlns:a16="http://schemas.microsoft.com/office/drawing/2014/main" id="{030640DC-92E7-47A5-9CF6-9915D33EDC59}"/>
                    </a:ext>
                  </a:extLst>
                </p:cNvPr>
                <p:cNvSpPr>
                  <a:spLocks noChangeShapeType="1"/>
                </p:cNvSpPr>
                <p:nvPr/>
              </p:nvSpPr>
              <p:spPr bwMode="auto">
                <a:xfrm flipV="1">
                  <a:off x="2805114"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09" name="Line 1869">
                  <a:extLst>
                    <a:ext uri="{FF2B5EF4-FFF2-40B4-BE49-F238E27FC236}">
                      <a16:creationId xmlns:a16="http://schemas.microsoft.com/office/drawing/2014/main" id="{925734BE-3548-4B62-AF50-5EEBC9D6E65E}"/>
                    </a:ext>
                  </a:extLst>
                </p:cNvPr>
                <p:cNvSpPr>
                  <a:spLocks noChangeShapeType="1"/>
                </p:cNvSpPr>
                <p:nvPr/>
              </p:nvSpPr>
              <p:spPr bwMode="auto">
                <a:xfrm flipV="1">
                  <a:off x="2965451"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10" name="Line 1870">
                  <a:extLst>
                    <a:ext uri="{FF2B5EF4-FFF2-40B4-BE49-F238E27FC236}">
                      <a16:creationId xmlns:a16="http://schemas.microsoft.com/office/drawing/2014/main" id="{1FB55082-5453-4058-9521-409802FAE333}"/>
                    </a:ext>
                  </a:extLst>
                </p:cNvPr>
                <p:cNvSpPr>
                  <a:spLocks noChangeShapeType="1"/>
                </p:cNvSpPr>
                <p:nvPr/>
              </p:nvSpPr>
              <p:spPr bwMode="auto">
                <a:xfrm flipV="1">
                  <a:off x="3116264"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11" name="Line 1871">
                  <a:extLst>
                    <a:ext uri="{FF2B5EF4-FFF2-40B4-BE49-F238E27FC236}">
                      <a16:creationId xmlns:a16="http://schemas.microsoft.com/office/drawing/2014/main" id="{FCD84B8C-B8F4-4129-9EE3-EF829903A96B}"/>
                    </a:ext>
                  </a:extLst>
                </p:cNvPr>
                <p:cNvSpPr>
                  <a:spLocks noChangeShapeType="1"/>
                </p:cNvSpPr>
                <p:nvPr/>
              </p:nvSpPr>
              <p:spPr bwMode="auto">
                <a:xfrm flipV="1">
                  <a:off x="3302001"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12" name="Line 1872">
                  <a:extLst>
                    <a:ext uri="{FF2B5EF4-FFF2-40B4-BE49-F238E27FC236}">
                      <a16:creationId xmlns:a16="http://schemas.microsoft.com/office/drawing/2014/main" id="{10B0C4A6-A396-4531-8B64-14D6C67F1EFB}"/>
                    </a:ext>
                  </a:extLst>
                </p:cNvPr>
                <p:cNvSpPr>
                  <a:spLocks noChangeShapeType="1"/>
                </p:cNvSpPr>
                <p:nvPr/>
              </p:nvSpPr>
              <p:spPr bwMode="auto">
                <a:xfrm flipV="1">
                  <a:off x="3475039"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13" name="Line 1873">
                  <a:extLst>
                    <a:ext uri="{FF2B5EF4-FFF2-40B4-BE49-F238E27FC236}">
                      <a16:creationId xmlns:a16="http://schemas.microsoft.com/office/drawing/2014/main" id="{8F48D6CD-124C-45A9-AAC3-4F855A1BFA01}"/>
                    </a:ext>
                  </a:extLst>
                </p:cNvPr>
                <p:cNvSpPr>
                  <a:spLocks noChangeShapeType="1"/>
                </p:cNvSpPr>
                <p:nvPr/>
              </p:nvSpPr>
              <p:spPr bwMode="auto">
                <a:xfrm flipV="1">
                  <a:off x="3646489"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14" name="Line 1874">
                  <a:extLst>
                    <a:ext uri="{FF2B5EF4-FFF2-40B4-BE49-F238E27FC236}">
                      <a16:creationId xmlns:a16="http://schemas.microsoft.com/office/drawing/2014/main" id="{56FA67B6-02A5-443B-9708-3C3568C48492}"/>
                    </a:ext>
                  </a:extLst>
                </p:cNvPr>
                <p:cNvSpPr>
                  <a:spLocks noChangeShapeType="1"/>
                </p:cNvSpPr>
                <p:nvPr/>
              </p:nvSpPr>
              <p:spPr bwMode="auto">
                <a:xfrm flipV="1">
                  <a:off x="3803651"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15" name="Line 1875">
                  <a:extLst>
                    <a:ext uri="{FF2B5EF4-FFF2-40B4-BE49-F238E27FC236}">
                      <a16:creationId xmlns:a16="http://schemas.microsoft.com/office/drawing/2014/main" id="{62DCE122-52C4-43C5-BA3F-ECF568BC576B}"/>
                    </a:ext>
                  </a:extLst>
                </p:cNvPr>
                <p:cNvSpPr>
                  <a:spLocks noChangeShapeType="1"/>
                </p:cNvSpPr>
                <p:nvPr/>
              </p:nvSpPr>
              <p:spPr bwMode="auto">
                <a:xfrm flipV="1">
                  <a:off x="3990976"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16" name="Line 1876">
                  <a:extLst>
                    <a:ext uri="{FF2B5EF4-FFF2-40B4-BE49-F238E27FC236}">
                      <a16:creationId xmlns:a16="http://schemas.microsoft.com/office/drawing/2014/main" id="{AE390D22-77D4-43FE-B8F0-432C31183EAD}"/>
                    </a:ext>
                  </a:extLst>
                </p:cNvPr>
                <p:cNvSpPr>
                  <a:spLocks noChangeShapeType="1"/>
                </p:cNvSpPr>
                <p:nvPr/>
              </p:nvSpPr>
              <p:spPr bwMode="auto">
                <a:xfrm flipV="1">
                  <a:off x="4181476"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17" name="Line 1877">
                  <a:extLst>
                    <a:ext uri="{FF2B5EF4-FFF2-40B4-BE49-F238E27FC236}">
                      <a16:creationId xmlns:a16="http://schemas.microsoft.com/office/drawing/2014/main" id="{9C73CF6F-ABAF-4A1A-A556-F0D87984D3C7}"/>
                    </a:ext>
                  </a:extLst>
                </p:cNvPr>
                <p:cNvSpPr>
                  <a:spLocks noChangeShapeType="1"/>
                </p:cNvSpPr>
                <p:nvPr/>
              </p:nvSpPr>
              <p:spPr bwMode="auto">
                <a:xfrm flipV="1">
                  <a:off x="4344989"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18" name="Line 1878">
                  <a:extLst>
                    <a:ext uri="{FF2B5EF4-FFF2-40B4-BE49-F238E27FC236}">
                      <a16:creationId xmlns:a16="http://schemas.microsoft.com/office/drawing/2014/main" id="{EE6AE219-E1AD-4BFA-B10B-FA869E7F0077}"/>
                    </a:ext>
                  </a:extLst>
                </p:cNvPr>
                <p:cNvSpPr>
                  <a:spLocks noChangeShapeType="1"/>
                </p:cNvSpPr>
                <p:nvPr/>
              </p:nvSpPr>
              <p:spPr bwMode="auto">
                <a:xfrm flipV="1">
                  <a:off x="4495801"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19" name="Line 1879">
                  <a:extLst>
                    <a:ext uri="{FF2B5EF4-FFF2-40B4-BE49-F238E27FC236}">
                      <a16:creationId xmlns:a16="http://schemas.microsoft.com/office/drawing/2014/main" id="{7B53A093-56FC-4AB5-8EAD-9BA06E528B7E}"/>
                    </a:ext>
                  </a:extLst>
                </p:cNvPr>
                <p:cNvSpPr>
                  <a:spLocks noChangeShapeType="1"/>
                </p:cNvSpPr>
                <p:nvPr/>
              </p:nvSpPr>
              <p:spPr bwMode="auto">
                <a:xfrm flipV="1">
                  <a:off x="4629151"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20" name="Line 1880">
                  <a:extLst>
                    <a:ext uri="{FF2B5EF4-FFF2-40B4-BE49-F238E27FC236}">
                      <a16:creationId xmlns:a16="http://schemas.microsoft.com/office/drawing/2014/main" id="{3A79F746-E43E-4267-844C-B8A416C1FF84}"/>
                    </a:ext>
                  </a:extLst>
                </p:cNvPr>
                <p:cNvSpPr>
                  <a:spLocks noChangeShapeType="1"/>
                </p:cNvSpPr>
                <p:nvPr/>
              </p:nvSpPr>
              <p:spPr bwMode="auto">
                <a:xfrm flipV="1">
                  <a:off x="4779964"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21" name="Line 1881">
                  <a:extLst>
                    <a:ext uri="{FF2B5EF4-FFF2-40B4-BE49-F238E27FC236}">
                      <a16:creationId xmlns:a16="http://schemas.microsoft.com/office/drawing/2014/main" id="{BAF5E700-6FEB-4F66-ACBA-C66FA759F5DE}"/>
                    </a:ext>
                  </a:extLst>
                </p:cNvPr>
                <p:cNvSpPr>
                  <a:spLocks noChangeShapeType="1"/>
                </p:cNvSpPr>
                <p:nvPr/>
              </p:nvSpPr>
              <p:spPr bwMode="auto">
                <a:xfrm flipV="1">
                  <a:off x="4945064"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22" name="Line 1882">
                  <a:extLst>
                    <a:ext uri="{FF2B5EF4-FFF2-40B4-BE49-F238E27FC236}">
                      <a16:creationId xmlns:a16="http://schemas.microsoft.com/office/drawing/2014/main" id="{59C712F0-A519-4B11-BE9B-E1A0C3C8F3A8}"/>
                    </a:ext>
                  </a:extLst>
                </p:cNvPr>
                <p:cNvSpPr>
                  <a:spLocks noChangeShapeType="1"/>
                </p:cNvSpPr>
                <p:nvPr/>
              </p:nvSpPr>
              <p:spPr bwMode="auto">
                <a:xfrm flipV="1">
                  <a:off x="5113339"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23" name="Line 1883">
                  <a:extLst>
                    <a:ext uri="{FF2B5EF4-FFF2-40B4-BE49-F238E27FC236}">
                      <a16:creationId xmlns:a16="http://schemas.microsoft.com/office/drawing/2014/main" id="{224FB269-CA23-46B0-B8F6-FDF52B35FD8A}"/>
                    </a:ext>
                  </a:extLst>
                </p:cNvPr>
                <p:cNvSpPr>
                  <a:spLocks noChangeShapeType="1"/>
                </p:cNvSpPr>
                <p:nvPr/>
              </p:nvSpPr>
              <p:spPr bwMode="auto">
                <a:xfrm flipV="1">
                  <a:off x="5267326"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24" name="Line 1884">
                  <a:extLst>
                    <a:ext uri="{FF2B5EF4-FFF2-40B4-BE49-F238E27FC236}">
                      <a16:creationId xmlns:a16="http://schemas.microsoft.com/office/drawing/2014/main" id="{D8EEA9E0-861E-454A-9344-2C9EAB3AAC11}"/>
                    </a:ext>
                  </a:extLst>
                </p:cNvPr>
                <p:cNvSpPr>
                  <a:spLocks noChangeShapeType="1"/>
                </p:cNvSpPr>
                <p:nvPr/>
              </p:nvSpPr>
              <p:spPr bwMode="auto">
                <a:xfrm flipV="1">
                  <a:off x="5405439"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25" name="Line 1885">
                  <a:extLst>
                    <a:ext uri="{FF2B5EF4-FFF2-40B4-BE49-F238E27FC236}">
                      <a16:creationId xmlns:a16="http://schemas.microsoft.com/office/drawing/2014/main" id="{C1C77D8C-B84B-486C-83BC-1BEA9C2641F9}"/>
                    </a:ext>
                  </a:extLst>
                </p:cNvPr>
                <p:cNvSpPr>
                  <a:spLocks noChangeShapeType="1"/>
                </p:cNvSpPr>
                <p:nvPr/>
              </p:nvSpPr>
              <p:spPr bwMode="auto">
                <a:xfrm flipV="1">
                  <a:off x="5567364"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26" name="Line 1886">
                  <a:extLst>
                    <a:ext uri="{FF2B5EF4-FFF2-40B4-BE49-F238E27FC236}">
                      <a16:creationId xmlns:a16="http://schemas.microsoft.com/office/drawing/2014/main" id="{875AD775-FF77-4874-86C4-10C64D8B331F}"/>
                    </a:ext>
                  </a:extLst>
                </p:cNvPr>
                <p:cNvSpPr>
                  <a:spLocks noChangeShapeType="1"/>
                </p:cNvSpPr>
                <p:nvPr/>
              </p:nvSpPr>
              <p:spPr bwMode="auto">
                <a:xfrm flipV="1">
                  <a:off x="5751514"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27" name="Line 1887">
                  <a:extLst>
                    <a:ext uri="{FF2B5EF4-FFF2-40B4-BE49-F238E27FC236}">
                      <a16:creationId xmlns:a16="http://schemas.microsoft.com/office/drawing/2014/main" id="{BE0AC5F8-214D-4F73-8DD6-A9AF8214102A}"/>
                    </a:ext>
                  </a:extLst>
                </p:cNvPr>
                <p:cNvSpPr>
                  <a:spLocks noChangeShapeType="1"/>
                </p:cNvSpPr>
                <p:nvPr/>
              </p:nvSpPr>
              <p:spPr bwMode="auto">
                <a:xfrm flipV="1">
                  <a:off x="5905501"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28" name="Line 1888">
                  <a:extLst>
                    <a:ext uri="{FF2B5EF4-FFF2-40B4-BE49-F238E27FC236}">
                      <a16:creationId xmlns:a16="http://schemas.microsoft.com/office/drawing/2014/main" id="{D57DC63C-2BAB-4087-94A6-62784E591B42}"/>
                    </a:ext>
                  </a:extLst>
                </p:cNvPr>
                <p:cNvSpPr>
                  <a:spLocks noChangeShapeType="1"/>
                </p:cNvSpPr>
                <p:nvPr/>
              </p:nvSpPr>
              <p:spPr bwMode="auto">
                <a:xfrm flipV="1">
                  <a:off x="6059489"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29" name="Line 1889">
                  <a:extLst>
                    <a:ext uri="{FF2B5EF4-FFF2-40B4-BE49-F238E27FC236}">
                      <a16:creationId xmlns:a16="http://schemas.microsoft.com/office/drawing/2014/main" id="{419DBCE4-E19C-4C0C-AD16-8F40968BAE73}"/>
                    </a:ext>
                  </a:extLst>
                </p:cNvPr>
                <p:cNvSpPr>
                  <a:spLocks noChangeShapeType="1"/>
                </p:cNvSpPr>
                <p:nvPr/>
              </p:nvSpPr>
              <p:spPr bwMode="auto">
                <a:xfrm flipV="1">
                  <a:off x="6226176"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30" name="Line 1890">
                  <a:extLst>
                    <a:ext uri="{FF2B5EF4-FFF2-40B4-BE49-F238E27FC236}">
                      <a16:creationId xmlns:a16="http://schemas.microsoft.com/office/drawing/2014/main" id="{C0E7E1AF-50DC-420A-B79D-0B11F16B5F22}"/>
                    </a:ext>
                  </a:extLst>
                </p:cNvPr>
                <p:cNvSpPr>
                  <a:spLocks noChangeShapeType="1"/>
                </p:cNvSpPr>
                <p:nvPr/>
              </p:nvSpPr>
              <p:spPr bwMode="auto">
                <a:xfrm flipV="1">
                  <a:off x="6394451"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31" name="Line 1891">
                  <a:extLst>
                    <a:ext uri="{FF2B5EF4-FFF2-40B4-BE49-F238E27FC236}">
                      <a16:creationId xmlns:a16="http://schemas.microsoft.com/office/drawing/2014/main" id="{00468CEB-E8D8-4766-82B6-AB2297336481}"/>
                    </a:ext>
                  </a:extLst>
                </p:cNvPr>
                <p:cNvSpPr>
                  <a:spLocks noChangeShapeType="1"/>
                </p:cNvSpPr>
                <p:nvPr/>
              </p:nvSpPr>
              <p:spPr bwMode="auto">
                <a:xfrm flipV="1">
                  <a:off x="6562726"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32" name="Line 1892">
                  <a:extLst>
                    <a:ext uri="{FF2B5EF4-FFF2-40B4-BE49-F238E27FC236}">
                      <a16:creationId xmlns:a16="http://schemas.microsoft.com/office/drawing/2014/main" id="{66D3CEE4-DEAA-462A-B4C7-F8811665BCF2}"/>
                    </a:ext>
                  </a:extLst>
                </p:cNvPr>
                <p:cNvSpPr>
                  <a:spLocks noChangeShapeType="1"/>
                </p:cNvSpPr>
                <p:nvPr/>
              </p:nvSpPr>
              <p:spPr bwMode="auto">
                <a:xfrm flipV="1">
                  <a:off x="6719889"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33" name="Line 1893">
                  <a:extLst>
                    <a:ext uri="{FF2B5EF4-FFF2-40B4-BE49-F238E27FC236}">
                      <a16:creationId xmlns:a16="http://schemas.microsoft.com/office/drawing/2014/main" id="{C6BF6311-3117-4FB8-82B5-374D5FEE8036}"/>
                    </a:ext>
                  </a:extLst>
                </p:cNvPr>
                <p:cNvSpPr>
                  <a:spLocks noChangeShapeType="1"/>
                </p:cNvSpPr>
                <p:nvPr/>
              </p:nvSpPr>
              <p:spPr bwMode="auto">
                <a:xfrm flipV="1">
                  <a:off x="6878639"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34" name="Line 1894">
                  <a:extLst>
                    <a:ext uri="{FF2B5EF4-FFF2-40B4-BE49-F238E27FC236}">
                      <a16:creationId xmlns:a16="http://schemas.microsoft.com/office/drawing/2014/main" id="{873999AC-54D3-40FF-96D1-9124C41C195E}"/>
                    </a:ext>
                  </a:extLst>
                </p:cNvPr>
                <p:cNvSpPr>
                  <a:spLocks noChangeShapeType="1"/>
                </p:cNvSpPr>
                <p:nvPr/>
              </p:nvSpPr>
              <p:spPr bwMode="auto">
                <a:xfrm flipV="1">
                  <a:off x="7073901" y="994073"/>
                  <a:ext cx="0" cy="109538"/>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35" name="Line 1977">
                  <a:extLst>
                    <a:ext uri="{FF2B5EF4-FFF2-40B4-BE49-F238E27FC236}">
                      <a16:creationId xmlns:a16="http://schemas.microsoft.com/office/drawing/2014/main" id="{25EDBC01-23C1-4537-B16A-8C609867A2DC}"/>
                    </a:ext>
                  </a:extLst>
                </p:cNvPr>
                <p:cNvSpPr>
                  <a:spLocks noChangeShapeType="1"/>
                </p:cNvSpPr>
                <p:nvPr/>
              </p:nvSpPr>
              <p:spPr bwMode="auto">
                <a:xfrm flipV="1">
                  <a:off x="-1554162"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36" name="Line 1978">
                  <a:extLst>
                    <a:ext uri="{FF2B5EF4-FFF2-40B4-BE49-F238E27FC236}">
                      <a16:creationId xmlns:a16="http://schemas.microsoft.com/office/drawing/2014/main" id="{C59E7CEB-6241-460A-A773-387DFA2145F4}"/>
                    </a:ext>
                  </a:extLst>
                </p:cNvPr>
                <p:cNvSpPr>
                  <a:spLocks noChangeShapeType="1"/>
                </p:cNvSpPr>
                <p:nvPr/>
              </p:nvSpPr>
              <p:spPr bwMode="auto">
                <a:xfrm flipV="1">
                  <a:off x="-1384299"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37" name="Line 1979">
                  <a:extLst>
                    <a:ext uri="{FF2B5EF4-FFF2-40B4-BE49-F238E27FC236}">
                      <a16:creationId xmlns:a16="http://schemas.microsoft.com/office/drawing/2014/main" id="{3805F641-476D-4447-B6EC-5374ACF44A3C}"/>
                    </a:ext>
                  </a:extLst>
                </p:cNvPr>
                <p:cNvSpPr>
                  <a:spLocks noChangeShapeType="1"/>
                </p:cNvSpPr>
                <p:nvPr/>
              </p:nvSpPr>
              <p:spPr bwMode="auto">
                <a:xfrm flipV="1">
                  <a:off x="-1192212"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38" name="Line 1980">
                  <a:extLst>
                    <a:ext uri="{FF2B5EF4-FFF2-40B4-BE49-F238E27FC236}">
                      <a16:creationId xmlns:a16="http://schemas.microsoft.com/office/drawing/2014/main" id="{568897FB-8172-4605-A58C-35D5D3AF88F5}"/>
                    </a:ext>
                  </a:extLst>
                </p:cNvPr>
                <p:cNvSpPr>
                  <a:spLocks noChangeShapeType="1"/>
                </p:cNvSpPr>
                <p:nvPr/>
              </p:nvSpPr>
              <p:spPr bwMode="auto">
                <a:xfrm flipV="1">
                  <a:off x="-1017587"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39" name="Line 1981">
                  <a:extLst>
                    <a:ext uri="{FF2B5EF4-FFF2-40B4-BE49-F238E27FC236}">
                      <a16:creationId xmlns:a16="http://schemas.microsoft.com/office/drawing/2014/main" id="{10DA911D-9684-4BEE-A941-99A2B6617AF7}"/>
                    </a:ext>
                  </a:extLst>
                </p:cNvPr>
                <p:cNvSpPr>
                  <a:spLocks noChangeShapeType="1"/>
                </p:cNvSpPr>
                <p:nvPr/>
              </p:nvSpPr>
              <p:spPr bwMode="auto">
                <a:xfrm flipV="1">
                  <a:off x="-863599"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40" name="Line 1982">
                  <a:extLst>
                    <a:ext uri="{FF2B5EF4-FFF2-40B4-BE49-F238E27FC236}">
                      <a16:creationId xmlns:a16="http://schemas.microsoft.com/office/drawing/2014/main" id="{84EA1F4D-24BC-4B1B-8242-3DD263BA1D8A}"/>
                    </a:ext>
                  </a:extLst>
                </p:cNvPr>
                <p:cNvSpPr>
                  <a:spLocks noChangeShapeType="1"/>
                </p:cNvSpPr>
                <p:nvPr/>
              </p:nvSpPr>
              <p:spPr bwMode="auto">
                <a:xfrm flipV="1">
                  <a:off x="-703262"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41" name="Line 1983">
                  <a:extLst>
                    <a:ext uri="{FF2B5EF4-FFF2-40B4-BE49-F238E27FC236}">
                      <a16:creationId xmlns:a16="http://schemas.microsoft.com/office/drawing/2014/main" id="{31C921E2-9A74-4848-81B1-6870CEB090E2}"/>
                    </a:ext>
                  </a:extLst>
                </p:cNvPr>
                <p:cNvSpPr>
                  <a:spLocks noChangeShapeType="1"/>
                </p:cNvSpPr>
                <p:nvPr/>
              </p:nvSpPr>
              <p:spPr bwMode="auto">
                <a:xfrm flipV="1">
                  <a:off x="-527049"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42" name="Line 1984">
                  <a:extLst>
                    <a:ext uri="{FF2B5EF4-FFF2-40B4-BE49-F238E27FC236}">
                      <a16:creationId xmlns:a16="http://schemas.microsoft.com/office/drawing/2014/main" id="{605730D2-7623-4112-BD61-8AD4910FB760}"/>
                    </a:ext>
                  </a:extLst>
                </p:cNvPr>
                <p:cNvSpPr>
                  <a:spLocks noChangeShapeType="1"/>
                </p:cNvSpPr>
                <p:nvPr/>
              </p:nvSpPr>
              <p:spPr bwMode="auto">
                <a:xfrm flipV="1">
                  <a:off x="-355599"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43" name="Line 1985">
                  <a:extLst>
                    <a:ext uri="{FF2B5EF4-FFF2-40B4-BE49-F238E27FC236}">
                      <a16:creationId xmlns:a16="http://schemas.microsoft.com/office/drawing/2014/main" id="{E7D2CD41-8F41-460B-9C72-BD3FBB35542C}"/>
                    </a:ext>
                  </a:extLst>
                </p:cNvPr>
                <p:cNvSpPr>
                  <a:spLocks noChangeShapeType="1"/>
                </p:cNvSpPr>
                <p:nvPr/>
              </p:nvSpPr>
              <p:spPr bwMode="auto">
                <a:xfrm flipV="1">
                  <a:off x="-179387"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44" name="Line 1986">
                  <a:extLst>
                    <a:ext uri="{FF2B5EF4-FFF2-40B4-BE49-F238E27FC236}">
                      <a16:creationId xmlns:a16="http://schemas.microsoft.com/office/drawing/2014/main" id="{E995CC74-6756-4B76-BCD5-0542A55DBE0F}"/>
                    </a:ext>
                  </a:extLst>
                </p:cNvPr>
                <p:cNvSpPr>
                  <a:spLocks noChangeShapeType="1"/>
                </p:cNvSpPr>
                <p:nvPr/>
              </p:nvSpPr>
              <p:spPr bwMode="auto">
                <a:xfrm flipV="1">
                  <a:off x="22226"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45" name="Line 1987">
                  <a:extLst>
                    <a:ext uri="{FF2B5EF4-FFF2-40B4-BE49-F238E27FC236}">
                      <a16:creationId xmlns:a16="http://schemas.microsoft.com/office/drawing/2014/main" id="{169F1980-2858-4992-8449-C6CEA9E0A864}"/>
                    </a:ext>
                  </a:extLst>
                </p:cNvPr>
                <p:cNvSpPr>
                  <a:spLocks noChangeShapeType="1"/>
                </p:cNvSpPr>
                <p:nvPr/>
              </p:nvSpPr>
              <p:spPr bwMode="auto">
                <a:xfrm flipV="1">
                  <a:off x="176213"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46" name="Line 1988">
                  <a:extLst>
                    <a:ext uri="{FF2B5EF4-FFF2-40B4-BE49-F238E27FC236}">
                      <a16:creationId xmlns:a16="http://schemas.microsoft.com/office/drawing/2014/main" id="{16390302-DD68-409D-950B-53B8AF565663}"/>
                    </a:ext>
                  </a:extLst>
                </p:cNvPr>
                <p:cNvSpPr>
                  <a:spLocks noChangeShapeType="1"/>
                </p:cNvSpPr>
                <p:nvPr/>
              </p:nvSpPr>
              <p:spPr bwMode="auto">
                <a:xfrm flipV="1">
                  <a:off x="339726"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47" name="Line 1989">
                  <a:extLst>
                    <a:ext uri="{FF2B5EF4-FFF2-40B4-BE49-F238E27FC236}">
                      <a16:creationId xmlns:a16="http://schemas.microsoft.com/office/drawing/2014/main" id="{4FD5E6EE-6045-45CF-A55A-3FBA8E300B5F}"/>
                    </a:ext>
                  </a:extLst>
                </p:cNvPr>
                <p:cNvSpPr>
                  <a:spLocks noChangeShapeType="1"/>
                </p:cNvSpPr>
                <p:nvPr/>
              </p:nvSpPr>
              <p:spPr bwMode="auto">
                <a:xfrm flipV="1">
                  <a:off x="715963"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48" name="Line 1990">
                  <a:extLst>
                    <a:ext uri="{FF2B5EF4-FFF2-40B4-BE49-F238E27FC236}">
                      <a16:creationId xmlns:a16="http://schemas.microsoft.com/office/drawing/2014/main" id="{ABFDB83C-84F9-42D7-B7C6-48EF1FD59C3F}"/>
                    </a:ext>
                  </a:extLst>
                </p:cNvPr>
                <p:cNvSpPr>
                  <a:spLocks noChangeShapeType="1"/>
                </p:cNvSpPr>
                <p:nvPr/>
              </p:nvSpPr>
              <p:spPr bwMode="auto">
                <a:xfrm flipV="1">
                  <a:off x="912813"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49" name="Line 1991">
                  <a:extLst>
                    <a:ext uri="{FF2B5EF4-FFF2-40B4-BE49-F238E27FC236}">
                      <a16:creationId xmlns:a16="http://schemas.microsoft.com/office/drawing/2014/main" id="{14563BF6-5281-4EAB-9D11-DA972CCD374E}"/>
                    </a:ext>
                  </a:extLst>
                </p:cNvPr>
                <p:cNvSpPr>
                  <a:spLocks noChangeShapeType="1"/>
                </p:cNvSpPr>
                <p:nvPr/>
              </p:nvSpPr>
              <p:spPr bwMode="auto">
                <a:xfrm flipV="1">
                  <a:off x="1077913"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50" name="Line 1992">
                  <a:extLst>
                    <a:ext uri="{FF2B5EF4-FFF2-40B4-BE49-F238E27FC236}">
                      <a16:creationId xmlns:a16="http://schemas.microsoft.com/office/drawing/2014/main" id="{08BE5F15-5172-440E-BFE7-CF2F02A1A385}"/>
                    </a:ext>
                  </a:extLst>
                </p:cNvPr>
                <p:cNvSpPr>
                  <a:spLocks noChangeShapeType="1"/>
                </p:cNvSpPr>
                <p:nvPr/>
              </p:nvSpPr>
              <p:spPr bwMode="auto">
                <a:xfrm flipV="1">
                  <a:off x="1266826"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51" name="Line 1993">
                  <a:extLst>
                    <a:ext uri="{FF2B5EF4-FFF2-40B4-BE49-F238E27FC236}">
                      <a16:creationId xmlns:a16="http://schemas.microsoft.com/office/drawing/2014/main" id="{89A68F1E-2510-4B97-953B-F26F48BA3633}"/>
                    </a:ext>
                  </a:extLst>
                </p:cNvPr>
                <p:cNvSpPr>
                  <a:spLocks noChangeShapeType="1"/>
                </p:cNvSpPr>
                <p:nvPr/>
              </p:nvSpPr>
              <p:spPr bwMode="auto">
                <a:xfrm flipV="1">
                  <a:off x="1436688"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52" name="Line 1994">
                  <a:extLst>
                    <a:ext uri="{FF2B5EF4-FFF2-40B4-BE49-F238E27FC236}">
                      <a16:creationId xmlns:a16="http://schemas.microsoft.com/office/drawing/2014/main" id="{BFD3ABEE-7EFC-46CB-93EF-9A4B6CFD4689}"/>
                    </a:ext>
                  </a:extLst>
                </p:cNvPr>
                <p:cNvSpPr>
                  <a:spLocks noChangeShapeType="1"/>
                </p:cNvSpPr>
                <p:nvPr/>
              </p:nvSpPr>
              <p:spPr bwMode="auto">
                <a:xfrm flipV="1">
                  <a:off x="1627188"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53" name="Line 1995">
                  <a:extLst>
                    <a:ext uri="{FF2B5EF4-FFF2-40B4-BE49-F238E27FC236}">
                      <a16:creationId xmlns:a16="http://schemas.microsoft.com/office/drawing/2014/main" id="{836D86BF-0BEC-4405-BB6C-F3F9C2AF1B09}"/>
                    </a:ext>
                  </a:extLst>
                </p:cNvPr>
                <p:cNvSpPr>
                  <a:spLocks noChangeShapeType="1"/>
                </p:cNvSpPr>
                <p:nvPr/>
              </p:nvSpPr>
              <p:spPr bwMode="auto">
                <a:xfrm flipV="1">
                  <a:off x="1828801"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54" name="Line 1996">
                  <a:extLst>
                    <a:ext uri="{FF2B5EF4-FFF2-40B4-BE49-F238E27FC236}">
                      <a16:creationId xmlns:a16="http://schemas.microsoft.com/office/drawing/2014/main" id="{1B996C8B-BC57-4015-BE01-4C7CC6ADCE47}"/>
                    </a:ext>
                  </a:extLst>
                </p:cNvPr>
                <p:cNvSpPr>
                  <a:spLocks noChangeShapeType="1"/>
                </p:cNvSpPr>
                <p:nvPr/>
              </p:nvSpPr>
              <p:spPr bwMode="auto">
                <a:xfrm flipV="1">
                  <a:off x="1993901"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55" name="Line 1997">
                  <a:extLst>
                    <a:ext uri="{FF2B5EF4-FFF2-40B4-BE49-F238E27FC236}">
                      <a16:creationId xmlns:a16="http://schemas.microsoft.com/office/drawing/2014/main" id="{944FDB2C-42B4-4632-AC09-F02AFDBF995B}"/>
                    </a:ext>
                  </a:extLst>
                </p:cNvPr>
                <p:cNvSpPr>
                  <a:spLocks noChangeShapeType="1"/>
                </p:cNvSpPr>
                <p:nvPr/>
              </p:nvSpPr>
              <p:spPr bwMode="auto">
                <a:xfrm flipV="1">
                  <a:off x="2174876"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56" name="Line 1998">
                  <a:extLst>
                    <a:ext uri="{FF2B5EF4-FFF2-40B4-BE49-F238E27FC236}">
                      <a16:creationId xmlns:a16="http://schemas.microsoft.com/office/drawing/2014/main" id="{4B96823A-094E-4F8B-9C2E-91CB103CC9ED}"/>
                    </a:ext>
                  </a:extLst>
                </p:cNvPr>
                <p:cNvSpPr>
                  <a:spLocks noChangeShapeType="1"/>
                </p:cNvSpPr>
                <p:nvPr/>
              </p:nvSpPr>
              <p:spPr bwMode="auto">
                <a:xfrm flipV="1">
                  <a:off x="2398713"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57" name="Line 1999">
                  <a:extLst>
                    <a:ext uri="{FF2B5EF4-FFF2-40B4-BE49-F238E27FC236}">
                      <a16:creationId xmlns:a16="http://schemas.microsoft.com/office/drawing/2014/main" id="{1203A6C7-205B-432C-A890-786C24FB5769}"/>
                    </a:ext>
                  </a:extLst>
                </p:cNvPr>
                <p:cNvSpPr>
                  <a:spLocks noChangeShapeType="1"/>
                </p:cNvSpPr>
                <p:nvPr/>
              </p:nvSpPr>
              <p:spPr bwMode="auto">
                <a:xfrm flipV="1">
                  <a:off x="2579688"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58" name="Line 2000">
                  <a:extLst>
                    <a:ext uri="{FF2B5EF4-FFF2-40B4-BE49-F238E27FC236}">
                      <a16:creationId xmlns:a16="http://schemas.microsoft.com/office/drawing/2014/main" id="{5A2BD5C2-5B19-442A-8A2B-CEDA9DDC1CC1}"/>
                    </a:ext>
                  </a:extLst>
                </p:cNvPr>
                <p:cNvSpPr>
                  <a:spLocks noChangeShapeType="1"/>
                </p:cNvSpPr>
                <p:nvPr/>
              </p:nvSpPr>
              <p:spPr bwMode="auto">
                <a:xfrm flipV="1">
                  <a:off x="2760663"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59" name="Line 2001">
                  <a:extLst>
                    <a:ext uri="{FF2B5EF4-FFF2-40B4-BE49-F238E27FC236}">
                      <a16:creationId xmlns:a16="http://schemas.microsoft.com/office/drawing/2014/main" id="{21811388-4C0C-4100-8AEA-242D6E4DFE2C}"/>
                    </a:ext>
                  </a:extLst>
                </p:cNvPr>
                <p:cNvSpPr>
                  <a:spLocks noChangeShapeType="1"/>
                </p:cNvSpPr>
                <p:nvPr/>
              </p:nvSpPr>
              <p:spPr bwMode="auto">
                <a:xfrm flipV="1">
                  <a:off x="2946401"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60" name="Line 2002">
                  <a:extLst>
                    <a:ext uri="{FF2B5EF4-FFF2-40B4-BE49-F238E27FC236}">
                      <a16:creationId xmlns:a16="http://schemas.microsoft.com/office/drawing/2014/main" id="{04F89ECD-8DEC-45E6-9CAC-500D8246D73B}"/>
                    </a:ext>
                  </a:extLst>
                </p:cNvPr>
                <p:cNvSpPr>
                  <a:spLocks noChangeShapeType="1"/>
                </p:cNvSpPr>
                <p:nvPr/>
              </p:nvSpPr>
              <p:spPr bwMode="auto">
                <a:xfrm flipV="1">
                  <a:off x="3116263"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61" name="Line 2003">
                  <a:extLst>
                    <a:ext uri="{FF2B5EF4-FFF2-40B4-BE49-F238E27FC236}">
                      <a16:creationId xmlns:a16="http://schemas.microsoft.com/office/drawing/2014/main" id="{6E9632FE-DFEB-4475-BD51-C750B95ACBAF}"/>
                    </a:ext>
                  </a:extLst>
                </p:cNvPr>
                <p:cNvSpPr>
                  <a:spLocks noChangeShapeType="1"/>
                </p:cNvSpPr>
                <p:nvPr/>
              </p:nvSpPr>
              <p:spPr bwMode="auto">
                <a:xfrm flipV="1">
                  <a:off x="3316288"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62" name="Line 2004">
                  <a:extLst>
                    <a:ext uri="{FF2B5EF4-FFF2-40B4-BE49-F238E27FC236}">
                      <a16:creationId xmlns:a16="http://schemas.microsoft.com/office/drawing/2014/main" id="{C48BCA71-4F4D-41DE-9B10-2947940AE71F}"/>
                    </a:ext>
                  </a:extLst>
                </p:cNvPr>
                <p:cNvSpPr>
                  <a:spLocks noChangeShapeType="1"/>
                </p:cNvSpPr>
                <p:nvPr/>
              </p:nvSpPr>
              <p:spPr bwMode="auto">
                <a:xfrm flipV="1">
                  <a:off x="3490913"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63" name="Line 2005">
                  <a:extLst>
                    <a:ext uri="{FF2B5EF4-FFF2-40B4-BE49-F238E27FC236}">
                      <a16:creationId xmlns:a16="http://schemas.microsoft.com/office/drawing/2014/main" id="{1FDC4525-01B5-4EAF-8663-3BE316AD0CB0}"/>
                    </a:ext>
                  </a:extLst>
                </p:cNvPr>
                <p:cNvSpPr>
                  <a:spLocks noChangeShapeType="1"/>
                </p:cNvSpPr>
                <p:nvPr/>
              </p:nvSpPr>
              <p:spPr bwMode="auto">
                <a:xfrm flipV="1">
                  <a:off x="3668713"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64" name="Line 2006">
                  <a:extLst>
                    <a:ext uri="{FF2B5EF4-FFF2-40B4-BE49-F238E27FC236}">
                      <a16:creationId xmlns:a16="http://schemas.microsoft.com/office/drawing/2014/main" id="{5BD12331-65EC-461B-BF54-A8535F544842}"/>
                    </a:ext>
                  </a:extLst>
                </p:cNvPr>
                <p:cNvSpPr>
                  <a:spLocks noChangeShapeType="1"/>
                </p:cNvSpPr>
                <p:nvPr/>
              </p:nvSpPr>
              <p:spPr bwMode="auto">
                <a:xfrm flipV="1">
                  <a:off x="3844926"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65" name="Line 2007">
                  <a:extLst>
                    <a:ext uri="{FF2B5EF4-FFF2-40B4-BE49-F238E27FC236}">
                      <a16:creationId xmlns:a16="http://schemas.microsoft.com/office/drawing/2014/main" id="{8606B14C-1BC3-4EEE-AE32-FE91D343F54E}"/>
                    </a:ext>
                  </a:extLst>
                </p:cNvPr>
                <p:cNvSpPr>
                  <a:spLocks noChangeShapeType="1"/>
                </p:cNvSpPr>
                <p:nvPr/>
              </p:nvSpPr>
              <p:spPr bwMode="auto">
                <a:xfrm flipV="1">
                  <a:off x="4052888"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66" name="Line 2008">
                  <a:extLst>
                    <a:ext uri="{FF2B5EF4-FFF2-40B4-BE49-F238E27FC236}">
                      <a16:creationId xmlns:a16="http://schemas.microsoft.com/office/drawing/2014/main" id="{ED9E6B9B-775D-4210-948F-06FAE91CCC4C}"/>
                    </a:ext>
                  </a:extLst>
                </p:cNvPr>
                <p:cNvSpPr>
                  <a:spLocks noChangeShapeType="1"/>
                </p:cNvSpPr>
                <p:nvPr/>
              </p:nvSpPr>
              <p:spPr bwMode="auto">
                <a:xfrm flipV="1">
                  <a:off x="4248151"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67" name="Line 2009">
                  <a:extLst>
                    <a:ext uri="{FF2B5EF4-FFF2-40B4-BE49-F238E27FC236}">
                      <a16:creationId xmlns:a16="http://schemas.microsoft.com/office/drawing/2014/main" id="{93147ACE-1F18-48EE-9AEE-2A8627A28EA3}"/>
                    </a:ext>
                  </a:extLst>
                </p:cNvPr>
                <p:cNvSpPr>
                  <a:spLocks noChangeShapeType="1"/>
                </p:cNvSpPr>
                <p:nvPr/>
              </p:nvSpPr>
              <p:spPr bwMode="auto">
                <a:xfrm flipV="1">
                  <a:off x="4430713"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68" name="Line 2010">
                  <a:extLst>
                    <a:ext uri="{FF2B5EF4-FFF2-40B4-BE49-F238E27FC236}">
                      <a16:creationId xmlns:a16="http://schemas.microsoft.com/office/drawing/2014/main" id="{0DF6AA7F-40AC-4F6A-8FBB-9E2E8E25F876}"/>
                    </a:ext>
                  </a:extLst>
                </p:cNvPr>
                <p:cNvSpPr>
                  <a:spLocks noChangeShapeType="1"/>
                </p:cNvSpPr>
                <p:nvPr/>
              </p:nvSpPr>
              <p:spPr bwMode="auto">
                <a:xfrm flipV="1">
                  <a:off x="4594226"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69" name="Line 2011">
                  <a:extLst>
                    <a:ext uri="{FF2B5EF4-FFF2-40B4-BE49-F238E27FC236}">
                      <a16:creationId xmlns:a16="http://schemas.microsoft.com/office/drawing/2014/main" id="{01BD2254-CDC9-4A43-A01B-606906F7FA3D}"/>
                    </a:ext>
                  </a:extLst>
                </p:cNvPr>
                <p:cNvSpPr>
                  <a:spLocks noChangeShapeType="1"/>
                </p:cNvSpPr>
                <p:nvPr/>
              </p:nvSpPr>
              <p:spPr bwMode="auto">
                <a:xfrm flipV="1">
                  <a:off x="4776788"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70" name="Line 2012">
                  <a:extLst>
                    <a:ext uri="{FF2B5EF4-FFF2-40B4-BE49-F238E27FC236}">
                      <a16:creationId xmlns:a16="http://schemas.microsoft.com/office/drawing/2014/main" id="{5802AD9E-64CD-4FB2-B55E-42E99A7839F6}"/>
                    </a:ext>
                  </a:extLst>
                </p:cNvPr>
                <p:cNvSpPr>
                  <a:spLocks noChangeShapeType="1"/>
                </p:cNvSpPr>
                <p:nvPr/>
              </p:nvSpPr>
              <p:spPr bwMode="auto">
                <a:xfrm flipV="1">
                  <a:off x="4979988"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71" name="Line 2013">
                  <a:extLst>
                    <a:ext uri="{FF2B5EF4-FFF2-40B4-BE49-F238E27FC236}">
                      <a16:creationId xmlns:a16="http://schemas.microsoft.com/office/drawing/2014/main" id="{5B43430C-59A1-4916-8BED-056714DF459A}"/>
                    </a:ext>
                  </a:extLst>
                </p:cNvPr>
                <p:cNvSpPr>
                  <a:spLocks noChangeShapeType="1"/>
                </p:cNvSpPr>
                <p:nvPr/>
              </p:nvSpPr>
              <p:spPr bwMode="auto">
                <a:xfrm flipV="1">
                  <a:off x="5149851"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72" name="Line 2014">
                  <a:extLst>
                    <a:ext uri="{FF2B5EF4-FFF2-40B4-BE49-F238E27FC236}">
                      <a16:creationId xmlns:a16="http://schemas.microsoft.com/office/drawing/2014/main" id="{A697F88D-2F8F-408A-BF4F-FCF42F528EDA}"/>
                    </a:ext>
                  </a:extLst>
                </p:cNvPr>
                <p:cNvSpPr>
                  <a:spLocks noChangeShapeType="1"/>
                </p:cNvSpPr>
                <p:nvPr/>
              </p:nvSpPr>
              <p:spPr bwMode="auto">
                <a:xfrm flipV="1">
                  <a:off x="5470526"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73" name="Line 2015">
                  <a:extLst>
                    <a:ext uri="{FF2B5EF4-FFF2-40B4-BE49-F238E27FC236}">
                      <a16:creationId xmlns:a16="http://schemas.microsoft.com/office/drawing/2014/main" id="{1D1749E6-20E0-4AED-9859-018515307413}"/>
                    </a:ext>
                  </a:extLst>
                </p:cNvPr>
                <p:cNvSpPr>
                  <a:spLocks noChangeShapeType="1"/>
                </p:cNvSpPr>
                <p:nvPr/>
              </p:nvSpPr>
              <p:spPr bwMode="auto">
                <a:xfrm flipV="1">
                  <a:off x="5668963"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74" name="Line 2016">
                  <a:extLst>
                    <a:ext uri="{FF2B5EF4-FFF2-40B4-BE49-F238E27FC236}">
                      <a16:creationId xmlns:a16="http://schemas.microsoft.com/office/drawing/2014/main" id="{7A1E7BDB-F63E-4896-8F6C-3EDDEBCE6326}"/>
                    </a:ext>
                  </a:extLst>
                </p:cNvPr>
                <p:cNvSpPr>
                  <a:spLocks noChangeShapeType="1"/>
                </p:cNvSpPr>
                <p:nvPr/>
              </p:nvSpPr>
              <p:spPr bwMode="auto">
                <a:xfrm flipV="1">
                  <a:off x="5857876"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75" name="Line 2017">
                  <a:extLst>
                    <a:ext uri="{FF2B5EF4-FFF2-40B4-BE49-F238E27FC236}">
                      <a16:creationId xmlns:a16="http://schemas.microsoft.com/office/drawing/2014/main" id="{3A6EC276-95FC-4850-9080-9A527E761E6E}"/>
                    </a:ext>
                  </a:extLst>
                </p:cNvPr>
                <p:cNvSpPr>
                  <a:spLocks noChangeShapeType="1"/>
                </p:cNvSpPr>
                <p:nvPr/>
              </p:nvSpPr>
              <p:spPr bwMode="auto">
                <a:xfrm flipV="1">
                  <a:off x="5995988"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76" name="Line 2018">
                  <a:extLst>
                    <a:ext uri="{FF2B5EF4-FFF2-40B4-BE49-F238E27FC236}">
                      <a16:creationId xmlns:a16="http://schemas.microsoft.com/office/drawing/2014/main" id="{10EE3F42-8471-434C-AC39-9DBB5E563B7A}"/>
                    </a:ext>
                  </a:extLst>
                </p:cNvPr>
                <p:cNvSpPr>
                  <a:spLocks noChangeShapeType="1"/>
                </p:cNvSpPr>
                <p:nvPr/>
              </p:nvSpPr>
              <p:spPr bwMode="auto">
                <a:xfrm flipV="1">
                  <a:off x="6224588"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77" name="Line 2019">
                  <a:extLst>
                    <a:ext uri="{FF2B5EF4-FFF2-40B4-BE49-F238E27FC236}">
                      <a16:creationId xmlns:a16="http://schemas.microsoft.com/office/drawing/2014/main" id="{2B401C57-6283-41BD-8A3D-EE2CF77D21A6}"/>
                    </a:ext>
                  </a:extLst>
                </p:cNvPr>
                <p:cNvSpPr>
                  <a:spLocks noChangeShapeType="1"/>
                </p:cNvSpPr>
                <p:nvPr/>
              </p:nvSpPr>
              <p:spPr bwMode="auto">
                <a:xfrm flipV="1">
                  <a:off x="6418263"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78" name="Line 2020">
                  <a:extLst>
                    <a:ext uri="{FF2B5EF4-FFF2-40B4-BE49-F238E27FC236}">
                      <a16:creationId xmlns:a16="http://schemas.microsoft.com/office/drawing/2014/main" id="{6DF409B8-2CCF-4F71-92DA-F3611ABE90E2}"/>
                    </a:ext>
                  </a:extLst>
                </p:cNvPr>
                <p:cNvSpPr>
                  <a:spLocks noChangeShapeType="1"/>
                </p:cNvSpPr>
                <p:nvPr/>
              </p:nvSpPr>
              <p:spPr bwMode="auto">
                <a:xfrm flipV="1">
                  <a:off x="6597651"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79" name="Line 2021">
                  <a:extLst>
                    <a:ext uri="{FF2B5EF4-FFF2-40B4-BE49-F238E27FC236}">
                      <a16:creationId xmlns:a16="http://schemas.microsoft.com/office/drawing/2014/main" id="{68E685F1-71DF-47F0-86B1-3AA389CCE35F}"/>
                    </a:ext>
                  </a:extLst>
                </p:cNvPr>
                <p:cNvSpPr>
                  <a:spLocks noChangeShapeType="1"/>
                </p:cNvSpPr>
                <p:nvPr/>
              </p:nvSpPr>
              <p:spPr bwMode="auto">
                <a:xfrm flipV="1">
                  <a:off x="6773863"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80" name="Line 2022">
                  <a:extLst>
                    <a:ext uri="{FF2B5EF4-FFF2-40B4-BE49-F238E27FC236}">
                      <a16:creationId xmlns:a16="http://schemas.microsoft.com/office/drawing/2014/main" id="{17AF3D39-3E5B-4EFA-9590-6F403CAF2885}"/>
                    </a:ext>
                  </a:extLst>
                </p:cNvPr>
                <p:cNvSpPr>
                  <a:spLocks noChangeShapeType="1"/>
                </p:cNvSpPr>
                <p:nvPr/>
              </p:nvSpPr>
              <p:spPr bwMode="auto">
                <a:xfrm flipV="1">
                  <a:off x="6969126" y="627361"/>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81" name="Line 2097">
                  <a:extLst>
                    <a:ext uri="{FF2B5EF4-FFF2-40B4-BE49-F238E27FC236}">
                      <a16:creationId xmlns:a16="http://schemas.microsoft.com/office/drawing/2014/main" id="{6FBE46A0-8627-4B37-94D8-50D0BE87270C}"/>
                    </a:ext>
                  </a:extLst>
                </p:cNvPr>
                <p:cNvSpPr>
                  <a:spLocks noChangeShapeType="1"/>
                </p:cNvSpPr>
                <p:nvPr/>
              </p:nvSpPr>
              <p:spPr bwMode="auto">
                <a:xfrm flipV="1">
                  <a:off x="-1716087"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82" name="Line 2098">
                  <a:extLst>
                    <a:ext uri="{FF2B5EF4-FFF2-40B4-BE49-F238E27FC236}">
                      <a16:creationId xmlns:a16="http://schemas.microsoft.com/office/drawing/2014/main" id="{304CD754-1BF6-4DA2-B708-D479676A8904}"/>
                    </a:ext>
                  </a:extLst>
                </p:cNvPr>
                <p:cNvSpPr>
                  <a:spLocks noChangeShapeType="1"/>
                </p:cNvSpPr>
                <p:nvPr/>
              </p:nvSpPr>
              <p:spPr bwMode="auto">
                <a:xfrm flipV="1">
                  <a:off x="-1550987"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83" name="Line 2099">
                  <a:extLst>
                    <a:ext uri="{FF2B5EF4-FFF2-40B4-BE49-F238E27FC236}">
                      <a16:creationId xmlns:a16="http://schemas.microsoft.com/office/drawing/2014/main" id="{ED37AF0E-B2BB-4C9F-8D0B-59B3192ED743}"/>
                    </a:ext>
                  </a:extLst>
                </p:cNvPr>
                <p:cNvSpPr>
                  <a:spLocks noChangeShapeType="1"/>
                </p:cNvSpPr>
                <p:nvPr/>
              </p:nvSpPr>
              <p:spPr bwMode="auto">
                <a:xfrm flipV="1">
                  <a:off x="-1379537"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84" name="Line 2100">
                  <a:extLst>
                    <a:ext uri="{FF2B5EF4-FFF2-40B4-BE49-F238E27FC236}">
                      <a16:creationId xmlns:a16="http://schemas.microsoft.com/office/drawing/2014/main" id="{4BC33EFB-FD1C-4867-8610-AE0AFE52CC3B}"/>
                    </a:ext>
                  </a:extLst>
                </p:cNvPr>
                <p:cNvSpPr>
                  <a:spLocks noChangeShapeType="1"/>
                </p:cNvSpPr>
                <p:nvPr/>
              </p:nvSpPr>
              <p:spPr bwMode="auto">
                <a:xfrm flipV="1">
                  <a:off x="-1212849"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85" name="Line 2101">
                  <a:extLst>
                    <a:ext uri="{FF2B5EF4-FFF2-40B4-BE49-F238E27FC236}">
                      <a16:creationId xmlns:a16="http://schemas.microsoft.com/office/drawing/2014/main" id="{06EEF6D1-C4E6-4172-897C-81F43D77D448}"/>
                    </a:ext>
                  </a:extLst>
                </p:cNvPr>
                <p:cNvSpPr>
                  <a:spLocks noChangeShapeType="1"/>
                </p:cNvSpPr>
                <p:nvPr/>
              </p:nvSpPr>
              <p:spPr bwMode="auto">
                <a:xfrm flipV="1">
                  <a:off x="-1062037"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86" name="Line 2102">
                  <a:extLst>
                    <a:ext uri="{FF2B5EF4-FFF2-40B4-BE49-F238E27FC236}">
                      <a16:creationId xmlns:a16="http://schemas.microsoft.com/office/drawing/2014/main" id="{874915B8-EE04-4339-A3BC-9D6D801CBB1A}"/>
                    </a:ext>
                  </a:extLst>
                </p:cNvPr>
                <p:cNvSpPr>
                  <a:spLocks noChangeShapeType="1"/>
                </p:cNvSpPr>
                <p:nvPr/>
              </p:nvSpPr>
              <p:spPr bwMode="auto">
                <a:xfrm flipV="1">
                  <a:off x="-917574"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87" name="Line 2103">
                  <a:extLst>
                    <a:ext uri="{FF2B5EF4-FFF2-40B4-BE49-F238E27FC236}">
                      <a16:creationId xmlns:a16="http://schemas.microsoft.com/office/drawing/2014/main" id="{5608ADD2-6AE0-4106-AD11-8216E9543DD1}"/>
                    </a:ext>
                  </a:extLst>
                </p:cNvPr>
                <p:cNvSpPr>
                  <a:spLocks noChangeShapeType="1"/>
                </p:cNvSpPr>
                <p:nvPr/>
              </p:nvSpPr>
              <p:spPr bwMode="auto">
                <a:xfrm flipV="1">
                  <a:off x="-777874"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88" name="Line 2104">
                  <a:extLst>
                    <a:ext uri="{FF2B5EF4-FFF2-40B4-BE49-F238E27FC236}">
                      <a16:creationId xmlns:a16="http://schemas.microsoft.com/office/drawing/2014/main" id="{664A7150-E8B0-4AAA-B690-0E0497220CB0}"/>
                    </a:ext>
                  </a:extLst>
                </p:cNvPr>
                <p:cNvSpPr>
                  <a:spLocks noChangeShapeType="1"/>
                </p:cNvSpPr>
                <p:nvPr/>
              </p:nvSpPr>
              <p:spPr bwMode="auto">
                <a:xfrm flipV="1">
                  <a:off x="-615949"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89" name="Line 2105">
                  <a:extLst>
                    <a:ext uri="{FF2B5EF4-FFF2-40B4-BE49-F238E27FC236}">
                      <a16:creationId xmlns:a16="http://schemas.microsoft.com/office/drawing/2014/main" id="{42148E90-A13F-4831-8353-E9C9CA779746}"/>
                    </a:ext>
                  </a:extLst>
                </p:cNvPr>
                <p:cNvSpPr>
                  <a:spLocks noChangeShapeType="1"/>
                </p:cNvSpPr>
                <p:nvPr/>
              </p:nvSpPr>
              <p:spPr bwMode="auto">
                <a:xfrm flipV="1">
                  <a:off x="-457199"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90" name="Line 2106">
                  <a:extLst>
                    <a:ext uri="{FF2B5EF4-FFF2-40B4-BE49-F238E27FC236}">
                      <a16:creationId xmlns:a16="http://schemas.microsoft.com/office/drawing/2014/main" id="{72390380-1AB3-4F1D-956B-47C82D6E2016}"/>
                    </a:ext>
                  </a:extLst>
                </p:cNvPr>
                <p:cNvSpPr>
                  <a:spLocks noChangeShapeType="1"/>
                </p:cNvSpPr>
                <p:nvPr/>
              </p:nvSpPr>
              <p:spPr bwMode="auto">
                <a:xfrm flipV="1">
                  <a:off x="-301624"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91" name="Line 2108">
                  <a:extLst>
                    <a:ext uri="{FF2B5EF4-FFF2-40B4-BE49-F238E27FC236}">
                      <a16:creationId xmlns:a16="http://schemas.microsoft.com/office/drawing/2014/main" id="{AC7B213F-C4D4-47EC-81C1-0C9BCD917B36}"/>
                    </a:ext>
                  </a:extLst>
                </p:cNvPr>
                <p:cNvSpPr>
                  <a:spLocks noChangeShapeType="1"/>
                </p:cNvSpPr>
                <p:nvPr/>
              </p:nvSpPr>
              <p:spPr bwMode="auto">
                <a:xfrm flipV="1">
                  <a:off x="-146049"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92" name="Line 2109">
                  <a:extLst>
                    <a:ext uri="{FF2B5EF4-FFF2-40B4-BE49-F238E27FC236}">
                      <a16:creationId xmlns:a16="http://schemas.microsoft.com/office/drawing/2014/main" id="{FFF3D501-5E5B-4E2C-A85B-3C0DF717CA7A}"/>
                    </a:ext>
                  </a:extLst>
                </p:cNvPr>
                <p:cNvSpPr>
                  <a:spLocks noChangeShapeType="1"/>
                </p:cNvSpPr>
                <p:nvPr/>
              </p:nvSpPr>
              <p:spPr bwMode="auto">
                <a:xfrm flipV="1">
                  <a:off x="28576"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93" name="Line 2110">
                  <a:extLst>
                    <a:ext uri="{FF2B5EF4-FFF2-40B4-BE49-F238E27FC236}">
                      <a16:creationId xmlns:a16="http://schemas.microsoft.com/office/drawing/2014/main" id="{B11E01F2-3F0A-4D7D-A132-68578784EBD9}"/>
                    </a:ext>
                  </a:extLst>
                </p:cNvPr>
                <p:cNvSpPr>
                  <a:spLocks noChangeShapeType="1"/>
                </p:cNvSpPr>
                <p:nvPr/>
              </p:nvSpPr>
              <p:spPr bwMode="auto">
                <a:xfrm flipV="1">
                  <a:off x="182563"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94" name="Line 2111">
                  <a:extLst>
                    <a:ext uri="{FF2B5EF4-FFF2-40B4-BE49-F238E27FC236}">
                      <a16:creationId xmlns:a16="http://schemas.microsoft.com/office/drawing/2014/main" id="{BA8B6E81-F154-46F1-9468-5CA8210174EA}"/>
                    </a:ext>
                  </a:extLst>
                </p:cNvPr>
                <p:cNvSpPr>
                  <a:spLocks noChangeShapeType="1"/>
                </p:cNvSpPr>
                <p:nvPr/>
              </p:nvSpPr>
              <p:spPr bwMode="auto">
                <a:xfrm flipV="1">
                  <a:off x="339726"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95" name="Line 2112">
                  <a:extLst>
                    <a:ext uri="{FF2B5EF4-FFF2-40B4-BE49-F238E27FC236}">
                      <a16:creationId xmlns:a16="http://schemas.microsoft.com/office/drawing/2014/main" id="{73B04716-9229-4907-8EF7-95DE9D1584B7}"/>
                    </a:ext>
                  </a:extLst>
                </p:cNvPr>
                <p:cNvSpPr>
                  <a:spLocks noChangeShapeType="1"/>
                </p:cNvSpPr>
                <p:nvPr/>
              </p:nvSpPr>
              <p:spPr bwMode="auto">
                <a:xfrm flipV="1">
                  <a:off x="503238"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96" name="Line 2113">
                  <a:extLst>
                    <a:ext uri="{FF2B5EF4-FFF2-40B4-BE49-F238E27FC236}">
                      <a16:creationId xmlns:a16="http://schemas.microsoft.com/office/drawing/2014/main" id="{8E80A796-56CE-429A-8464-480CE00B610D}"/>
                    </a:ext>
                  </a:extLst>
                </p:cNvPr>
                <p:cNvSpPr>
                  <a:spLocks noChangeShapeType="1"/>
                </p:cNvSpPr>
                <p:nvPr/>
              </p:nvSpPr>
              <p:spPr bwMode="auto">
                <a:xfrm flipV="1">
                  <a:off x="661988"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97" name="Line 2114">
                  <a:extLst>
                    <a:ext uri="{FF2B5EF4-FFF2-40B4-BE49-F238E27FC236}">
                      <a16:creationId xmlns:a16="http://schemas.microsoft.com/office/drawing/2014/main" id="{05349B49-B4BE-4F24-B615-0255C2BA9F2D}"/>
                    </a:ext>
                  </a:extLst>
                </p:cNvPr>
                <p:cNvSpPr>
                  <a:spLocks noChangeShapeType="1"/>
                </p:cNvSpPr>
                <p:nvPr/>
              </p:nvSpPr>
              <p:spPr bwMode="auto">
                <a:xfrm flipV="1">
                  <a:off x="835026"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98" name="Line 2115">
                  <a:extLst>
                    <a:ext uri="{FF2B5EF4-FFF2-40B4-BE49-F238E27FC236}">
                      <a16:creationId xmlns:a16="http://schemas.microsoft.com/office/drawing/2014/main" id="{3B6EB6C7-21D5-45B6-A148-5B0A1790F31E}"/>
                    </a:ext>
                  </a:extLst>
                </p:cNvPr>
                <p:cNvSpPr>
                  <a:spLocks noChangeShapeType="1"/>
                </p:cNvSpPr>
                <p:nvPr/>
              </p:nvSpPr>
              <p:spPr bwMode="auto">
                <a:xfrm flipV="1">
                  <a:off x="1006476"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599" name="Line 2116">
                  <a:extLst>
                    <a:ext uri="{FF2B5EF4-FFF2-40B4-BE49-F238E27FC236}">
                      <a16:creationId xmlns:a16="http://schemas.microsoft.com/office/drawing/2014/main" id="{C2071169-E7C5-49C1-9011-F7D609CA5D68}"/>
                    </a:ext>
                  </a:extLst>
                </p:cNvPr>
                <p:cNvSpPr>
                  <a:spLocks noChangeShapeType="1"/>
                </p:cNvSpPr>
                <p:nvPr/>
              </p:nvSpPr>
              <p:spPr bwMode="auto">
                <a:xfrm flipV="1">
                  <a:off x="1147763"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00" name="Line 2117">
                  <a:extLst>
                    <a:ext uri="{FF2B5EF4-FFF2-40B4-BE49-F238E27FC236}">
                      <a16:creationId xmlns:a16="http://schemas.microsoft.com/office/drawing/2014/main" id="{D56597CC-EDE4-4290-A15D-D42CF53C481F}"/>
                    </a:ext>
                  </a:extLst>
                </p:cNvPr>
                <p:cNvSpPr>
                  <a:spLocks noChangeShapeType="1"/>
                </p:cNvSpPr>
                <p:nvPr/>
              </p:nvSpPr>
              <p:spPr bwMode="auto">
                <a:xfrm flipV="1">
                  <a:off x="1295401"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01" name="Line 2118">
                  <a:extLst>
                    <a:ext uri="{FF2B5EF4-FFF2-40B4-BE49-F238E27FC236}">
                      <a16:creationId xmlns:a16="http://schemas.microsoft.com/office/drawing/2014/main" id="{A164FBEE-0E8C-4517-A79C-D1E0BE84D1CE}"/>
                    </a:ext>
                  </a:extLst>
                </p:cNvPr>
                <p:cNvSpPr>
                  <a:spLocks noChangeShapeType="1"/>
                </p:cNvSpPr>
                <p:nvPr/>
              </p:nvSpPr>
              <p:spPr bwMode="auto">
                <a:xfrm flipV="1">
                  <a:off x="1457326"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02" name="Line 2119">
                  <a:extLst>
                    <a:ext uri="{FF2B5EF4-FFF2-40B4-BE49-F238E27FC236}">
                      <a16:creationId xmlns:a16="http://schemas.microsoft.com/office/drawing/2014/main" id="{23A7DE4B-764D-4711-AA97-89E410D03C06}"/>
                    </a:ext>
                  </a:extLst>
                </p:cNvPr>
                <p:cNvSpPr>
                  <a:spLocks noChangeShapeType="1"/>
                </p:cNvSpPr>
                <p:nvPr/>
              </p:nvSpPr>
              <p:spPr bwMode="auto">
                <a:xfrm flipV="1">
                  <a:off x="1627188"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03" name="Line 2120">
                  <a:extLst>
                    <a:ext uri="{FF2B5EF4-FFF2-40B4-BE49-F238E27FC236}">
                      <a16:creationId xmlns:a16="http://schemas.microsoft.com/office/drawing/2014/main" id="{111EBFA4-55FA-401B-A420-726A37E1DB59}"/>
                    </a:ext>
                  </a:extLst>
                </p:cNvPr>
                <p:cNvSpPr>
                  <a:spLocks noChangeShapeType="1"/>
                </p:cNvSpPr>
                <p:nvPr/>
              </p:nvSpPr>
              <p:spPr bwMode="auto">
                <a:xfrm flipV="1">
                  <a:off x="1801813"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04" name="Line 2121">
                  <a:extLst>
                    <a:ext uri="{FF2B5EF4-FFF2-40B4-BE49-F238E27FC236}">
                      <a16:creationId xmlns:a16="http://schemas.microsoft.com/office/drawing/2014/main" id="{23167479-EEAE-4ABD-B3B2-FAFCCA2915CF}"/>
                    </a:ext>
                  </a:extLst>
                </p:cNvPr>
                <p:cNvSpPr>
                  <a:spLocks noChangeShapeType="1"/>
                </p:cNvSpPr>
                <p:nvPr/>
              </p:nvSpPr>
              <p:spPr bwMode="auto">
                <a:xfrm flipV="1">
                  <a:off x="1963738"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05" name="Line 2122">
                  <a:extLst>
                    <a:ext uri="{FF2B5EF4-FFF2-40B4-BE49-F238E27FC236}">
                      <a16:creationId xmlns:a16="http://schemas.microsoft.com/office/drawing/2014/main" id="{4C71F721-DAD1-4E8D-BAB1-775CE776B046}"/>
                    </a:ext>
                  </a:extLst>
                </p:cNvPr>
                <p:cNvSpPr>
                  <a:spLocks noChangeShapeType="1"/>
                </p:cNvSpPr>
                <p:nvPr/>
              </p:nvSpPr>
              <p:spPr bwMode="auto">
                <a:xfrm flipV="1">
                  <a:off x="2122488"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06" name="Line 2123">
                  <a:extLst>
                    <a:ext uri="{FF2B5EF4-FFF2-40B4-BE49-F238E27FC236}">
                      <a16:creationId xmlns:a16="http://schemas.microsoft.com/office/drawing/2014/main" id="{52EDDAFF-AFED-4903-AE16-BF915D2A2568}"/>
                    </a:ext>
                  </a:extLst>
                </p:cNvPr>
                <p:cNvSpPr>
                  <a:spLocks noChangeShapeType="1"/>
                </p:cNvSpPr>
                <p:nvPr/>
              </p:nvSpPr>
              <p:spPr bwMode="auto">
                <a:xfrm flipV="1">
                  <a:off x="2297113"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07" name="Line 2124">
                  <a:extLst>
                    <a:ext uri="{FF2B5EF4-FFF2-40B4-BE49-F238E27FC236}">
                      <a16:creationId xmlns:a16="http://schemas.microsoft.com/office/drawing/2014/main" id="{7678C0FB-951F-4D54-97E8-3184BA6675A4}"/>
                    </a:ext>
                  </a:extLst>
                </p:cNvPr>
                <p:cNvSpPr>
                  <a:spLocks noChangeShapeType="1"/>
                </p:cNvSpPr>
                <p:nvPr/>
              </p:nvSpPr>
              <p:spPr bwMode="auto">
                <a:xfrm flipV="1">
                  <a:off x="2470151"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08" name="Line 2125">
                  <a:extLst>
                    <a:ext uri="{FF2B5EF4-FFF2-40B4-BE49-F238E27FC236}">
                      <a16:creationId xmlns:a16="http://schemas.microsoft.com/office/drawing/2014/main" id="{2487902C-CB68-409C-9E5A-FD716E248CEE}"/>
                    </a:ext>
                  </a:extLst>
                </p:cNvPr>
                <p:cNvSpPr>
                  <a:spLocks noChangeShapeType="1"/>
                </p:cNvSpPr>
                <p:nvPr/>
              </p:nvSpPr>
              <p:spPr bwMode="auto">
                <a:xfrm flipV="1">
                  <a:off x="2651126"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09" name="Line 2126">
                  <a:extLst>
                    <a:ext uri="{FF2B5EF4-FFF2-40B4-BE49-F238E27FC236}">
                      <a16:creationId xmlns:a16="http://schemas.microsoft.com/office/drawing/2014/main" id="{DE2ADFFE-88BB-48FF-A58C-87CB89681DBF}"/>
                    </a:ext>
                  </a:extLst>
                </p:cNvPr>
                <p:cNvSpPr>
                  <a:spLocks noChangeShapeType="1"/>
                </p:cNvSpPr>
                <p:nvPr/>
              </p:nvSpPr>
              <p:spPr bwMode="auto">
                <a:xfrm flipV="1">
                  <a:off x="2819401"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10" name="Line 2127">
                  <a:extLst>
                    <a:ext uri="{FF2B5EF4-FFF2-40B4-BE49-F238E27FC236}">
                      <a16:creationId xmlns:a16="http://schemas.microsoft.com/office/drawing/2014/main" id="{664EB7DF-BAA6-4D73-8BE4-B624C253C797}"/>
                    </a:ext>
                  </a:extLst>
                </p:cNvPr>
                <p:cNvSpPr>
                  <a:spLocks noChangeShapeType="1"/>
                </p:cNvSpPr>
                <p:nvPr/>
              </p:nvSpPr>
              <p:spPr bwMode="auto">
                <a:xfrm flipV="1">
                  <a:off x="2998788"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11" name="Line 2128">
                  <a:extLst>
                    <a:ext uri="{FF2B5EF4-FFF2-40B4-BE49-F238E27FC236}">
                      <a16:creationId xmlns:a16="http://schemas.microsoft.com/office/drawing/2014/main" id="{D2D00B74-5B13-4EFE-AA4A-647721ACC4B8}"/>
                    </a:ext>
                  </a:extLst>
                </p:cNvPr>
                <p:cNvSpPr>
                  <a:spLocks noChangeShapeType="1"/>
                </p:cNvSpPr>
                <p:nvPr/>
              </p:nvSpPr>
              <p:spPr bwMode="auto">
                <a:xfrm flipV="1">
                  <a:off x="3151188"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12" name="Line 2129">
                  <a:extLst>
                    <a:ext uri="{FF2B5EF4-FFF2-40B4-BE49-F238E27FC236}">
                      <a16:creationId xmlns:a16="http://schemas.microsoft.com/office/drawing/2014/main" id="{029DD8E0-27B1-49CB-8FCF-436A325AFECB}"/>
                    </a:ext>
                  </a:extLst>
                </p:cNvPr>
                <p:cNvSpPr>
                  <a:spLocks noChangeShapeType="1"/>
                </p:cNvSpPr>
                <p:nvPr/>
              </p:nvSpPr>
              <p:spPr bwMode="auto">
                <a:xfrm flipV="1">
                  <a:off x="3341688"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13" name="Line 2130">
                  <a:extLst>
                    <a:ext uri="{FF2B5EF4-FFF2-40B4-BE49-F238E27FC236}">
                      <a16:creationId xmlns:a16="http://schemas.microsoft.com/office/drawing/2014/main" id="{A92104D6-F266-4F26-8E60-193A6A3D5916}"/>
                    </a:ext>
                  </a:extLst>
                </p:cNvPr>
                <p:cNvSpPr>
                  <a:spLocks noChangeShapeType="1"/>
                </p:cNvSpPr>
                <p:nvPr/>
              </p:nvSpPr>
              <p:spPr bwMode="auto">
                <a:xfrm flipV="1">
                  <a:off x="3494088"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14" name="Line 2131">
                  <a:extLst>
                    <a:ext uri="{FF2B5EF4-FFF2-40B4-BE49-F238E27FC236}">
                      <a16:creationId xmlns:a16="http://schemas.microsoft.com/office/drawing/2014/main" id="{FBE4A3BC-97B3-443C-A558-805D5DA100FD}"/>
                    </a:ext>
                  </a:extLst>
                </p:cNvPr>
                <p:cNvSpPr>
                  <a:spLocks noChangeShapeType="1"/>
                </p:cNvSpPr>
                <p:nvPr/>
              </p:nvSpPr>
              <p:spPr bwMode="auto">
                <a:xfrm flipV="1">
                  <a:off x="3773488"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15" name="Line 2132">
                  <a:extLst>
                    <a:ext uri="{FF2B5EF4-FFF2-40B4-BE49-F238E27FC236}">
                      <a16:creationId xmlns:a16="http://schemas.microsoft.com/office/drawing/2014/main" id="{BFD6D2DE-4035-4440-92BC-67ECF8E42685}"/>
                    </a:ext>
                  </a:extLst>
                </p:cNvPr>
                <p:cNvSpPr>
                  <a:spLocks noChangeShapeType="1"/>
                </p:cNvSpPr>
                <p:nvPr/>
              </p:nvSpPr>
              <p:spPr bwMode="auto">
                <a:xfrm flipV="1">
                  <a:off x="3940176"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16" name="Line 2133">
                  <a:extLst>
                    <a:ext uri="{FF2B5EF4-FFF2-40B4-BE49-F238E27FC236}">
                      <a16:creationId xmlns:a16="http://schemas.microsoft.com/office/drawing/2014/main" id="{8BE8C19C-D925-4313-959C-108746B1CC56}"/>
                    </a:ext>
                  </a:extLst>
                </p:cNvPr>
                <p:cNvSpPr>
                  <a:spLocks noChangeShapeType="1"/>
                </p:cNvSpPr>
                <p:nvPr/>
              </p:nvSpPr>
              <p:spPr bwMode="auto">
                <a:xfrm flipV="1">
                  <a:off x="4132263"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17" name="Line 2134">
                  <a:extLst>
                    <a:ext uri="{FF2B5EF4-FFF2-40B4-BE49-F238E27FC236}">
                      <a16:creationId xmlns:a16="http://schemas.microsoft.com/office/drawing/2014/main" id="{6A911CF8-083B-46A8-A460-86C9B8465F41}"/>
                    </a:ext>
                  </a:extLst>
                </p:cNvPr>
                <p:cNvSpPr>
                  <a:spLocks noChangeShapeType="1"/>
                </p:cNvSpPr>
                <p:nvPr/>
              </p:nvSpPr>
              <p:spPr bwMode="auto">
                <a:xfrm flipV="1">
                  <a:off x="4311651"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18" name="Line 2135">
                  <a:extLst>
                    <a:ext uri="{FF2B5EF4-FFF2-40B4-BE49-F238E27FC236}">
                      <a16:creationId xmlns:a16="http://schemas.microsoft.com/office/drawing/2014/main" id="{EB499C7E-2CAA-4064-8039-4F1C3E36A874}"/>
                    </a:ext>
                  </a:extLst>
                </p:cNvPr>
                <p:cNvSpPr>
                  <a:spLocks noChangeShapeType="1"/>
                </p:cNvSpPr>
                <p:nvPr/>
              </p:nvSpPr>
              <p:spPr bwMode="auto">
                <a:xfrm flipV="1">
                  <a:off x="4464051"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19" name="Line 2136">
                  <a:extLst>
                    <a:ext uri="{FF2B5EF4-FFF2-40B4-BE49-F238E27FC236}">
                      <a16:creationId xmlns:a16="http://schemas.microsoft.com/office/drawing/2014/main" id="{2FADA664-3C6C-41BF-B9AA-4D57F6A6E21C}"/>
                    </a:ext>
                  </a:extLst>
                </p:cNvPr>
                <p:cNvSpPr>
                  <a:spLocks noChangeShapeType="1"/>
                </p:cNvSpPr>
                <p:nvPr/>
              </p:nvSpPr>
              <p:spPr bwMode="auto">
                <a:xfrm flipV="1">
                  <a:off x="4621213"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20" name="Line 2137">
                  <a:extLst>
                    <a:ext uri="{FF2B5EF4-FFF2-40B4-BE49-F238E27FC236}">
                      <a16:creationId xmlns:a16="http://schemas.microsoft.com/office/drawing/2014/main" id="{4CE443CA-291C-4B0C-A209-8FA31EA921BC}"/>
                    </a:ext>
                  </a:extLst>
                </p:cNvPr>
                <p:cNvSpPr>
                  <a:spLocks noChangeShapeType="1"/>
                </p:cNvSpPr>
                <p:nvPr/>
              </p:nvSpPr>
              <p:spPr bwMode="auto">
                <a:xfrm flipV="1">
                  <a:off x="4779963"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21" name="Line 2138">
                  <a:extLst>
                    <a:ext uri="{FF2B5EF4-FFF2-40B4-BE49-F238E27FC236}">
                      <a16:creationId xmlns:a16="http://schemas.microsoft.com/office/drawing/2014/main" id="{302C37E7-8549-4C90-B6D5-DFD4DD0F3F9F}"/>
                    </a:ext>
                  </a:extLst>
                </p:cNvPr>
                <p:cNvSpPr>
                  <a:spLocks noChangeShapeType="1"/>
                </p:cNvSpPr>
                <p:nvPr/>
              </p:nvSpPr>
              <p:spPr bwMode="auto">
                <a:xfrm flipV="1">
                  <a:off x="4953001"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22" name="Line 2139">
                  <a:extLst>
                    <a:ext uri="{FF2B5EF4-FFF2-40B4-BE49-F238E27FC236}">
                      <a16:creationId xmlns:a16="http://schemas.microsoft.com/office/drawing/2014/main" id="{796DF3E1-6D6A-48FA-A44C-65A9F1CCD384}"/>
                    </a:ext>
                  </a:extLst>
                </p:cNvPr>
                <p:cNvSpPr>
                  <a:spLocks noChangeShapeType="1"/>
                </p:cNvSpPr>
                <p:nvPr/>
              </p:nvSpPr>
              <p:spPr bwMode="auto">
                <a:xfrm flipV="1">
                  <a:off x="5126038"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23" name="Line 2140">
                  <a:extLst>
                    <a:ext uri="{FF2B5EF4-FFF2-40B4-BE49-F238E27FC236}">
                      <a16:creationId xmlns:a16="http://schemas.microsoft.com/office/drawing/2014/main" id="{9E5A6D6D-55E2-4E20-B9A5-30FEB9A189CA}"/>
                    </a:ext>
                  </a:extLst>
                </p:cNvPr>
                <p:cNvSpPr>
                  <a:spLocks noChangeShapeType="1"/>
                </p:cNvSpPr>
                <p:nvPr/>
              </p:nvSpPr>
              <p:spPr bwMode="auto">
                <a:xfrm flipV="1">
                  <a:off x="5273676"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24" name="Line 2141">
                  <a:extLst>
                    <a:ext uri="{FF2B5EF4-FFF2-40B4-BE49-F238E27FC236}">
                      <a16:creationId xmlns:a16="http://schemas.microsoft.com/office/drawing/2014/main" id="{0387B4A3-AC53-4329-AE5F-9619149DE894}"/>
                    </a:ext>
                  </a:extLst>
                </p:cNvPr>
                <p:cNvSpPr>
                  <a:spLocks noChangeShapeType="1"/>
                </p:cNvSpPr>
                <p:nvPr/>
              </p:nvSpPr>
              <p:spPr bwMode="auto">
                <a:xfrm flipV="1">
                  <a:off x="5418138"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25" name="Line 2142">
                  <a:extLst>
                    <a:ext uri="{FF2B5EF4-FFF2-40B4-BE49-F238E27FC236}">
                      <a16:creationId xmlns:a16="http://schemas.microsoft.com/office/drawing/2014/main" id="{11C21DDF-E2C1-4A79-91EF-3B275000E28D}"/>
                    </a:ext>
                  </a:extLst>
                </p:cNvPr>
                <p:cNvSpPr>
                  <a:spLocks noChangeShapeType="1"/>
                </p:cNvSpPr>
                <p:nvPr/>
              </p:nvSpPr>
              <p:spPr bwMode="auto">
                <a:xfrm flipV="1">
                  <a:off x="5595938"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26" name="Line 2143">
                  <a:extLst>
                    <a:ext uri="{FF2B5EF4-FFF2-40B4-BE49-F238E27FC236}">
                      <a16:creationId xmlns:a16="http://schemas.microsoft.com/office/drawing/2014/main" id="{CAFD9FAF-7A46-4A2D-9F8D-38D12141B3FF}"/>
                    </a:ext>
                  </a:extLst>
                </p:cNvPr>
                <p:cNvSpPr>
                  <a:spLocks noChangeShapeType="1"/>
                </p:cNvSpPr>
                <p:nvPr/>
              </p:nvSpPr>
              <p:spPr bwMode="auto">
                <a:xfrm flipV="1">
                  <a:off x="5772151"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27" name="Line 2144">
                  <a:extLst>
                    <a:ext uri="{FF2B5EF4-FFF2-40B4-BE49-F238E27FC236}">
                      <a16:creationId xmlns:a16="http://schemas.microsoft.com/office/drawing/2014/main" id="{1ED9989B-0845-4CB8-BD07-F06A6198227F}"/>
                    </a:ext>
                  </a:extLst>
                </p:cNvPr>
                <p:cNvSpPr>
                  <a:spLocks noChangeShapeType="1"/>
                </p:cNvSpPr>
                <p:nvPr/>
              </p:nvSpPr>
              <p:spPr bwMode="auto">
                <a:xfrm flipV="1">
                  <a:off x="5922963"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28" name="Line 2145">
                  <a:extLst>
                    <a:ext uri="{FF2B5EF4-FFF2-40B4-BE49-F238E27FC236}">
                      <a16:creationId xmlns:a16="http://schemas.microsoft.com/office/drawing/2014/main" id="{92F2D79D-2042-4277-86DA-D1D4C9A327D0}"/>
                    </a:ext>
                  </a:extLst>
                </p:cNvPr>
                <p:cNvSpPr>
                  <a:spLocks noChangeShapeType="1"/>
                </p:cNvSpPr>
                <p:nvPr/>
              </p:nvSpPr>
              <p:spPr bwMode="auto">
                <a:xfrm flipV="1">
                  <a:off x="6067426"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29" name="Line 2146">
                  <a:extLst>
                    <a:ext uri="{FF2B5EF4-FFF2-40B4-BE49-F238E27FC236}">
                      <a16:creationId xmlns:a16="http://schemas.microsoft.com/office/drawing/2014/main" id="{AE569BF4-5393-4617-849B-41755816AEC3}"/>
                    </a:ext>
                  </a:extLst>
                </p:cNvPr>
                <p:cNvSpPr>
                  <a:spLocks noChangeShapeType="1"/>
                </p:cNvSpPr>
                <p:nvPr/>
              </p:nvSpPr>
              <p:spPr bwMode="auto">
                <a:xfrm flipV="1">
                  <a:off x="6245226"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30" name="Line 2147">
                  <a:extLst>
                    <a:ext uri="{FF2B5EF4-FFF2-40B4-BE49-F238E27FC236}">
                      <a16:creationId xmlns:a16="http://schemas.microsoft.com/office/drawing/2014/main" id="{AD16F2D4-9629-4FB8-973F-862832C97C53}"/>
                    </a:ext>
                  </a:extLst>
                </p:cNvPr>
                <p:cNvSpPr>
                  <a:spLocks noChangeShapeType="1"/>
                </p:cNvSpPr>
                <p:nvPr/>
              </p:nvSpPr>
              <p:spPr bwMode="auto">
                <a:xfrm flipV="1">
                  <a:off x="6427788"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31" name="Line 2148">
                  <a:extLst>
                    <a:ext uri="{FF2B5EF4-FFF2-40B4-BE49-F238E27FC236}">
                      <a16:creationId xmlns:a16="http://schemas.microsoft.com/office/drawing/2014/main" id="{73718AFF-DD10-434B-8609-E8DB865BE3D9}"/>
                    </a:ext>
                  </a:extLst>
                </p:cNvPr>
                <p:cNvSpPr>
                  <a:spLocks noChangeShapeType="1"/>
                </p:cNvSpPr>
                <p:nvPr/>
              </p:nvSpPr>
              <p:spPr bwMode="auto">
                <a:xfrm flipV="1">
                  <a:off x="6604001"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32" name="Line 2149">
                  <a:extLst>
                    <a:ext uri="{FF2B5EF4-FFF2-40B4-BE49-F238E27FC236}">
                      <a16:creationId xmlns:a16="http://schemas.microsoft.com/office/drawing/2014/main" id="{4BBB5202-7B09-4490-909E-F56EF5A8B0F5}"/>
                    </a:ext>
                  </a:extLst>
                </p:cNvPr>
                <p:cNvSpPr>
                  <a:spLocks noChangeShapeType="1"/>
                </p:cNvSpPr>
                <p:nvPr/>
              </p:nvSpPr>
              <p:spPr bwMode="auto">
                <a:xfrm flipV="1">
                  <a:off x="6762751"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633" name="Line 2150">
                  <a:extLst>
                    <a:ext uri="{FF2B5EF4-FFF2-40B4-BE49-F238E27FC236}">
                      <a16:creationId xmlns:a16="http://schemas.microsoft.com/office/drawing/2014/main" id="{2E7828AF-D241-4F88-9EBB-B84E609574EB}"/>
                    </a:ext>
                  </a:extLst>
                </p:cNvPr>
                <p:cNvSpPr>
                  <a:spLocks noChangeShapeType="1"/>
                </p:cNvSpPr>
                <p:nvPr/>
              </p:nvSpPr>
              <p:spPr bwMode="auto">
                <a:xfrm flipV="1">
                  <a:off x="6931026" y="260648"/>
                  <a:ext cx="0" cy="111125"/>
                </a:xfrm>
                <a:prstGeom prst="line">
                  <a:avLst/>
                </a:prstGeom>
                <a:noFill/>
                <a:ln w="19050" cap="flat">
                  <a:solidFill>
                    <a:srgbClr val="ED7D31">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grpSp>
          <p:sp>
            <p:nvSpPr>
              <p:cNvPr id="4424" name="Levi zaviti oklepaj 4423">
                <a:extLst>
                  <a:ext uri="{FF2B5EF4-FFF2-40B4-BE49-F238E27FC236}">
                    <a16:creationId xmlns:a16="http://schemas.microsoft.com/office/drawing/2014/main" id="{0A5AB00F-91F6-46E7-A1D1-6D55560085B8}"/>
                  </a:ext>
                </a:extLst>
              </p:cNvPr>
              <p:cNvSpPr/>
              <p:nvPr/>
            </p:nvSpPr>
            <p:spPr>
              <a:xfrm>
                <a:off x="500215" y="152401"/>
                <a:ext cx="122159" cy="1022806"/>
              </a:xfrm>
              <a:prstGeom prst="leftBrace">
                <a:avLst/>
              </a:prstGeom>
              <a:no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ea typeface="+mn-ea"/>
                  <a:cs typeface="Calibri Light" panose="020F0302020204030204" pitchFamily="34" charset="0"/>
                </a:endParaRPr>
              </a:p>
            </p:txBody>
          </p:sp>
          <p:sp>
            <p:nvSpPr>
              <p:cNvPr id="4425" name="PoljeZBesedilom 4424">
                <a:extLst>
                  <a:ext uri="{FF2B5EF4-FFF2-40B4-BE49-F238E27FC236}">
                    <a16:creationId xmlns:a16="http://schemas.microsoft.com/office/drawing/2014/main" id="{E26AEEC1-A981-4DF6-A290-49B91FA22543}"/>
                  </a:ext>
                </a:extLst>
              </p:cNvPr>
              <p:cNvSpPr txBox="1"/>
              <p:nvPr/>
            </p:nvSpPr>
            <p:spPr>
              <a:xfrm rot="16200000">
                <a:off x="-1220456" y="-251218"/>
                <a:ext cx="1582764" cy="17193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l-SI" sz="2400" b="0" i="0" u="none" strike="noStrike" kern="0" cap="none" spc="0" normalizeH="0" baseline="0" noProof="0">
                    <a:ln>
                      <a:noFill/>
                    </a:ln>
                    <a:effectLst/>
                    <a:uLnTx/>
                    <a:uFillTx/>
                    <a:latin typeface="+mj-lt"/>
                    <a:cs typeface="Calibri" panose="020F0502020204030204" pitchFamily="34" charset="0"/>
                  </a:rPr>
                  <a:t>Zdrava oseba</a:t>
                </a:r>
              </a:p>
            </p:txBody>
          </p:sp>
        </p:grpSp>
        <p:grpSp>
          <p:nvGrpSpPr>
            <p:cNvPr id="3732" name="Skupina 3731">
              <a:extLst>
                <a:ext uri="{FF2B5EF4-FFF2-40B4-BE49-F238E27FC236}">
                  <a16:creationId xmlns:a16="http://schemas.microsoft.com/office/drawing/2014/main" id="{76935AF4-76A8-40F3-B44C-8FEA73F97869}"/>
                </a:ext>
              </a:extLst>
            </p:cNvPr>
            <p:cNvGrpSpPr/>
            <p:nvPr/>
          </p:nvGrpSpPr>
          <p:grpSpPr>
            <a:xfrm>
              <a:off x="-2823413" y="2646147"/>
              <a:ext cx="9906423" cy="1551710"/>
              <a:chOff x="-1258816" y="1207409"/>
              <a:chExt cx="11050068" cy="1671311"/>
            </a:xfrm>
          </p:grpSpPr>
          <p:sp>
            <p:nvSpPr>
              <p:cNvPr id="4210" name="Levi zaviti oklepaj 4209">
                <a:extLst>
                  <a:ext uri="{FF2B5EF4-FFF2-40B4-BE49-F238E27FC236}">
                    <a16:creationId xmlns:a16="http://schemas.microsoft.com/office/drawing/2014/main" id="{19C458AF-D488-4522-94B0-F71F85C72CEE}"/>
                  </a:ext>
                </a:extLst>
              </p:cNvPr>
              <p:cNvSpPr/>
              <p:nvPr/>
            </p:nvSpPr>
            <p:spPr>
              <a:xfrm>
                <a:off x="530379" y="1504081"/>
                <a:ext cx="122159" cy="1022806"/>
              </a:xfrm>
              <a:prstGeom prst="leftBrace">
                <a:avLst/>
              </a:prstGeom>
              <a:no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ea typeface="+mn-ea"/>
                  <a:cs typeface="Calibri Light" panose="020F0302020204030204" pitchFamily="34" charset="0"/>
                </a:endParaRPr>
              </a:p>
            </p:txBody>
          </p:sp>
          <p:sp>
            <p:nvSpPr>
              <p:cNvPr id="4211" name="PoljeZBesedilom 4210">
                <a:extLst>
                  <a:ext uri="{FF2B5EF4-FFF2-40B4-BE49-F238E27FC236}">
                    <a16:creationId xmlns:a16="http://schemas.microsoft.com/office/drawing/2014/main" id="{E85DF3BB-AD5C-4C94-9688-871EA62EE81C}"/>
                  </a:ext>
                </a:extLst>
              </p:cNvPr>
              <p:cNvSpPr txBox="1"/>
              <p:nvPr/>
            </p:nvSpPr>
            <p:spPr>
              <a:xfrm rot="16200000">
                <a:off x="-1234781" y="1183374"/>
                <a:ext cx="1671311" cy="171938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l-SI" sz="2400" b="0" i="0" u="none" strike="noStrike" kern="0" cap="none" spc="0" normalizeH="0" baseline="0" noProof="0" dirty="0">
                    <a:ln>
                      <a:noFill/>
                    </a:ln>
                    <a:effectLst/>
                    <a:uLnTx/>
                    <a:uFillTx/>
                    <a:latin typeface="+mj-lt"/>
                    <a:cs typeface="Calibri" panose="020F0502020204030204" pitchFamily="34" charset="0"/>
                  </a:rPr>
                  <a:t>Cerebralna paraliza</a:t>
                </a:r>
              </a:p>
            </p:txBody>
          </p:sp>
          <p:grpSp>
            <p:nvGrpSpPr>
              <p:cNvPr id="4212" name="Skupina 4211">
                <a:extLst>
                  <a:ext uri="{FF2B5EF4-FFF2-40B4-BE49-F238E27FC236}">
                    <a16:creationId xmlns:a16="http://schemas.microsoft.com/office/drawing/2014/main" id="{1571DC45-3778-47F5-90FE-0C2D536A2568}"/>
                  </a:ext>
                </a:extLst>
              </p:cNvPr>
              <p:cNvGrpSpPr/>
              <p:nvPr/>
            </p:nvGrpSpPr>
            <p:grpSpPr>
              <a:xfrm>
                <a:off x="913951" y="1672868"/>
                <a:ext cx="8877301" cy="713272"/>
                <a:chOff x="-1836712" y="2058908"/>
                <a:chExt cx="8877301" cy="843588"/>
              </a:xfrm>
            </p:grpSpPr>
            <p:sp>
              <p:nvSpPr>
                <p:cNvPr id="4337" name="Line 3412">
                  <a:extLst>
                    <a:ext uri="{FF2B5EF4-FFF2-40B4-BE49-F238E27FC236}">
                      <a16:creationId xmlns:a16="http://schemas.microsoft.com/office/drawing/2014/main" id="{EA086FC1-3FA9-4404-A412-B6DB28B24998}"/>
                    </a:ext>
                  </a:extLst>
                </p:cNvPr>
                <p:cNvSpPr>
                  <a:spLocks noChangeShapeType="1"/>
                </p:cNvSpPr>
                <p:nvPr/>
              </p:nvSpPr>
              <p:spPr bwMode="auto">
                <a:xfrm flipV="1">
                  <a:off x="-1836712"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38" name="Line 3413">
                  <a:extLst>
                    <a:ext uri="{FF2B5EF4-FFF2-40B4-BE49-F238E27FC236}">
                      <a16:creationId xmlns:a16="http://schemas.microsoft.com/office/drawing/2014/main" id="{05051FE6-7BD4-4A52-994A-9E121112821B}"/>
                    </a:ext>
                  </a:extLst>
                </p:cNvPr>
                <p:cNvSpPr>
                  <a:spLocks noChangeShapeType="1"/>
                </p:cNvSpPr>
                <p:nvPr/>
              </p:nvSpPr>
              <p:spPr bwMode="auto">
                <a:xfrm flipV="1">
                  <a:off x="-1463649"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39" name="Line 3414">
                  <a:extLst>
                    <a:ext uri="{FF2B5EF4-FFF2-40B4-BE49-F238E27FC236}">
                      <a16:creationId xmlns:a16="http://schemas.microsoft.com/office/drawing/2014/main" id="{BAD3BF22-921D-446E-A32E-AD1DC6AE9362}"/>
                    </a:ext>
                  </a:extLst>
                </p:cNvPr>
                <p:cNvSpPr>
                  <a:spLocks noChangeShapeType="1"/>
                </p:cNvSpPr>
                <p:nvPr/>
              </p:nvSpPr>
              <p:spPr bwMode="auto">
                <a:xfrm flipV="1">
                  <a:off x="-1304899"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40" name="Line 3415">
                  <a:extLst>
                    <a:ext uri="{FF2B5EF4-FFF2-40B4-BE49-F238E27FC236}">
                      <a16:creationId xmlns:a16="http://schemas.microsoft.com/office/drawing/2014/main" id="{DE4D987C-B4CD-470C-A69C-739A3C272E9B}"/>
                    </a:ext>
                  </a:extLst>
                </p:cNvPr>
                <p:cNvSpPr>
                  <a:spLocks noChangeShapeType="1"/>
                </p:cNvSpPr>
                <p:nvPr/>
              </p:nvSpPr>
              <p:spPr bwMode="auto">
                <a:xfrm flipV="1">
                  <a:off x="-1209649"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41" name="Line 3416">
                  <a:extLst>
                    <a:ext uri="{FF2B5EF4-FFF2-40B4-BE49-F238E27FC236}">
                      <a16:creationId xmlns:a16="http://schemas.microsoft.com/office/drawing/2014/main" id="{B073BE4A-E8F3-455C-9701-41AEF241413A}"/>
                    </a:ext>
                  </a:extLst>
                </p:cNvPr>
                <p:cNvSpPr>
                  <a:spLocks noChangeShapeType="1"/>
                </p:cNvSpPr>
                <p:nvPr/>
              </p:nvSpPr>
              <p:spPr bwMode="auto">
                <a:xfrm flipV="1">
                  <a:off x="-1098524"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42" name="Line 3417">
                  <a:extLst>
                    <a:ext uri="{FF2B5EF4-FFF2-40B4-BE49-F238E27FC236}">
                      <a16:creationId xmlns:a16="http://schemas.microsoft.com/office/drawing/2014/main" id="{71241E5A-1A77-447E-B8E1-633F3D710B86}"/>
                    </a:ext>
                  </a:extLst>
                </p:cNvPr>
                <p:cNvSpPr>
                  <a:spLocks noChangeShapeType="1"/>
                </p:cNvSpPr>
                <p:nvPr/>
              </p:nvSpPr>
              <p:spPr bwMode="auto">
                <a:xfrm flipV="1">
                  <a:off x="-914374"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43" name="Line 3418">
                  <a:extLst>
                    <a:ext uri="{FF2B5EF4-FFF2-40B4-BE49-F238E27FC236}">
                      <a16:creationId xmlns:a16="http://schemas.microsoft.com/office/drawing/2014/main" id="{2F521A0A-950F-4E2E-9DF2-2810A0AE389F}"/>
                    </a:ext>
                  </a:extLst>
                </p:cNvPr>
                <p:cNvSpPr>
                  <a:spLocks noChangeShapeType="1"/>
                </p:cNvSpPr>
                <p:nvPr/>
              </p:nvSpPr>
              <p:spPr bwMode="auto">
                <a:xfrm flipV="1">
                  <a:off x="-736574"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44" name="Line 3419">
                  <a:extLst>
                    <a:ext uri="{FF2B5EF4-FFF2-40B4-BE49-F238E27FC236}">
                      <a16:creationId xmlns:a16="http://schemas.microsoft.com/office/drawing/2014/main" id="{EBE00C04-E85F-44DA-A06E-D4E99A31BA8E}"/>
                    </a:ext>
                  </a:extLst>
                </p:cNvPr>
                <p:cNvSpPr>
                  <a:spLocks noChangeShapeType="1"/>
                </p:cNvSpPr>
                <p:nvPr/>
              </p:nvSpPr>
              <p:spPr bwMode="auto">
                <a:xfrm flipV="1">
                  <a:off x="-547662"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45" name="Line 3420">
                  <a:extLst>
                    <a:ext uri="{FF2B5EF4-FFF2-40B4-BE49-F238E27FC236}">
                      <a16:creationId xmlns:a16="http://schemas.microsoft.com/office/drawing/2014/main" id="{2C7F3B6A-6FFA-412A-B493-C2838EC3793C}"/>
                    </a:ext>
                  </a:extLst>
                </p:cNvPr>
                <p:cNvSpPr>
                  <a:spLocks noChangeShapeType="1"/>
                </p:cNvSpPr>
                <p:nvPr/>
              </p:nvSpPr>
              <p:spPr bwMode="auto">
                <a:xfrm flipV="1">
                  <a:off x="-384149"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46" name="Line 3421">
                  <a:extLst>
                    <a:ext uri="{FF2B5EF4-FFF2-40B4-BE49-F238E27FC236}">
                      <a16:creationId xmlns:a16="http://schemas.microsoft.com/office/drawing/2014/main" id="{DC7494AF-12D9-4B13-A7BD-A923FBB72C48}"/>
                    </a:ext>
                  </a:extLst>
                </p:cNvPr>
                <p:cNvSpPr>
                  <a:spLocks noChangeShapeType="1"/>
                </p:cNvSpPr>
                <p:nvPr/>
              </p:nvSpPr>
              <p:spPr bwMode="auto">
                <a:xfrm flipV="1">
                  <a:off x="-253974"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47" name="Line 3422">
                  <a:extLst>
                    <a:ext uri="{FF2B5EF4-FFF2-40B4-BE49-F238E27FC236}">
                      <a16:creationId xmlns:a16="http://schemas.microsoft.com/office/drawing/2014/main" id="{A979C6EE-7865-4988-846E-2B2FC9E4C623}"/>
                    </a:ext>
                  </a:extLst>
                </p:cNvPr>
                <p:cNvSpPr>
                  <a:spLocks noChangeShapeType="1"/>
                </p:cNvSpPr>
                <p:nvPr/>
              </p:nvSpPr>
              <p:spPr bwMode="auto">
                <a:xfrm flipV="1">
                  <a:off x="-133324"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48" name="Line 3423">
                  <a:extLst>
                    <a:ext uri="{FF2B5EF4-FFF2-40B4-BE49-F238E27FC236}">
                      <a16:creationId xmlns:a16="http://schemas.microsoft.com/office/drawing/2014/main" id="{E67F603F-85A7-4659-9BB3-EB4E714C6C22}"/>
                    </a:ext>
                  </a:extLst>
                </p:cNvPr>
                <p:cNvSpPr>
                  <a:spLocks noChangeShapeType="1"/>
                </p:cNvSpPr>
                <p:nvPr/>
              </p:nvSpPr>
              <p:spPr bwMode="auto">
                <a:xfrm flipV="1">
                  <a:off x="65113"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49" name="Line 3424">
                  <a:extLst>
                    <a:ext uri="{FF2B5EF4-FFF2-40B4-BE49-F238E27FC236}">
                      <a16:creationId xmlns:a16="http://schemas.microsoft.com/office/drawing/2014/main" id="{C0CB29C1-CC9B-4D10-AAC7-3E3DBB9601E1}"/>
                    </a:ext>
                  </a:extLst>
                </p:cNvPr>
                <p:cNvSpPr>
                  <a:spLocks noChangeShapeType="1"/>
                </p:cNvSpPr>
                <p:nvPr/>
              </p:nvSpPr>
              <p:spPr bwMode="auto">
                <a:xfrm flipV="1">
                  <a:off x="255613"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50" name="Line 3425">
                  <a:extLst>
                    <a:ext uri="{FF2B5EF4-FFF2-40B4-BE49-F238E27FC236}">
                      <a16:creationId xmlns:a16="http://schemas.microsoft.com/office/drawing/2014/main" id="{1D50E2C8-6E0F-4C0D-8D5B-4DF1A80229E7}"/>
                    </a:ext>
                  </a:extLst>
                </p:cNvPr>
                <p:cNvSpPr>
                  <a:spLocks noChangeShapeType="1"/>
                </p:cNvSpPr>
                <p:nvPr/>
              </p:nvSpPr>
              <p:spPr bwMode="auto">
                <a:xfrm flipV="1">
                  <a:off x="423888"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51" name="Line 3426">
                  <a:extLst>
                    <a:ext uri="{FF2B5EF4-FFF2-40B4-BE49-F238E27FC236}">
                      <a16:creationId xmlns:a16="http://schemas.microsoft.com/office/drawing/2014/main" id="{6BBE33E7-D77B-4017-ADA4-04303FF5A00D}"/>
                    </a:ext>
                  </a:extLst>
                </p:cNvPr>
                <p:cNvSpPr>
                  <a:spLocks noChangeShapeType="1"/>
                </p:cNvSpPr>
                <p:nvPr/>
              </p:nvSpPr>
              <p:spPr bwMode="auto">
                <a:xfrm flipV="1">
                  <a:off x="723926"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52" name="Line 3427">
                  <a:extLst>
                    <a:ext uri="{FF2B5EF4-FFF2-40B4-BE49-F238E27FC236}">
                      <a16:creationId xmlns:a16="http://schemas.microsoft.com/office/drawing/2014/main" id="{A7FAC7A0-5E78-4AAE-9F15-DCEE4CA112F6}"/>
                    </a:ext>
                  </a:extLst>
                </p:cNvPr>
                <p:cNvSpPr>
                  <a:spLocks noChangeShapeType="1"/>
                </p:cNvSpPr>
                <p:nvPr/>
              </p:nvSpPr>
              <p:spPr bwMode="auto">
                <a:xfrm flipV="1">
                  <a:off x="1004913"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53" name="Line 3428">
                  <a:extLst>
                    <a:ext uri="{FF2B5EF4-FFF2-40B4-BE49-F238E27FC236}">
                      <a16:creationId xmlns:a16="http://schemas.microsoft.com/office/drawing/2014/main" id="{E177B598-B1A4-49C6-9EBF-65607F08485E}"/>
                    </a:ext>
                  </a:extLst>
                </p:cNvPr>
                <p:cNvSpPr>
                  <a:spLocks noChangeShapeType="1"/>
                </p:cNvSpPr>
                <p:nvPr/>
              </p:nvSpPr>
              <p:spPr bwMode="auto">
                <a:xfrm flipV="1">
                  <a:off x="1114451"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54" name="Line 3429">
                  <a:extLst>
                    <a:ext uri="{FF2B5EF4-FFF2-40B4-BE49-F238E27FC236}">
                      <a16:creationId xmlns:a16="http://schemas.microsoft.com/office/drawing/2014/main" id="{80F5C2BC-1F2D-4257-9CEB-6AC6D309C6EE}"/>
                    </a:ext>
                  </a:extLst>
                </p:cNvPr>
                <p:cNvSpPr>
                  <a:spLocks noChangeShapeType="1"/>
                </p:cNvSpPr>
                <p:nvPr/>
              </p:nvSpPr>
              <p:spPr bwMode="auto">
                <a:xfrm flipV="1">
                  <a:off x="1374801"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55" name="Line 3430">
                  <a:extLst>
                    <a:ext uri="{FF2B5EF4-FFF2-40B4-BE49-F238E27FC236}">
                      <a16:creationId xmlns:a16="http://schemas.microsoft.com/office/drawing/2014/main" id="{1A9CA494-D75F-4171-964D-84EA10A993CD}"/>
                    </a:ext>
                  </a:extLst>
                </p:cNvPr>
                <p:cNvSpPr>
                  <a:spLocks noChangeShapeType="1"/>
                </p:cNvSpPr>
                <p:nvPr/>
              </p:nvSpPr>
              <p:spPr bwMode="auto">
                <a:xfrm flipV="1">
                  <a:off x="1547838"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56" name="Line 3431">
                  <a:extLst>
                    <a:ext uri="{FF2B5EF4-FFF2-40B4-BE49-F238E27FC236}">
                      <a16:creationId xmlns:a16="http://schemas.microsoft.com/office/drawing/2014/main" id="{1F91D0FF-195C-40E5-979F-8F2C25DCD67E}"/>
                    </a:ext>
                  </a:extLst>
                </p:cNvPr>
                <p:cNvSpPr>
                  <a:spLocks noChangeShapeType="1"/>
                </p:cNvSpPr>
                <p:nvPr/>
              </p:nvSpPr>
              <p:spPr bwMode="auto">
                <a:xfrm flipV="1">
                  <a:off x="1687538"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57" name="Line 3432">
                  <a:extLst>
                    <a:ext uri="{FF2B5EF4-FFF2-40B4-BE49-F238E27FC236}">
                      <a16:creationId xmlns:a16="http://schemas.microsoft.com/office/drawing/2014/main" id="{17BCFFD6-90AD-42EB-BA4B-E2EED9E6F437}"/>
                    </a:ext>
                  </a:extLst>
                </p:cNvPr>
                <p:cNvSpPr>
                  <a:spLocks noChangeShapeType="1"/>
                </p:cNvSpPr>
                <p:nvPr/>
              </p:nvSpPr>
              <p:spPr bwMode="auto">
                <a:xfrm flipV="1">
                  <a:off x="1865338"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58" name="Line 3433">
                  <a:extLst>
                    <a:ext uri="{FF2B5EF4-FFF2-40B4-BE49-F238E27FC236}">
                      <a16:creationId xmlns:a16="http://schemas.microsoft.com/office/drawing/2014/main" id="{C545F6A6-CFB5-4796-B941-D9EF7500C2D8}"/>
                    </a:ext>
                  </a:extLst>
                </p:cNvPr>
                <p:cNvSpPr>
                  <a:spLocks noChangeShapeType="1"/>
                </p:cNvSpPr>
                <p:nvPr/>
              </p:nvSpPr>
              <p:spPr bwMode="auto">
                <a:xfrm flipV="1">
                  <a:off x="1995513"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59" name="Line 3434">
                  <a:extLst>
                    <a:ext uri="{FF2B5EF4-FFF2-40B4-BE49-F238E27FC236}">
                      <a16:creationId xmlns:a16="http://schemas.microsoft.com/office/drawing/2014/main" id="{073400B0-6901-428F-A218-BADCD8310E05}"/>
                    </a:ext>
                  </a:extLst>
                </p:cNvPr>
                <p:cNvSpPr>
                  <a:spLocks noChangeShapeType="1"/>
                </p:cNvSpPr>
                <p:nvPr/>
              </p:nvSpPr>
              <p:spPr bwMode="auto">
                <a:xfrm flipV="1">
                  <a:off x="2101876"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60" name="Line 3435">
                  <a:extLst>
                    <a:ext uri="{FF2B5EF4-FFF2-40B4-BE49-F238E27FC236}">
                      <a16:creationId xmlns:a16="http://schemas.microsoft.com/office/drawing/2014/main" id="{C70A8628-2915-409A-B176-B7BFE7391839}"/>
                    </a:ext>
                  </a:extLst>
                </p:cNvPr>
                <p:cNvSpPr>
                  <a:spLocks noChangeShapeType="1"/>
                </p:cNvSpPr>
                <p:nvPr/>
              </p:nvSpPr>
              <p:spPr bwMode="auto">
                <a:xfrm flipV="1">
                  <a:off x="2290788"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61" name="Line 3436">
                  <a:extLst>
                    <a:ext uri="{FF2B5EF4-FFF2-40B4-BE49-F238E27FC236}">
                      <a16:creationId xmlns:a16="http://schemas.microsoft.com/office/drawing/2014/main" id="{4FA5E570-105A-419A-A71D-E4FEDC56F2C5}"/>
                    </a:ext>
                  </a:extLst>
                </p:cNvPr>
                <p:cNvSpPr>
                  <a:spLocks noChangeShapeType="1"/>
                </p:cNvSpPr>
                <p:nvPr/>
              </p:nvSpPr>
              <p:spPr bwMode="auto">
                <a:xfrm flipV="1">
                  <a:off x="2460651"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62" name="Line 3437">
                  <a:extLst>
                    <a:ext uri="{FF2B5EF4-FFF2-40B4-BE49-F238E27FC236}">
                      <a16:creationId xmlns:a16="http://schemas.microsoft.com/office/drawing/2014/main" id="{0D56ED9D-33C3-47B1-9AA4-041A5853477A}"/>
                    </a:ext>
                  </a:extLst>
                </p:cNvPr>
                <p:cNvSpPr>
                  <a:spLocks noChangeShapeType="1"/>
                </p:cNvSpPr>
                <p:nvPr/>
              </p:nvSpPr>
              <p:spPr bwMode="auto">
                <a:xfrm flipV="1">
                  <a:off x="2594001"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63" name="Line 3438">
                  <a:extLst>
                    <a:ext uri="{FF2B5EF4-FFF2-40B4-BE49-F238E27FC236}">
                      <a16:creationId xmlns:a16="http://schemas.microsoft.com/office/drawing/2014/main" id="{7C93DFD8-8813-4888-A66C-8430F7498D54}"/>
                    </a:ext>
                  </a:extLst>
                </p:cNvPr>
                <p:cNvSpPr>
                  <a:spLocks noChangeShapeType="1"/>
                </p:cNvSpPr>
                <p:nvPr/>
              </p:nvSpPr>
              <p:spPr bwMode="auto">
                <a:xfrm flipV="1">
                  <a:off x="2790851"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64" name="Line 3439">
                  <a:extLst>
                    <a:ext uri="{FF2B5EF4-FFF2-40B4-BE49-F238E27FC236}">
                      <a16:creationId xmlns:a16="http://schemas.microsoft.com/office/drawing/2014/main" id="{4C1EE3F7-55FB-4ACB-8F4D-7E6E18E21414}"/>
                    </a:ext>
                  </a:extLst>
                </p:cNvPr>
                <p:cNvSpPr>
                  <a:spLocks noChangeShapeType="1"/>
                </p:cNvSpPr>
                <p:nvPr/>
              </p:nvSpPr>
              <p:spPr bwMode="auto">
                <a:xfrm flipV="1">
                  <a:off x="2967063"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65" name="Line 3440">
                  <a:extLst>
                    <a:ext uri="{FF2B5EF4-FFF2-40B4-BE49-F238E27FC236}">
                      <a16:creationId xmlns:a16="http://schemas.microsoft.com/office/drawing/2014/main" id="{880AEC32-FAFD-428B-A930-C9B6E87BB786}"/>
                    </a:ext>
                  </a:extLst>
                </p:cNvPr>
                <p:cNvSpPr>
                  <a:spLocks noChangeShapeType="1"/>
                </p:cNvSpPr>
                <p:nvPr/>
              </p:nvSpPr>
              <p:spPr bwMode="auto">
                <a:xfrm flipV="1">
                  <a:off x="3162326"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66" name="Line 3441">
                  <a:extLst>
                    <a:ext uri="{FF2B5EF4-FFF2-40B4-BE49-F238E27FC236}">
                      <a16:creationId xmlns:a16="http://schemas.microsoft.com/office/drawing/2014/main" id="{BF5A3776-792B-45B3-A1B5-68F69FECC8CC}"/>
                    </a:ext>
                  </a:extLst>
                </p:cNvPr>
                <p:cNvSpPr>
                  <a:spLocks noChangeShapeType="1"/>
                </p:cNvSpPr>
                <p:nvPr/>
              </p:nvSpPr>
              <p:spPr bwMode="auto">
                <a:xfrm flipV="1">
                  <a:off x="3375051"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67" name="Line 3442">
                  <a:extLst>
                    <a:ext uri="{FF2B5EF4-FFF2-40B4-BE49-F238E27FC236}">
                      <a16:creationId xmlns:a16="http://schemas.microsoft.com/office/drawing/2014/main" id="{ABD6AD48-707D-41F9-8FD5-7DE16C6193E1}"/>
                    </a:ext>
                  </a:extLst>
                </p:cNvPr>
                <p:cNvSpPr>
                  <a:spLocks noChangeShapeType="1"/>
                </p:cNvSpPr>
                <p:nvPr/>
              </p:nvSpPr>
              <p:spPr bwMode="auto">
                <a:xfrm flipV="1">
                  <a:off x="3522689"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68" name="Line 3443">
                  <a:extLst>
                    <a:ext uri="{FF2B5EF4-FFF2-40B4-BE49-F238E27FC236}">
                      <a16:creationId xmlns:a16="http://schemas.microsoft.com/office/drawing/2014/main" id="{6A9CF80E-4D60-409A-8712-ED5795F7A172}"/>
                    </a:ext>
                  </a:extLst>
                </p:cNvPr>
                <p:cNvSpPr>
                  <a:spLocks noChangeShapeType="1"/>
                </p:cNvSpPr>
                <p:nvPr/>
              </p:nvSpPr>
              <p:spPr bwMode="auto">
                <a:xfrm flipV="1">
                  <a:off x="3702076"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69" name="Line 3444">
                  <a:extLst>
                    <a:ext uri="{FF2B5EF4-FFF2-40B4-BE49-F238E27FC236}">
                      <a16:creationId xmlns:a16="http://schemas.microsoft.com/office/drawing/2014/main" id="{FA8B231E-D7FF-4D0D-8977-B19B0F012E2E}"/>
                    </a:ext>
                  </a:extLst>
                </p:cNvPr>
                <p:cNvSpPr>
                  <a:spLocks noChangeShapeType="1"/>
                </p:cNvSpPr>
                <p:nvPr/>
              </p:nvSpPr>
              <p:spPr bwMode="auto">
                <a:xfrm flipV="1">
                  <a:off x="3897339"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70" name="Line 3445">
                  <a:extLst>
                    <a:ext uri="{FF2B5EF4-FFF2-40B4-BE49-F238E27FC236}">
                      <a16:creationId xmlns:a16="http://schemas.microsoft.com/office/drawing/2014/main" id="{F33112CA-E70F-4B67-BF99-B77821505999}"/>
                    </a:ext>
                  </a:extLst>
                </p:cNvPr>
                <p:cNvSpPr>
                  <a:spLocks noChangeShapeType="1"/>
                </p:cNvSpPr>
                <p:nvPr/>
              </p:nvSpPr>
              <p:spPr bwMode="auto">
                <a:xfrm flipV="1">
                  <a:off x="4110064"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71" name="Line 3446">
                  <a:extLst>
                    <a:ext uri="{FF2B5EF4-FFF2-40B4-BE49-F238E27FC236}">
                      <a16:creationId xmlns:a16="http://schemas.microsoft.com/office/drawing/2014/main" id="{C5DA2100-F888-47DF-B54C-2279E6C740A1}"/>
                    </a:ext>
                  </a:extLst>
                </p:cNvPr>
                <p:cNvSpPr>
                  <a:spLocks noChangeShapeType="1"/>
                </p:cNvSpPr>
                <p:nvPr/>
              </p:nvSpPr>
              <p:spPr bwMode="auto">
                <a:xfrm flipV="1">
                  <a:off x="4325964"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72" name="Line 3447">
                  <a:extLst>
                    <a:ext uri="{FF2B5EF4-FFF2-40B4-BE49-F238E27FC236}">
                      <a16:creationId xmlns:a16="http://schemas.microsoft.com/office/drawing/2014/main" id="{2D7F1A62-7617-4C45-985C-57CAD9D87741}"/>
                    </a:ext>
                  </a:extLst>
                </p:cNvPr>
                <p:cNvSpPr>
                  <a:spLocks noChangeShapeType="1"/>
                </p:cNvSpPr>
                <p:nvPr/>
              </p:nvSpPr>
              <p:spPr bwMode="auto">
                <a:xfrm flipV="1">
                  <a:off x="4500589"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73" name="Line 3448">
                  <a:extLst>
                    <a:ext uri="{FF2B5EF4-FFF2-40B4-BE49-F238E27FC236}">
                      <a16:creationId xmlns:a16="http://schemas.microsoft.com/office/drawing/2014/main" id="{BFF3A984-73F9-4086-9B6A-54378911673F}"/>
                    </a:ext>
                  </a:extLst>
                </p:cNvPr>
                <p:cNvSpPr>
                  <a:spLocks noChangeShapeType="1"/>
                </p:cNvSpPr>
                <p:nvPr/>
              </p:nvSpPr>
              <p:spPr bwMode="auto">
                <a:xfrm flipV="1">
                  <a:off x="4678389"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74" name="Line 3449">
                  <a:extLst>
                    <a:ext uri="{FF2B5EF4-FFF2-40B4-BE49-F238E27FC236}">
                      <a16:creationId xmlns:a16="http://schemas.microsoft.com/office/drawing/2014/main" id="{A172849B-189E-40FD-9CCA-BE794AF76FA9}"/>
                    </a:ext>
                  </a:extLst>
                </p:cNvPr>
                <p:cNvSpPr>
                  <a:spLocks noChangeShapeType="1"/>
                </p:cNvSpPr>
                <p:nvPr/>
              </p:nvSpPr>
              <p:spPr bwMode="auto">
                <a:xfrm flipV="1">
                  <a:off x="4953026"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75" name="Line 3450">
                  <a:extLst>
                    <a:ext uri="{FF2B5EF4-FFF2-40B4-BE49-F238E27FC236}">
                      <a16:creationId xmlns:a16="http://schemas.microsoft.com/office/drawing/2014/main" id="{0F1BAC7B-0DC0-4ADC-840F-9E771B9258BC}"/>
                    </a:ext>
                  </a:extLst>
                </p:cNvPr>
                <p:cNvSpPr>
                  <a:spLocks noChangeShapeType="1"/>
                </p:cNvSpPr>
                <p:nvPr/>
              </p:nvSpPr>
              <p:spPr bwMode="auto">
                <a:xfrm flipV="1">
                  <a:off x="5154639"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76" name="Line 3451">
                  <a:extLst>
                    <a:ext uri="{FF2B5EF4-FFF2-40B4-BE49-F238E27FC236}">
                      <a16:creationId xmlns:a16="http://schemas.microsoft.com/office/drawing/2014/main" id="{C9D0321E-3004-4F1F-8087-756E4466ED20}"/>
                    </a:ext>
                  </a:extLst>
                </p:cNvPr>
                <p:cNvSpPr>
                  <a:spLocks noChangeShapeType="1"/>
                </p:cNvSpPr>
                <p:nvPr/>
              </p:nvSpPr>
              <p:spPr bwMode="auto">
                <a:xfrm flipV="1">
                  <a:off x="5261001"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77" name="Line 3452">
                  <a:extLst>
                    <a:ext uri="{FF2B5EF4-FFF2-40B4-BE49-F238E27FC236}">
                      <a16:creationId xmlns:a16="http://schemas.microsoft.com/office/drawing/2014/main" id="{1375EE56-49F1-41E7-9896-76624E419EC3}"/>
                    </a:ext>
                  </a:extLst>
                </p:cNvPr>
                <p:cNvSpPr>
                  <a:spLocks noChangeShapeType="1"/>
                </p:cNvSpPr>
                <p:nvPr/>
              </p:nvSpPr>
              <p:spPr bwMode="auto">
                <a:xfrm flipV="1">
                  <a:off x="5546751"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78" name="Line 3453">
                  <a:extLst>
                    <a:ext uri="{FF2B5EF4-FFF2-40B4-BE49-F238E27FC236}">
                      <a16:creationId xmlns:a16="http://schemas.microsoft.com/office/drawing/2014/main" id="{747027C6-D18C-499D-85B2-8A3645DFE00B}"/>
                    </a:ext>
                  </a:extLst>
                </p:cNvPr>
                <p:cNvSpPr>
                  <a:spLocks noChangeShapeType="1"/>
                </p:cNvSpPr>
                <p:nvPr/>
              </p:nvSpPr>
              <p:spPr bwMode="auto">
                <a:xfrm flipV="1">
                  <a:off x="5662639"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79" name="Line 3454">
                  <a:extLst>
                    <a:ext uri="{FF2B5EF4-FFF2-40B4-BE49-F238E27FC236}">
                      <a16:creationId xmlns:a16="http://schemas.microsoft.com/office/drawing/2014/main" id="{1CBAF890-CE22-4BB2-87BD-A2B2F8A9B489}"/>
                    </a:ext>
                  </a:extLst>
                </p:cNvPr>
                <p:cNvSpPr>
                  <a:spLocks noChangeShapeType="1"/>
                </p:cNvSpPr>
                <p:nvPr/>
              </p:nvSpPr>
              <p:spPr bwMode="auto">
                <a:xfrm flipV="1">
                  <a:off x="5816626"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80" name="Line 3455">
                  <a:extLst>
                    <a:ext uri="{FF2B5EF4-FFF2-40B4-BE49-F238E27FC236}">
                      <a16:creationId xmlns:a16="http://schemas.microsoft.com/office/drawing/2014/main" id="{4CF65697-4EBC-41A8-BA7C-2E71B232EE3E}"/>
                    </a:ext>
                  </a:extLst>
                </p:cNvPr>
                <p:cNvSpPr>
                  <a:spLocks noChangeShapeType="1"/>
                </p:cNvSpPr>
                <p:nvPr/>
              </p:nvSpPr>
              <p:spPr bwMode="auto">
                <a:xfrm flipV="1">
                  <a:off x="5924576"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81" name="Line 3456">
                  <a:extLst>
                    <a:ext uri="{FF2B5EF4-FFF2-40B4-BE49-F238E27FC236}">
                      <a16:creationId xmlns:a16="http://schemas.microsoft.com/office/drawing/2014/main" id="{E5C0368D-438F-4219-BE97-3C253C05D81B}"/>
                    </a:ext>
                  </a:extLst>
                </p:cNvPr>
                <p:cNvSpPr>
                  <a:spLocks noChangeShapeType="1"/>
                </p:cNvSpPr>
                <p:nvPr/>
              </p:nvSpPr>
              <p:spPr bwMode="auto">
                <a:xfrm flipV="1">
                  <a:off x="6096026"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82" name="Line 3457">
                  <a:extLst>
                    <a:ext uri="{FF2B5EF4-FFF2-40B4-BE49-F238E27FC236}">
                      <a16:creationId xmlns:a16="http://schemas.microsoft.com/office/drawing/2014/main" id="{281DB090-8EC4-4BCF-91D7-DE6798EA9B86}"/>
                    </a:ext>
                  </a:extLst>
                </p:cNvPr>
                <p:cNvSpPr>
                  <a:spLocks noChangeShapeType="1"/>
                </p:cNvSpPr>
                <p:nvPr/>
              </p:nvSpPr>
              <p:spPr bwMode="auto">
                <a:xfrm flipV="1">
                  <a:off x="6284939"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83" name="Line 3458">
                  <a:extLst>
                    <a:ext uri="{FF2B5EF4-FFF2-40B4-BE49-F238E27FC236}">
                      <a16:creationId xmlns:a16="http://schemas.microsoft.com/office/drawing/2014/main" id="{30191DDB-7277-4D53-A9D3-AB0A139C23F8}"/>
                    </a:ext>
                  </a:extLst>
                </p:cNvPr>
                <p:cNvSpPr>
                  <a:spLocks noChangeShapeType="1"/>
                </p:cNvSpPr>
                <p:nvPr/>
              </p:nvSpPr>
              <p:spPr bwMode="auto">
                <a:xfrm flipV="1">
                  <a:off x="6465914"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84" name="Line 3459">
                  <a:extLst>
                    <a:ext uri="{FF2B5EF4-FFF2-40B4-BE49-F238E27FC236}">
                      <a16:creationId xmlns:a16="http://schemas.microsoft.com/office/drawing/2014/main" id="{E7B35642-664B-4B8D-A477-62447C249343}"/>
                    </a:ext>
                  </a:extLst>
                </p:cNvPr>
                <p:cNvSpPr>
                  <a:spLocks noChangeShapeType="1"/>
                </p:cNvSpPr>
                <p:nvPr/>
              </p:nvSpPr>
              <p:spPr bwMode="auto">
                <a:xfrm flipV="1">
                  <a:off x="6616726"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85" name="Line 3460">
                  <a:extLst>
                    <a:ext uri="{FF2B5EF4-FFF2-40B4-BE49-F238E27FC236}">
                      <a16:creationId xmlns:a16="http://schemas.microsoft.com/office/drawing/2014/main" id="{B00F3E3D-D10F-4305-BACF-09C34474267B}"/>
                    </a:ext>
                  </a:extLst>
                </p:cNvPr>
                <p:cNvSpPr>
                  <a:spLocks noChangeShapeType="1"/>
                </p:cNvSpPr>
                <p:nvPr/>
              </p:nvSpPr>
              <p:spPr bwMode="auto">
                <a:xfrm flipV="1">
                  <a:off x="6794526"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86" name="Line 3461">
                  <a:extLst>
                    <a:ext uri="{FF2B5EF4-FFF2-40B4-BE49-F238E27FC236}">
                      <a16:creationId xmlns:a16="http://schemas.microsoft.com/office/drawing/2014/main" id="{769ED21F-82B8-4A5D-AAD9-F63F7722F05E}"/>
                    </a:ext>
                  </a:extLst>
                </p:cNvPr>
                <p:cNvSpPr>
                  <a:spLocks noChangeShapeType="1"/>
                </p:cNvSpPr>
                <p:nvPr/>
              </p:nvSpPr>
              <p:spPr bwMode="auto">
                <a:xfrm flipV="1">
                  <a:off x="7013601" y="2792499"/>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87" name="Line 3497">
                  <a:extLst>
                    <a:ext uri="{FF2B5EF4-FFF2-40B4-BE49-F238E27FC236}">
                      <a16:creationId xmlns:a16="http://schemas.microsoft.com/office/drawing/2014/main" id="{407EBD4F-DDF7-4C75-A97C-9FDDB0C43CBD}"/>
                    </a:ext>
                  </a:extLst>
                </p:cNvPr>
                <p:cNvSpPr>
                  <a:spLocks noChangeShapeType="1"/>
                </p:cNvSpPr>
                <p:nvPr/>
              </p:nvSpPr>
              <p:spPr bwMode="auto">
                <a:xfrm flipV="1">
                  <a:off x="-1276324" y="2426117"/>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88" name="Line 3498">
                  <a:extLst>
                    <a:ext uri="{FF2B5EF4-FFF2-40B4-BE49-F238E27FC236}">
                      <a16:creationId xmlns:a16="http://schemas.microsoft.com/office/drawing/2014/main" id="{AC95ED67-DFBA-415F-BA4E-14CBA8A63BCA}"/>
                    </a:ext>
                  </a:extLst>
                </p:cNvPr>
                <p:cNvSpPr>
                  <a:spLocks noChangeShapeType="1"/>
                </p:cNvSpPr>
                <p:nvPr/>
              </p:nvSpPr>
              <p:spPr bwMode="auto">
                <a:xfrm flipV="1">
                  <a:off x="-906437" y="2426117"/>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89" name="Line 3499">
                  <a:extLst>
                    <a:ext uri="{FF2B5EF4-FFF2-40B4-BE49-F238E27FC236}">
                      <a16:creationId xmlns:a16="http://schemas.microsoft.com/office/drawing/2014/main" id="{B00B4437-6C98-4235-B13E-CD3439CF781B}"/>
                    </a:ext>
                  </a:extLst>
                </p:cNvPr>
                <p:cNvSpPr>
                  <a:spLocks noChangeShapeType="1"/>
                </p:cNvSpPr>
                <p:nvPr/>
              </p:nvSpPr>
              <p:spPr bwMode="auto">
                <a:xfrm flipV="1">
                  <a:off x="-698474" y="2426117"/>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90" name="Line 3500">
                  <a:extLst>
                    <a:ext uri="{FF2B5EF4-FFF2-40B4-BE49-F238E27FC236}">
                      <a16:creationId xmlns:a16="http://schemas.microsoft.com/office/drawing/2014/main" id="{3B9545C0-A69A-4321-B446-6BA735FDB132}"/>
                    </a:ext>
                  </a:extLst>
                </p:cNvPr>
                <p:cNvSpPr>
                  <a:spLocks noChangeShapeType="1"/>
                </p:cNvSpPr>
                <p:nvPr/>
              </p:nvSpPr>
              <p:spPr bwMode="auto">
                <a:xfrm flipV="1">
                  <a:off x="-584174" y="2426117"/>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91" name="Line 3501">
                  <a:extLst>
                    <a:ext uri="{FF2B5EF4-FFF2-40B4-BE49-F238E27FC236}">
                      <a16:creationId xmlns:a16="http://schemas.microsoft.com/office/drawing/2014/main" id="{5F5558FD-577B-4BA0-AA51-5FFA739A1B9F}"/>
                    </a:ext>
                  </a:extLst>
                </p:cNvPr>
                <p:cNvSpPr>
                  <a:spLocks noChangeShapeType="1"/>
                </p:cNvSpPr>
                <p:nvPr/>
              </p:nvSpPr>
              <p:spPr bwMode="auto">
                <a:xfrm flipV="1">
                  <a:off x="-380974" y="2426117"/>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92" name="Line 3502">
                  <a:extLst>
                    <a:ext uri="{FF2B5EF4-FFF2-40B4-BE49-F238E27FC236}">
                      <a16:creationId xmlns:a16="http://schemas.microsoft.com/office/drawing/2014/main" id="{D5A654FA-B230-4415-BE84-874B6F98D26D}"/>
                    </a:ext>
                  </a:extLst>
                </p:cNvPr>
                <p:cNvSpPr>
                  <a:spLocks noChangeShapeType="1"/>
                </p:cNvSpPr>
                <p:nvPr/>
              </p:nvSpPr>
              <p:spPr bwMode="auto">
                <a:xfrm flipV="1">
                  <a:off x="-31724" y="2426117"/>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93" name="Line 3503">
                  <a:extLst>
                    <a:ext uri="{FF2B5EF4-FFF2-40B4-BE49-F238E27FC236}">
                      <a16:creationId xmlns:a16="http://schemas.microsoft.com/office/drawing/2014/main" id="{C8268AD7-B986-4C3B-B9F6-DCE6AE29EA56}"/>
                    </a:ext>
                  </a:extLst>
                </p:cNvPr>
                <p:cNvSpPr>
                  <a:spLocks noChangeShapeType="1"/>
                </p:cNvSpPr>
                <p:nvPr/>
              </p:nvSpPr>
              <p:spPr bwMode="auto">
                <a:xfrm flipV="1">
                  <a:off x="501676" y="2426117"/>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94" name="Line 3504">
                  <a:extLst>
                    <a:ext uri="{FF2B5EF4-FFF2-40B4-BE49-F238E27FC236}">
                      <a16:creationId xmlns:a16="http://schemas.microsoft.com/office/drawing/2014/main" id="{2EF47CC9-F940-412D-81EE-7B3A31FACB53}"/>
                    </a:ext>
                  </a:extLst>
                </p:cNvPr>
                <p:cNvSpPr>
                  <a:spLocks noChangeShapeType="1"/>
                </p:cNvSpPr>
                <p:nvPr/>
              </p:nvSpPr>
              <p:spPr bwMode="auto">
                <a:xfrm flipV="1">
                  <a:off x="741388" y="2426117"/>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95" name="Line 3506">
                  <a:extLst>
                    <a:ext uri="{FF2B5EF4-FFF2-40B4-BE49-F238E27FC236}">
                      <a16:creationId xmlns:a16="http://schemas.microsoft.com/office/drawing/2014/main" id="{1B1AC27A-2C05-40FA-BCFF-5BBE27C29FAF}"/>
                    </a:ext>
                  </a:extLst>
                </p:cNvPr>
                <p:cNvSpPr>
                  <a:spLocks noChangeShapeType="1"/>
                </p:cNvSpPr>
                <p:nvPr/>
              </p:nvSpPr>
              <p:spPr bwMode="auto">
                <a:xfrm flipV="1">
                  <a:off x="1098576" y="2426117"/>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96" name="Line 3507">
                  <a:extLst>
                    <a:ext uri="{FF2B5EF4-FFF2-40B4-BE49-F238E27FC236}">
                      <a16:creationId xmlns:a16="http://schemas.microsoft.com/office/drawing/2014/main" id="{4DE1117A-F392-499A-8D85-6FC206D3D048}"/>
                    </a:ext>
                  </a:extLst>
                </p:cNvPr>
                <p:cNvSpPr>
                  <a:spLocks noChangeShapeType="1"/>
                </p:cNvSpPr>
                <p:nvPr/>
              </p:nvSpPr>
              <p:spPr bwMode="auto">
                <a:xfrm flipV="1">
                  <a:off x="1330351" y="2426117"/>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97" name="Line 3508">
                  <a:extLst>
                    <a:ext uri="{FF2B5EF4-FFF2-40B4-BE49-F238E27FC236}">
                      <a16:creationId xmlns:a16="http://schemas.microsoft.com/office/drawing/2014/main" id="{68A930A0-C0FA-490B-89B0-16D6CACB04FD}"/>
                    </a:ext>
                  </a:extLst>
                </p:cNvPr>
                <p:cNvSpPr>
                  <a:spLocks noChangeShapeType="1"/>
                </p:cNvSpPr>
                <p:nvPr/>
              </p:nvSpPr>
              <p:spPr bwMode="auto">
                <a:xfrm flipV="1">
                  <a:off x="1557363" y="2426117"/>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98" name="Line 3509">
                  <a:extLst>
                    <a:ext uri="{FF2B5EF4-FFF2-40B4-BE49-F238E27FC236}">
                      <a16:creationId xmlns:a16="http://schemas.microsoft.com/office/drawing/2014/main" id="{1DAECF89-64FC-484B-8D24-906428C41445}"/>
                    </a:ext>
                  </a:extLst>
                </p:cNvPr>
                <p:cNvSpPr>
                  <a:spLocks noChangeShapeType="1"/>
                </p:cNvSpPr>
                <p:nvPr/>
              </p:nvSpPr>
              <p:spPr bwMode="auto">
                <a:xfrm flipV="1">
                  <a:off x="1832001" y="2426117"/>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99" name="Line 3510">
                  <a:extLst>
                    <a:ext uri="{FF2B5EF4-FFF2-40B4-BE49-F238E27FC236}">
                      <a16:creationId xmlns:a16="http://schemas.microsoft.com/office/drawing/2014/main" id="{3482B7B7-2D8D-4128-AEEA-343D964C01E3}"/>
                    </a:ext>
                  </a:extLst>
                </p:cNvPr>
                <p:cNvSpPr>
                  <a:spLocks noChangeShapeType="1"/>
                </p:cNvSpPr>
                <p:nvPr/>
              </p:nvSpPr>
              <p:spPr bwMode="auto">
                <a:xfrm flipV="1">
                  <a:off x="2203476" y="2426117"/>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00" name="Line 3511">
                  <a:extLst>
                    <a:ext uri="{FF2B5EF4-FFF2-40B4-BE49-F238E27FC236}">
                      <a16:creationId xmlns:a16="http://schemas.microsoft.com/office/drawing/2014/main" id="{B92412DB-219C-4164-A3AD-DA7B154A38B6}"/>
                    </a:ext>
                  </a:extLst>
                </p:cNvPr>
                <p:cNvSpPr>
                  <a:spLocks noChangeShapeType="1"/>
                </p:cNvSpPr>
                <p:nvPr/>
              </p:nvSpPr>
              <p:spPr bwMode="auto">
                <a:xfrm flipV="1">
                  <a:off x="2397151" y="2426117"/>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01" name="Line 3512">
                  <a:extLst>
                    <a:ext uri="{FF2B5EF4-FFF2-40B4-BE49-F238E27FC236}">
                      <a16:creationId xmlns:a16="http://schemas.microsoft.com/office/drawing/2014/main" id="{1FB6357B-7D09-45E4-87B1-C8027D5A1877}"/>
                    </a:ext>
                  </a:extLst>
                </p:cNvPr>
                <p:cNvSpPr>
                  <a:spLocks noChangeShapeType="1"/>
                </p:cNvSpPr>
                <p:nvPr/>
              </p:nvSpPr>
              <p:spPr bwMode="auto">
                <a:xfrm flipV="1">
                  <a:off x="2600351" y="2426117"/>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02" name="Line 3513">
                  <a:extLst>
                    <a:ext uri="{FF2B5EF4-FFF2-40B4-BE49-F238E27FC236}">
                      <a16:creationId xmlns:a16="http://schemas.microsoft.com/office/drawing/2014/main" id="{6FB362EC-0B6E-47CA-84AB-A5128CF56959}"/>
                    </a:ext>
                  </a:extLst>
                </p:cNvPr>
                <p:cNvSpPr>
                  <a:spLocks noChangeShapeType="1"/>
                </p:cNvSpPr>
                <p:nvPr/>
              </p:nvSpPr>
              <p:spPr bwMode="auto">
                <a:xfrm flipV="1">
                  <a:off x="2841651" y="2426117"/>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03" name="Line 3514">
                  <a:extLst>
                    <a:ext uri="{FF2B5EF4-FFF2-40B4-BE49-F238E27FC236}">
                      <a16:creationId xmlns:a16="http://schemas.microsoft.com/office/drawing/2014/main" id="{9D0CE54F-A85A-46AF-B124-7F7BDBFEDED1}"/>
                    </a:ext>
                  </a:extLst>
                </p:cNvPr>
                <p:cNvSpPr>
                  <a:spLocks noChangeShapeType="1"/>
                </p:cNvSpPr>
                <p:nvPr/>
              </p:nvSpPr>
              <p:spPr bwMode="auto">
                <a:xfrm flipV="1">
                  <a:off x="3425851" y="2426117"/>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04" name="Line 3515">
                  <a:extLst>
                    <a:ext uri="{FF2B5EF4-FFF2-40B4-BE49-F238E27FC236}">
                      <a16:creationId xmlns:a16="http://schemas.microsoft.com/office/drawing/2014/main" id="{BBD63C77-2467-4A33-AEAF-31F18E75673E}"/>
                    </a:ext>
                  </a:extLst>
                </p:cNvPr>
                <p:cNvSpPr>
                  <a:spLocks noChangeShapeType="1"/>
                </p:cNvSpPr>
                <p:nvPr/>
              </p:nvSpPr>
              <p:spPr bwMode="auto">
                <a:xfrm flipV="1">
                  <a:off x="3668739" y="2426117"/>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05" name="Line 3516">
                  <a:extLst>
                    <a:ext uri="{FF2B5EF4-FFF2-40B4-BE49-F238E27FC236}">
                      <a16:creationId xmlns:a16="http://schemas.microsoft.com/office/drawing/2014/main" id="{B56E11BB-A56A-44EA-AD6E-E01A1662BF4C}"/>
                    </a:ext>
                  </a:extLst>
                </p:cNvPr>
                <p:cNvSpPr>
                  <a:spLocks noChangeShapeType="1"/>
                </p:cNvSpPr>
                <p:nvPr/>
              </p:nvSpPr>
              <p:spPr bwMode="auto">
                <a:xfrm flipV="1">
                  <a:off x="3962426" y="2426117"/>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06" name="Line 3537">
                  <a:extLst>
                    <a:ext uri="{FF2B5EF4-FFF2-40B4-BE49-F238E27FC236}">
                      <a16:creationId xmlns:a16="http://schemas.microsoft.com/office/drawing/2014/main" id="{063EC3AC-B475-4D83-959B-98537A45111B}"/>
                    </a:ext>
                  </a:extLst>
                </p:cNvPr>
                <p:cNvSpPr>
                  <a:spLocks noChangeShapeType="1"/>
                </p:cNvSpPr>
                <p:nvPr/>
              </p:nvSpPr>
              <p:spPr bwMode="auto">
                <a:xfrm flipV="1">
                  <a:off x="1001738" y="2058908"/>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07" name="Line 3538">
                  <a:extLst>
                    <a:ext uri="{FF2B5EF4-FFF2-40B4-BE49-F238E27FC236}">
                      <a16:creationId xmlns:a16="http://schemas.microsoft.com/office/drawing/2014/main" id="{7544F79D-A227-48CB-A0D7-628EE1E04C6F}"/>
                    </a:ext>
                  </a:extLst>
                </p:cNvPr>
                <p:cNvSpPr>
                  <a:spLocks noChangeShapeType="1"/>
                </p:cNvSpPr>
                <p:nvPr/>
              </p:nvSpPr>
              <p:spPr bwMode="auto">
                <a:xfrm flipV="1">
                  <a:off x="1154138" y="2058908"/>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08" name="Line 3539">
                  <a:extLst>
                    <a:ext uri="{FF2B5EF4-FFF2-40B4-BE49-F238E27FC236}">
                      <a16:creationId xmlns:a16="http://schemas.microsoft.com/office/drawing/2014/main" id="{C6580B4E-CC4F-447D-8797-2D41DB0DB2F5}"/>
                    </a:ext>
                  </a:extLst>
                </p:cNvPr>
                <p:cNvSpPr>
                  <a:spLocks noChangeShapeType="1"/>
                </p:cNvSpPr>
                <p:nvPr/>
              </p:nvSpPr>
              <p:spPr bwMode="auto">
                <a:xfrm flipV="1">
                  <a:off x="1379563" y="2058908"/>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09" name="Line 3540">
                  <a:extLst>
                    <a:ext uri="{FF2B5EF4-FFF2-40B4-BE49-F238E27FC236}">
                      <a16:creationId xmlns:a16="http://schemas.microsoft.com/office/drawing/2014/main" id="{B1BE1913-960A-4D2A-9AE3-F663190B3B14}"/>
                    </a:ext>
                  </a:extLst>
                </p:cNvPr>
                <p:cNvSpPr>
                  <a:spLocks noChangeShapeType="1"/>
                </p:cNvSpPr>
                <p:nvPr/>
              </p:nvSpPr>
              <p:spPr bwMode="auto">
                <a:xfrm flipV="1">
                  <a:off x="1682776" y="2058908"/>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10" name="Line 3541">
                  <a:extLst>
                    <a:ext uri="{FF2B5EF4-FFF2-40B4-BE49-F238E27FC236}">
                      <a16:creationId xmlns:a16="http://schemas.microsoft.com/office/drawing/2014/main" id="{546E36CC-DD90-4810-94E6-0AEA6D217BCB}"/>
                    </a:ext>
                  </a:extLst>
                </p:cNvPr>
                <p:cNvSpPr>
                  <a:spLocks noChangeShapeType="1"/>
                </p:cNvSpPr>
                <p:nvPr/>
              </p:nvSpPr>
              <p:spPr bwMode="auto">
                <a:xfrm flipV="1">
                  <a:off x="2643213" y="2058908"/>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11" name="Line 3542">
                  <a:extLst>
                    <a:ext uri="{FF2B5EF4-FFF2-40B4-BE49-F238E27FC236}">
                      <a16:creationId xmlns:a16="http://schemas.microsoft.com/office/drawing/2014/main" id="{B4005B74-2E48-4AB0-8E88-66E6C31F595B}"/>
                    </a:ext>
                  </a:extLst>
                </p:cNvPr>
                <p:cNvSpPr>
                  <a:spLocks noChangeShapeType="1"/>
                </p:cNvSpPr>
                <p:nvPr/>
              </p:nvSpPr>
              <p:spPr bwMode="auto">
                <a:xfrm flipV="1">
                  <a:off x="3006751" y="2058908"/>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12" name="Line 3543">
                  <a:extLst>
                    <a:ext uri="{FF2B5EF4-FFF2-40B4-BE49-F238E27FC236}">
                      <a16:creationId xmlns:a16="http://schemas.microsoft.com/office/drawing/2014/main" id="{A1056DC4-63F9-4DD4-BB01-2CE82F6F1DBA}"/>
                    </a:ext>
                  </a:extLst>
                </p:cNvPr>
                <p:cNvSpPr>
                  <a:spLocks noChangeShapeType="1"/>
                </p:cNvSpPr>
                <p:nvPr/>
              </p:nvSpPr>
              <p:spPr bwMode="auto">
                <a:xfrm flipV="1">
                  <a:off x="3308376" y="2058908"/>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13" name="Line 3544">
                  <a:extLst>
                    <a:ext uri="{FF2B5EF4-FFF2-40B4-BE49-F238E27FC236}">
                      <a16:creationId xmlns:a16="http://schemas.microsoft.com/office/drawing/2014/main" id="{01D59573-0163-4390-BDBA-4E89638DDBDA}"/>
                    </a:ext>
                  </a:extLst>
                </p:cNvPr>
                <p:cNvSpPr>
                  <a:spLocks noChangeShapeType="1"/>
                </p:cNvSpPr>
                <p:nvPr/>
              </p:nvSpPr>
              <p:spPr bwMode="auto">
                <a:xfrm flipV="1">
                  <a:off x="3590951" y="2058908"/>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14" name="Line 3545">
                  <a:extLst>
                    <a:ext uri="{FF2B5EF4-FFF2-40B4-BE49-F238E27FC236}">
                      <a16:creationId xmlns:a16="http://schemas.microsoft.com/office/drawing/2014/main" id="{DBD6A803-0730-41EC-A1E5-0C13AE0364AA}"/>
                    </a:ext>
                  </a:extLst>
                </p:cNvPr>
                <p:cNvSpPr>
                  <a:spLocks noChangeShapeType="1"/>
                </p:cNvSpPr>
                <p:nvPr/>
              </p:nvSpPr>
              <p:spPr bwMode="auto">
                <a:xfrm flipV="1">
                  <a:off x="3973539" y="2058908"/>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15" name="Line 3546">
                  <a:extLst>
                    <a:ext uri="{FF2B5EF4-FFF2-40B4-BE49-F238E27FC236}">
                      <a16:creationId xmlns:a16="http://schemas.microsoft.com/office/drawing/2014/main" id="{91552803-645B-47C9-8E20-1EAC6DD13586}"/>
                    </a:ext>
                  </a:extLst>
                </p:cNvPr>
                <p:cNvSpPr>
                  <a:spLocks noChangeShapeType="1"/>
                </p:cNvSpPr>
                <p:nvPr/>
              </p:nvSpPr>
              <p:spPr bwMode="auto">
                <a:xfrm flipV="1">
                  <a:off x="4516464" y="2058908"/>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16" name="Line 3547">
                  <a:extLst>
                    <a:ext uri="{FF2B5EF4-FFF2-40B4-BE49-F238E27FC236}">
                      <a16:creationId xmlns:a16="http://schemas.microsoft.com/office/drawing/2014/main" id="{FC9095B1-5D60-44F9-A808-0A5792FD373B}"/>
                    </a:ext>
                  </a:extLst>
                </p:cNvPr>
                <p:cNvSpPr>
                  <a:spLocks noChangeShapeType="1"/>
                </p:cNvSpPr>
                <p:nvPr/>
              </p:nvSpPr>
              <p:spPr bwMode="auto">
                <a:xfrm flipV="1">
                  <a:off x="4818089" y="2058908"/>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17" name="Line 3548">
                  <a:extLst>
                    <a:ext uri="{FF2B5EF4-FFF2-40B4-BE49-F238E27FC236}">
                      <a16:creationId xmlns:a16="http://schemas.microsoft.com/office/drawing/2014/main" id="{14405580-C64C-4B20-8F9E-36894A9F7BEE}"/>
                    </a:ext>
                  </a:extLst>
                </p:cNvPr>
                <p:cNvSpPr>
                  <a:spLocks noChangeShapeType="1"/>
                </p:cNvSpPr>
                <p:nvPr/>
              </p:nvSpPr>
              <p:spPr bwMode="auto">
                <a:xfrm flipV="1">
                  <a:off x="5124476" y="2058908"/>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18" name="Line 3549">
                  <a:extLst>
                    <a:ext uri="{FF2B5EF4-FFF2-40B4-BE49-F238E27FC236}">
                      <a16:creationId xmlns:a16="http://schemas.microsoft.com/office/drawing/2014/main" id="{71AE94E2-6DB6-49AC-90AC-95B0CC638DA5}"/>
                    </a:ext>
                  </a:extLst>
                </p:cNvPr>
                <p:cNvSpPr>
                  <a:spLocks noChangeShapeType="1"/>
                </p:cNvSpPr>
                <p:nvPr/>
              </p:nvSpPr>
              <p:spPr bwMode="auto">
                <a:xfrm flipV="1">
                  <a:off x="5418164" y="2058908"/>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19" name="Line 3550">
                  <a:extLst>
                    <a:ext uri="{FF2B5EF4-FFF2-40B4-BE49-F238E27FC236}">
                      <a16:creationId xmlns:a16="http://schemas.microsoft.com/office/drawing/2014/main" id="{A1AD0E82-23DD-443E-A8F8-4AC71B0B165A}"/>
                    </a:ext>
                  </a:extLst>
                </p:cNvPr>
                <p:cNvSpPr>
                  <a:spLocks noChangeShapeType="1"/>
                </p:cNvSpPr>
                <p:nvPr/>
              </p:nvSpPr>
              <p:spPr bwMode="auto">
                <a:xfrm flipV="1">
                  <a:off x="6478614" y="2058908"/>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20" name="Line 3551">
                  <a:extLst>
                    <a:ext uri="{FF2B5EF4-FFF2-40B4-BE49-F238E27FC236}">
                      <a16:creationId xmlns:a16="http://schemas.microsoft.com/office/drawing/2014/main" id="{2D743CB9-835E-49D7-8913-E7D4E8ED7EEE}"/>
                    </a:ext>
                  </a:extLst>
                </p:cNvPr>
                <p:cNvSpPr>
                  <a:spLocks noChangeShapeType="1"/>
                </p:cNvSpPr>
                <p:nvPr/>
              </p:nvSpPr>
              <p:spPr bwMode="auto">
                <a:xfrm flipV="1">
                  <a:off x="6572276" y="2058908"/>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421" name="Line 3552">
                  <a:extLst>
                    <a:ext uri="{FF2B5EF4-FFF2-40B4-BE49-F238E27FC236}">
                      <a16:creationId xmlns:a16="http://schemas.microsoft.com/office/drawing/2014/main" id="{6E8855C4-61FA-4BF0-BC9D-E1D2816934E8}"/>
                    </a:ext>
                  </a:extLst>
                </p:cNvPr>
                <p:cNvSpPr>
                  <a:spLocks noChangeShapeType="1"/>
                </p:cNvSpPr>
                <p:nvPr/>
              </p:nvSpPr>
              <p:spPr bwMode="auto">
                <a:xfrm flipV="1">
                  <a:off x="7040589" y="2058908"/>
                  <a:ext cx="0" cy="109997"/>
                </a:xfrm>
                <a:prstGeom prst="line">
                  <a:avLst/>
                </a:prstGeom>
                <a:noFill/>
                <a:ln w="19050" cap="flat">
                  <a:solidFill>
                    <a:srgbClr val="44546A">
                      <a:lumMod val="20000"/>
                      <a:lumOff val="8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grpSp>
          <p:grpSp>
            <p:nvGrpSpPr>
              <p:cNvPr id="4213" name="Skupina 4212">
                <a:extLst>
                  <a:ext uri="{FF2B5EF4-FFF2-40B4-BE49-F238E27FC236}">
                    <a16:creationId xmlns:a16="http://schemas.microsoft.com/office/drawing/2014/main" id="{009CFA02-7C0E-4923-B1C6-D3CD26CAB634}"/>
                  </a:ext>
                </a:extLst>
              </p:cNvPr>
              <p:cNvGrpSpPr/>
              <p:nvPr/>
            </p:nvGrpSpPr>
            <p:grpSpPr>
              <a:xfrm>
                <a:off x="925063" y="1517627"/>
                <a:ext cx="8799513" cy="1023755"/>
                <a:chOff x="-1825599" y="1875304"/>
                <a:chExt cx="8799513" cy="1210797"/>
              </a:xfrm>
            </p:grpSpPr>
            <p:sp>
              <p:nvSpPr>
                <p:cNvPr id="4214" name="Line 3352">
                  <a:extLst>
                    <a:ext uri="{FF2B5EF4-FFF2-40B4-BE49-F238E27FC236}">
                      <a16:creationId xmlns:a16="http://schemas.microsoft.com/office/drawing/2014/main" id="{9D4E4A2F-9ACF-43E2-AAD7-99AAD9F2193D}"/>
                    </a:ext>
                  </a:extLst>
                </p:cNvPr>
                <p:cNvSpPr>
                  <a:spLocks noChangeShapeType="1"/>
                </p:cNvSpPr>
                <p:nvPr/>
              </p:nvSpPr>
              <p:spPr bwMode="auto">
                <a:xfrm flipV="1">
                  <a:off x="-1825599"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15" name="Line 3353">
                  <a:extLst>
                    <a:ext uri="{FF2B5EF4-FFF2-40B4-BE49-F238E27FC236}">
                      <a16:creationId xmlns:a16="http://schemas.microsoft.com/office/drawing/2014/main" id="{943042DD-6113-4B00-AA40-902FFBA2B055}"/>
                    </a:ext>
                  </a:extLst>
                </p:cNvPr>
                <p:cNvSpPr>
                  <a:spLocks noChangeShapeType="1"/>
                </p:cNvSpPr>
                <p:nvPr/>
              </p:nvSpPr>
              <p:spPr bwMode="auto">
                <a:xfrm flipV="1">
                  <a:off x="-1663674"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16" name="Line 3354">
                  <a:extLst>
                    <a:ext uri="{FF2B5EF4-FFF2-40B4-BE49-F238E27FC236}">
                      <a16:creationId xmlns:a16="http://schemas.microsoft.com/office/drawing/2014/main" id="{E1F06F6F-5A62-4020-82C7-AD0F0518A138}"/>
                    </a:ext>
                  </a:extLst>
                </p:cNvPr>
                <p:cNvSpPr>
                  <a:spLocks noChangeShapeType="1"/>
                </p:cNvSpPr>
                <p:nvPr/>
              </p:nvSpPr>
              <p:spPr bwMode="auto">
                <a:xfrm flipV="1">
                  <a:off x="-1517624"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17" name="Line 3355">
                  <a:extLst>
                    <a:ext uri="{FF2B5EF4-FFF2-40B4-BE49-F238E27FC236}">
                      <a16:creationId xmlns:a16="http://schemas.microsoft.com/office/drawing/2014/main" id="{EFF8A2F6-5305-4BE9-AA88-BB1E0FF5740C}"/>
                    </a:ext>
                  </a:extLst>
                </p:cNvPr>
                <p:cNvSpPr>
                  <a:spLocks noChangeShapeType="1"/>
                </p:cNvSpPr>
                <p:nvPr/>
              </p:nvSpPr>
              <p:spPr bwMode="auto">
                <a:xfrm flipV="1">
                  <a:off x="-1428724"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18" name="Line 3356">
                  <a:extLst>
                    <a:ext uri="{FF2B5EF4-FFF2-40B4-BE49-F238E27FC236}">
                      <a16:creationId xmlns:a16="http://schemas.microsoft.com/office/drawing/2014/main" id="{220E0B6F-654F-4B8F-BC45-86449ECCF315}"/>
                    </a:ext>
                  </a:extLst>
                </p:cNvPr>
                <p:cNvSpPr>
                  <a:spLocks noChangeShapeType="1"/>
                </p:cNvSpPr>
                <p:nvPr/>
              </p:nvSpPr>
              <p:spPr bwMode="auto">
                <a:xfrm flipV="1">
                  <a:off x="-1395387"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19" name="Line 3357">
                  <a:extLst>
                    <a:ext uri="{FF2B5EF4-FFF2-40B4-BE49-F238E27FC236}">
                      <a16:creationId xmlns:a16="http://schemas.microsoft.com/office/drawing/2014/main" id="{A3FD2621-2F96-4594-8A41-38894E8DD81B}"/>
                    </a:ext>
                  </a:extLst>
                </p:cNvPr>
                <p:cNvSpPr>
                  <a:spLocks noChangeShapeType="1"/>
                </p:cNvSpPr>
                <p:nvPr/>
              </p:nvSpPr>
              <p:spPr bwMode="auto">
                <a:xfrm flipV="1">
                  <a:off x="-1265212"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20" name="Line 3358">
                  <a:extLst>
                    <a:ext uri="{FF2B5EF4-FFF2-40B4-BE49-F238E27FC236}">
                      <a16:creationId xmlns:a16="http://schemas.microsoft.com/office/drawing/2014/main" id="{728E8CD8-BA83-477C-A546-AC03F2BAFC29}"/>
                    </a:ext>
                  </a:extLst>
                </p:cNvPr>
                <p:cNvSpPr>
                  <a:spLocks noChangeShapeType="1"/>
                </p:cNvSpPr>
                <p:nvPr/>
              </p:nvSpPr>
              <p:spPr bwMode="auto">
                <a:xfrm flipV="1">
                  <a:off x="-1112812"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21" name="Line 3359">
                  <a:extLst>
                    <a:ext uri="{FF2B5EF4-FFF2-40B4-BE49-F238E27FC236}">
                      <a16:creationId xmlns:a16="http://schemas.microsoft.com/office/drawing/2014/main" id="{E3CD6AD5-DACE-46BB-BFB9-BF23A4CC2765}"/>
                    </a:ext>
                  </a:extLst>
                </p:cNvPr>
                <p:cNvSpPr>
                  <a:spLocks noChangeShapeType="1"/>
                </p:cNvSpPr>
                <p:nvPr/>
              </p:nvSpPr>
              <p:spPr bwMode="auto">
                <a:xfrm flipV="1">
                  <a:off x="-946124"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22" name="Line 3360">
                  <a:extLst>
                    <a:ext uri="{FF2B5EF4-FFF2-40B4-BE49-F238E27FC236}">
                      <a16:creationId xmlns:a16="http://schemas.microsoft.com/office/drawing/2014/main" id="{9352E3FD-6243-4B2F-96F3-0BAC682FB723}"/>
                    </a:ext>
                  </a:extLst>
                </p:cNvPr>
                <p:cNvSpPr>
                  <a:spLocks noChangeShapeType="1"/>
                </p:cNvSpPr>
                <p:nvPr/>
              </p:nvSpPr>
              <p:spPr bwMode="auto">
                <a:xfrm flipV="1">
                  <a:off x="-801662"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23" name="Line 3361">
                  <a:extLst>
                    <a:ext uri="{FF2B5EF4-FFF2-40B4-BE49-F238E27FC236}">
                      <a16:creationId xmlns:a16="http://schemas.microsoft.com/office/drawing/2014/main" id="{A373BDA5-F90E-475D-B3F3-8F1E570F2FBB}"/>
                    </a:ext>
                  </a:extLst>
                </p:cNvPr>
                <p:cNvSpPr>
                  <a:spLocks noChangeShapeType="1"/>
                </p:cNvSpPr>
                <p:nvPr/>
              </p:nvSpPr>
              <p:spPr bwMode="auto">
                <a:xfrm flipV="1">
                  <a:off x="-641324"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24" name="Line 3362">
                  <a:extLst>
                    <a:ext uri="{FF2B5EF4-FFF2-40B4-BE49-F238E27FC236}">
                      <a16:creationId xmlns:a16="http://schemas.microsoft.com/office/drawing/2014/main" id="{E7DB2F0D-D69B-4895-A8D5-FF5F528EBB73}"/>
                    </a:ext>
                  </a:extLst>
                </p:cNvPr>
                <p:cNvSpPr>
                  <a:spLocks noChangeShapeType="1"/>
                </p:cNvSpPr>
                <p:nvPr/>
              </p:nvSpPr>
              <p:spPr bwMode="auto">
                <a:xfrm flipV="1">
                  <a:off x="-525437"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25" name="Line 3363">
                  <a:extLst>
                    <a:ext uri="{FF2B5EF4-FFF2-40B4-BE49-F238E27FC236}">
                      <a16:creationId xmlns:a16="http://schemas.microsoft.com/office/drawing/2014/main" id="{F5B0BDE3-7BCA-4BE1-8E71-CDC96CF2418E}"/>
                    </a:ext>
                  </a:extLst>
                </p:cNvPr>
                <p:cNvSpPr>
                  <a:spLocks noChangeShapeType="1"/>
                </p:cNvSpPr>
                <p:nvPr/>
              </p:nvSpPr>
              <p:spPr bwMode="auto">
                <a:xfrm flipV="1">
                  <a:off x="-380974"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26" name="Line 3364">
                  <a:extLst>
                    <a:ext uri="{FF2B5EF4-FFF2-40B4-BE49-F238E27FC236}">
                      <a16:creationId xmlns:a16="http://schemas.microsoft.com/office/drawing/2014/main" id="{659594A2-D98B-42E9-AF7F-F7206A695729}"/>
                    </a:ext>
                  </a:extLst>
                </p:cNvPr>
                <p:cNvSpPr>
                  <a:spLocks noChangeShapeType="1"/>
                </p:cNvSpPr>
                <p:nvPr/>
              </p:nvSpPr>
              <p:spPr bwMode="auto">
                <a:xfrm flipV="1">
                  <a:off x="-206349"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27" name="Line 3365">
                  <a:extLst>
                    <a:ext uri="{FF2B5EF4-FFF2-40B4-BE49-F238E27FC236}">
                      <a16:creationId xmlns:a16="http://schemas.microsoft.com/office/drawing/2014/main" id="{BF0286EE-4326-43CF-B2CC-877D9141823F}"/>
                    </a:ext>
                  </a:extLst>
                </p:cNvPr>
                <p:cNvSpPr>
                  <a:spLocks noChangeShapeType="1"/>
                </p:cNvSpPr>
                <p:nvPr/>
              </p:nvSpPr>
              <p:spPr bwMode="auto">
                <a:xfrm flipV="1">
                  <a:off x="-46012"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28" name="Line 3366">
                  <a:extLst>
                    <a:ext uri="{FF2B5EF4-FFF2-40B4-BE49-F238E27FC236}">
                      <a16:creationId xmlns:a16="http://schemas.microsoft.com/office/drawing/2014/main" id="{DD78469D-D7C0-42CC-B061-9190BA9E5820}"/>
                    </a:ext>
                  </a:extLst>
                </p:cNvPr>
                <p:cNvSpPr>
                  <a:spLocks noChangeShapeType="1"/>
                </p:cNvSpPr>
                <p:nvPr/>
              </p:nvSpPr>
              <p:spPr bwMode="auto">
                <a:xfrm flipV="1">
                  <a:off x="141313"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29" name="Line 3367">
                  <a:extLst>
                    <a:ext uri="{FF2B5EF4-FFF2-40B4-BE49-F238E27FC236}">
                      <a16:creationId xmlns:a16="http://schemas.microsoft.com/office/drawing/2014/main" id="{1C99B23B-0F94-4A9A-8D7C-D66F74DE298A}"/>
                    </a:ext>
                  </a:extLst>
                </p:cNvPr>
                <p:cNvSpPr>
                  <a:spLocks noChangeShapeType="1"/>
                </p:cNvSpPr>
                <p:nvPr/>
              </p:nvSpPr>
              <p:spPr bwMode="auto">
                <a:xfrm flipV="1">
                  <a:off x="287363"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30" name="Line 3368">
                  <a:extLst>
                    <a:ext uri="{FF2B5EF4-FFF2-40B4-BE49-F238E27FC236}">
                      <a16:creationId xmlns:a16="http://schemas.microsoft.com/office/drawing/2014/main" id="{E5208D3A-BC1A-49D7-9D5F-B2D196BA1B96}"/>
                    </a:ext>
                  </a:extLst>
                </p:cNvPr>
                <p:cNvSpPr>
                  <a:spLocks noChangeShapeType="1"/>
                </p:cNvSpPr>
                <p:nvPr/>
              </p:nvSpPr>
              <p:spPr bwMode="auto">
                <a:xfrm flipV="1">
                  <a:off x="438176"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31" name="Line 3369">
                  <a:extLst>
                    <a:ext uri="{FF2B5EF4-FFF2-40B4-BE49-F238E27FC236}">
                      <a16:creationId xmlns:a16="http://schemas.microsoft.com/office/drawing/2014/main" id="{B2CD90CA-ECBF-40B7-ACFE-36F8BD538A60}"/>
                    </a:ext>
                  </a:extLst>
                </p:cNvPr>
                <p:cNvSpPr>
                  <a:spLocks noChangeShapeType="1"/>
                </p:cNvSpPr>
                <p:nvPr/>
              </p:nvSpPr>
              <p:spPr bwMode="auto">
                <a:xfrm flipV="1">
                  <a:off x="585813"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32" name="Line 3370">
                  <a:extLst>
                    <a:ext uri="{FF2B5EF4-FFF2-40B4-BE49-F238E27FC236}">
                      <a16:creationId xmlns:a16="http://schemas.microsoft.com/office/drawing/2014/main" id="{3DD9A86A-4EAB-44CF-ACC7-4B4D891793D1}"/>
                    </a:ext>
                  </a:extLst>
                </p:cNvPr>
                <p:cNvSpPr>
                  <a:spLocks noChangeShapeType="1"/>
                </p:cNvSpPr>
                <p:nvPr/>
              </p:nvSpPr>
              <p:spPr bwMode="auto">
                <a:xfrm flipV="1">
                  <a:off x="712813"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33" name="Line 3371">
                  <a:extLst>
                    <a:ext uri="{FF2B5EF4-FFF2-40B4-BE49-F238E27FC236}">
                      <a16:creationId xmlns:a16="http://schemas.microsoft.com/office/drawing/2014/main" id="{02358F89-FEC0-4FAA-8501-DF0227CFFB77}"/>
                    </a:ext>
                  </a:extLst>
                </p:cNvPr>
                <p:cNvSpPr>
                  <a:spLocks noChangeShapeType="1"/>
                </p:cNvSpPr>
                <p:nvPr/>
              </p:nvSpPr>
              <p:spPr bwMode="auto">
                <a:xfrm flipV="1">
                  <a:off x="889026"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34" name="Line 3372">
                  <a:extLst>
                    <a:ext uri="{FF2B5EF4-FFF2-40B4-BE49-F238E27FC236}">
                      <a16:creationId xmlns:a16="http://schemas.microsoft.com/office/drawing/2014/main" id="{11CDE44C-BC5F-4016-A375-D8297D30AB37}"/>
                    </a:ext>
                  </a:extLst>
                </p:cNvPr>
                <p:cNvSpPr>
                  <a:spLocks noChangeShapeType="1"/>
                </p:cNvSpPr>
                <p:nvPr/>
              </p:nvSpPr>
              <p:spPr bwMode="auto">
                <a:xfrm flipV="1">
                  <a:off x="1033488"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35" name="Line 3373">
                  <a:extLst>
                    <a:ext uri="{FF2B5EF4-FFF2-40B4-BE49-F238E27FC236}">
                      <a16:creationId xmlns:a16="http://schemas.microsoft.com/office/drawing/2014/main" id="{606435FA-6D3E-4391-86C6-3E08E48A0C4A}"/>
                    </a:ext>
                  </a:extLst>
                </p:cNvPr>
                <p:cNvSpPr>
                  <a:spLocks noChangeShapeType="1"/>
                </p:cNvSpPr>
                <p:nvPr/>
              </p:nvSpPr>
              <p:spPr bwMode="auto">
                <a:xfrm flipV="1">
                  <a:off x="1179538"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36" name="Line 3374">
                  <a:extLst>
                    <a:ext uri="{FF2B5EF4-FFF2-40B4-BE49-F238E27FC236}">
                      <a16:creationId xmlns:a16="http://schemas.microsoft.com/office/drawing/2014/main" id="{E0CDFE67-9FA5-45E2-A07A-240288CF568A}"/>
                    </a:ext>
                  </a:extLst>
                </p:cNvPr>
                <p:cNvSpPr>
                  <a:spLocks noChangeShapeType="1"/>
                </p:cNvSpPr>
                <p:nvPr/>
              </p:nvSpPr>
              <p:spPr bwMode="auto">
                <a:xfrm flipV="1">
                  <a:off x="1328763"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37" name="Line 3375">
                  <a:extLst>
                    <a:ext uri="{FF2B5EF4-FFF2-40B4-BE49-F238E27FC236}">
                      <a16:creationId xmlns:a16="http://schemas.microsoft.com/office/drawing/2014/main" id="{DFB719D2-AD97-4A6F-AAD0-21408CAA3738}"/>
                    </a:ext>
                  </a:extLst>
                </p:cNvPr>
                <p:cNvSpPr>
                  <a:spLocks noChangeShapeType="1"/>
                </p:cNvSpPr>
                <p:nvPr/>
              </p:nvSpPr>
              <p:spPr bwMode="auto">
                <a:xfrm flipV="1">
                  <a:off x="1481163"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38" name="Line 3376">
                  <a:extLst>
                    <a:ext uri="{FF2B5EF4-FFF2-40B4-BE49-F238E27FC236}">
                      <a16:creationId xmlns:a16="http://schemas.microsoft.com/office/drawing/2014/main" id="{3CC5AF1B-90C5-41F7-8664-2D331BE956A5}"/>
                    </a:ext>
                  </a:extLst>
                </p:cNvPr>
                <p:cNvSpPr>
                  <a:spLocks noChangeShapeType="1"/>
                </p:cNvSpPr>
                <p:nvPr/>
              </p:nvSpPr>
              <p:spPr bwMode="auto">
                <a:xfrm flipV="1">
                  <a:off x="1608163"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39" name="Line 3377">
                  <a:extLst>
                    <a:ext uri="{FF2B5EF4-FFF2-40B4-BE49-F238E27FC236}">
                      <a16:creationId xmlns:a16="http://schemas.microsoft.com/office/drawing/2014/main" id="{146427E9-3526-4FC9-AB2D-B795F2297951}"/>
                    </a:ext>
                  </a:extLst>
                </p:cNvPr>
                <p:cNvSpPr>
                  <a:spLocks noChangeShapeType="1"/>
                </p:cNvSpPr>
                <p:nvPr/>
              </p:nvSpPr>
              <p:spPr bwMode="auto">
                <a:xfrm flipV="1">
                  <a:off x="1773263"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40" name="Line 3378">
                  <a:extLst>
                    <a:ext uri="{FF2B5EF4-FFF2-40B4-BE49-F238E27FC236}">
                      <a16:creationId xmlns:a16="http://schemas.microsoft.com/office/drawing/2014/main" id="{2F398E77-A82E-4DA4-973B-7D9E69D500C4}"/>
                    </a:ext>
                  </a:extLst>
                </p:cNvPr>
                <p:cNvSpPr>
                  <a:spLocks noChangeShapeType="1"/>
                </p:cNvSpPr>
                <p:nvPr/>
              </p:nvSpPr>
              <p:spPr bwMode="auto">
                <a:xfrm flipV="1">
                  <a:off x="1893913"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41" name="Line 3379">
                  <a:extLst>
                    <a:ext uri="{FF2B5EF4-FFF2-40B4-BE49-F238E27FC236}">
                      <a16:creationId xmlns:a16="http://schemas.microsoft.com/office/drawing/2014/main" id="{B1EE43D9-3940-435E-8D58-8F8C9F373262}"/>
                    </a:ext>
                  </a:extLst>
                </p:cNvPr>
                <p:cNvSpPr>
                  <a:spLocks noChangeShapeType="1"/>
                </p:cNvSpPr>
                <p:nvPr/>
              </p:nvSpPr>
              <p:spPr bwMode="auto">
                <a:xfrm flipV="1">
                  <a:off x="2087588"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42" name="Line 3380">
                  <a:extLst>
                    <a:ext uri="{FF2B5EF4-FFF2-40B4-BE49-F238E27FC236}">
                      <a16:creationId xmlns:a16="http://schemas.microsoft.com/office/drawing/2014/main" id="{095648B0-FC3B-4E78-88CE-7807326A6610}"/>
                    </a:ext>
                  </a:extLst>
                </p:cNvPr>
                <p:cNvSpPr>
                  <a:spLocks noChangeShapeType="1"/>
                </p:cNvSpPr>
                <p:nvPr/>
              </p:nvSpPr>
              <p:spPr bwMode="auto">
                <a:xfrm flipV="1">
                  <a:off x="2206651"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43" name="Line 3381">
                  <a:extLst>
                    <a:ext uri="{FF2B5EF4-FFF2-40B4-BE49-F238E27FC236}">
                      <a16:creationId xmlns:a16="http://schemas.microsoft.com/office/drawing/2014/main" id="{664A3A8B-4588-42D1-8396-2929540181C6}"/>
                    </a:ext>
                  </a:extLst>
                </p:cNvPr>
                <p:cNvSpPr>
                  <a:spLocks noChangeShapeType="1"/>
                </p:cNvSpPr>
                <p:nvPr/>
              </p:nvSpPr>
              <p:spPr bwMode="auto">
                <a:xfrm flipV="1">
                  <a:off x="2368576"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44" name="Line 3382">
                  <a:extLst>
                    <a:ext uri="{FF2B5EF4-FFF2-40B4-BE49-F238E27FC236}">
                      <a16:creationId xmlns:a16="http://schemas.microsoft.com/office/drawing/2014/main" id="{46A41067-E70F-4C48-9527-04F9212A1CE3}"/>
                    </a:ext>
                  </a:extLst>
                </p:cNvPr>
                <p:cNvSpPr>
                  <a:spLocks noChangeShapeType="1"/>
                </p:cNvSpPr>
                <p:nvPr/>
              </p:nvSpPr>
              <p:spPr bwMode="auto">
                <a:xfrm flipV="1">
                  <a:off x="2525738"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45" name="Line 3383">
                  <a:extLst>
                    <a:ext uri="{FF2B5EF4-FFF2-40B4-BE49-F238E27FC236}">
                      <a16:creationId xmlns:a16="http://schemas.microsoft.com/office/drawing/2014/main" id="{0E5F9469-BBCD-48A4-9DF2-B7495DE95341}"/>
                    </a:ext>
                  </a:extLst>
                </p:cNvPr>
                <p:cNvSpPr>
                  <a:spLocks noChangeShapeType="1"/>
                </p:cNvSpPr>
                <p:nvPr/>
              </p:nvSpPr>
              <p:spPr bwMode="auto">
                <a:xfrm flipV="1">
                  <a:off x="2647976"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46" name="Line 3384">
                  <a:extLst>
                    <a:ext uri="{FF2B5EF4-FFF2-40B4-BE49-F238E27FC236}">
                      <a16:creationId xmlns:a16="http://schemas.microsoft.com/office/drawing/2014/main" id="{ED479304-FB8D-4AE9-9850-51AA6C7A4AF3}"/>
                    </a:ext>
                  </a:extLst>
                </p:cNvPr>
                <p:cNvSpPr>
                  <a:spLocks noChangeShapeType="1"/>
                </p:cNvSpPr>
                <p:nvPr/>
              </p:nvSpPr>
              <p:spPr bwMode="auto">
                <a:xfrm flipV="1">
                  <a:off x="2838476"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47" name="Line 3385">
                  <a:extLst>
                    <a:ext uri="{FF2B5EF4-FFF2-40B4-BE49-F238E27FC236}">
                      <a16:creationId xmlns:a16="http://schemas.microsoft.com/office/drawing/2014/main" id="{061FD6AF-B5FF-4888-9B7E-58C933F0CEBB}"/>
                    </a:ext>
                  </a:extLst>
                </p:cNvPr>
                <p:cNvSpPr>
                  <a:spLocks noChangeShapeType="1"/>
                </p:cNvSpPr>
                <p:nvPr/>
              </p:nvSpPr>
              <p:spPr bwMode="auto">
                <a:xfrm flipV="1">
                  <a:off x="2982938"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48" name="Line 3386">
                  <a:extLst>
                    <a:ext uri="{FF2B5EF4-FFF2-40B4-BE49-F238E27FC236}">
                      <a16:creationId xmlns:a16="http://schemas.microsoft.com/office/drawing/2014/main" id="{3C3FA949-5B83-4A49-86FB-9FAAE16EE012}"/>
                    </a:ext>
                  </a:extLst>
                </p:cNvPr>
                <p:cNvSpPr>
                  <a:spLocks noChangeShapeType="1"/>
                </p:cNvSpPr>
                <p:nvPr/>
              </p:nvSpPr>
              <p:spPr bwMode="auto">
                <a:xfrm flipV="1">
                  <a:off x="3154388"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49" name="Line 3387">
                  <a:extLst>
                    <a:ext uri="{FF2B5EF4-FFF2-40B4-BE49-F238E27FC236}">
                      <a16:creationId xmlns:a16="http://schemas.microsoft.com/office/drawing/2014/main" id="{09D45E57-A4E7-4337-98F4-FAADECCD8DCC}"/>
                    </a:ext>
                  </a:extLst>
                </p:cNvPr>
                <p:cNvSpPr>
                  <a:spLocks noChangeShapeType="1"/>
                </p:cNvSpPr>
                <p:nvPr/>
              </p:nvSpPr>
              <p:spPr bwMode="auto">
                <a:xfrm flipV="1">
                  <a:off x="3332189"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50" name="Line 3388">
                  <a:extLst>
                    <a:ext uri="{FF2B5EF4-FFF2-40B4-BE49-F238E27FC236}">
                      <a16:creationId xmlns:a16="http://schemas.microsoft.com/office/drawing/2014/main" id="{55772317-CB06-4A47-A98A-85F8BB17CCB0}"/>
                    </a:ext>
                  </a:extLst>
                </p:cNvPr>
                <p:cNvSpPr>
                  <a:spLocks noChangeShapeType="1"/>
                </p:cNvSpPr>
                <p:nvPr/>
              </p:nvSpPr>
              <p:spPr bwMode="auto">
                <a:xfrm flipV="1">
                  <a:off x="3495701"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51" name="Line 3389">
                  <a:extLst>
                    <a:ext uri="{FF2B5EF4-FFF2-40B4-BE49-F238E27FC236}">
                      <a16:creationId xmlns:a16="http://schemas.microsoft.com/office/drawing/2014/main" id="{767A973F-FEB6-4B9B-99B9-ED5A0D545B0E}"/>
                    </a:ext>
                  </a:extLst>
                </p:cNvPr>
                <p:cNvSpPr>
                  <a:spLocks noChangeShapeType="1"/>
                </p:cNvSpPr>
                <p:nvPr/>
              </p:nvSpPr>
              <p:spPr bwMode="auto">
                <a:xfrm flipV="1">
                  <a:off x="3651276"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52" name="Line 3390">
                  <a:extLst>
                    <a:ext uri="{FF2B5EF4-FFF2-40B4-BE49-F238E27FC236}">
                      <a16:creationId xmlns:a16="http://schemas.microsoft.com/office/drawing/2014/main" id="{80988B09-47AF-439E-867F-03E93DF316FE}"/>
                    </a:ext>
                  </a:extLst>
                </p:cNvPr>
                <p:cNvSpPr>
                  <a:spLocks noChangeShapeType="1"/>
                </p:cNvSpPr>
                <p:nvPr/>
              </p:nvSpPr>
              <p:spPr bwMode="auto">
                <a:xfrm flipV="1">
                  <a:off x="3822726"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53" name="Line 3391">
                  <a:extLst>
                    <a:ext uri="{FF2B5EF4-FFF2-40B4-BE49-F238E27FC236}">
                      <a16:creationId xmlns:a16="http://schemas.microsoft.com/office/drawing/2014/main" id="{2CA7EA98-42FD-4C81-A2CB-C8447927B946}"/>
                    </a:ext>
                  </a:extLst>
                </p:cNvPr>
                <p:cNvSpPr>
                  <a:spLocks noChangeShapeType="1"/>
                </p:cNvSpPr>
                <p:nvPr/>
              </p:nvSpPr>
              <p:spPr bwMode="auto">
                <a:xfrm flipV="1">
                  <a:off x="3968776"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54" name="Line 3392">
                  <a:extLst>
                    <a:ext uri="{FF2B5EF4-FFF2-40B4-BE49-F238E27FC236}">
                      <a16:creationId xmlns:a16="http://schemas.microsoft.com/office/drawing/2014/main" id="{43EAE685-646E-48CD-8B1D-4FA6344A8958}"/>
                    </a:ext>
                  </a:extLst>
                </p:cNvPr>
                <p:cNvSpPr>
                  <a:spLocks noChangeShapeType="1"/>
                </p:cNvSpPr>
                <p:nvPr/>
              </p:nvSpPr>
              <p:spPr bwMode="auto">
                <a:xfrm flipV="1">
                  <a:off x="4176739"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55" name="Line 3393">
                  <a:extLst>
                    <a:ext uri="{FF2B5EF4-FFF2-40B4-BE49-F238E27FC236}">
                      <a16:creationId xmlns:a16="http://schemas.microsoft.com/office/drawing/2014/main" id="{38B350C4-09B6-442A-8EF4-4A69D7E9041A}"/>
                    </a:ext>
                  </a:extLst>
                </p:cNvPr>
                <p:cNvSpPr>
                  <a:spLocks noChangeShapeType="1"/>
                </p:cNvSpPr>
                <p:nvPr/>
              </p:nvSpPr>
              <p:spPr bwMode="auto">
                <a:xfrm flipV="1">
                  <a:off x="4341839"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56" name="Line 3394">
                  <a:extLst>
                    <a:ext uri="{FF2B5EF4-FFF2-40B4-BE49-F238E27FC236}">
                      <a16:creationId xmlns:a16="http://schemas.microsoft.com/office/drawing/2014/main" id="{DF49C251-AE03-4992-9289-9370910AEE9D}"/>
                    </a:ext>
                  </a:extLst>
                </p:cNvPr>
                <p:cNvSpPr>
                  <a:spLocks noChangeShapeType="1"/>
                </p:cNvSpPr>
                <p:nvPr/>
              </p:nvSpPr>
              <p:spPr bwMode="auto">
                <a:xfrm flipV="1">
                  <a:off x="4516464"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57" name="Line 3395">
                  <a:extLst>
                    <a:ext uri="{FF2B5EF4-FFF2-40B4-BE49-F238E27FC236}">
                      <a16:creationId xmlns:a16="http://schemas.microsoft.com/office/drawing/2014/main" id="{55820D26-89C2-47EB-8F6E-93CEFFCE6C93}"/>
                    </a:ext>
                  </a:extLst>
                </p:cNvPr>
                <p:cNvSpPr>
                  <a:spLocks noChangeShapeType="1"/>
                </p:cNvSpPr>
                <p:nvPr/>
              </p:nvSpPr>
              <p:spPr bwMode="auto">
                <a:xfrm flipV="1">
                  <a:off x="4678389"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58" name="Line 3396">
                  <a:extLst>
                    <a:ext uri="{FF2B5EF4-FFF2-40B4-BE49-F238E27FC236}">
                      <a16:creationId xmlns:a16="http://schemas.microsoft.com/office/drawing/2014/main" id="{4298EA51-1181-46F1-BC3D-4C7BB481B862}"/>
                    </a:ext>
                  </a:extLst>
                </p:cNvPr>
                <p:cNvSpPr>
                  <a:spLocks noChangeShapeType="1"/>
                </p:cNvSpPr>
                <p:nvPr/>
              </p:nvSpPr>
              <p:spPr bwMode="auto">
                <a:xfrm flipV="1">
                  <a:off x="4892701"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59" name="Line 3397">
                  <a:extLst>
                    <a:ext uri="{FF2B5EF4-FFF2-40B4-BE49-F238E27FC236}">
                      <a16:creationId xmlns:a16="http://schemas.microsoft.com/office/drawing/2014/main" id="{3C7DC265-133A-4534-8743-19836656881D}"/>
                    </a:ext>
                  </a:extLst>
                </p:cNvPr>
                <p:cNvSpPr>
                  <a:spLocks noChangeShapeType="1"/>
                </p:cNvSpPr>
                <p:nvPr/>
              </p:nvSpPr>
              <p:spPr bwMode="auto">
                <a:xfrm flipV="1">
                  <a:off x="5084789"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60" name="Line 3398">
                  <a:extLst>
                    <a:ext uri="{FF2B5EF4-FFF2-40B4-BE49-F238E27FC236}">
                      <a16:creationId xmlns:a16="http://schemas.microsoft.com/office/drawing/2014/main" id="{0FAF9C21-15D5-462F-BD5A-8CA82134DEEE}"/>
                    </a:ext>
                  </a:extLst>
                </p:cNvPr>
                <p:cNvSpPr>
                  <a:spLocks noChangeShapeType="1"/>
                </p:cNvSpPr>
                <p:nvPr/>
              </p:nvSpPr>
              <p:spPr bwMode="auto">
                <a:xfrm flipV="1">
                  <a:off x="5330851"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61" name="Line 3399">
                  <a:extLst>
                    <a:ext uri="{FF2B5EF4-FFF2-40B4-BE49-F238E27FC236}">
                      <a16:creationId xmlns:a16="http://schemas.microsoft.com/office/drawing/2014/main" id="{7C1377B9-7C26-4051-8940-88870271A0B6}"/>
                    </a:ext>
                  </a:extLst>
                </p:cNvPr>
                <p:cNvSpPr>
                  <a:spLocks noChangeShapeType="1"/>
                </p:cNvSpPr>
                <p:nvPr/>
              </p:nvSpPr>
              <p:spPr bwMode="auto">
                <a:xfrm flipV="1">
                  <a:off x="5548339"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62" name="Line 3400">
                  <a:extLst>
                    <a:ext uri="{FF2B5EF4-FFF2-40B4-BE49-F238E27FC236}">
                      <a16:creationId xmlns:a16="http://schemas.microsoft.com/office/drawing/2014/main" id="{DB649660-0971-4074-AA8F-BF9A13AEDBD6}"/>
                    </a:ext>
                  </a:extLst>
                </p:cNvPr>
                <p:cNvSpPr>
                  <a:spLocks noChangeShapeType="1"/>
                </p:cNvSpPr>
                <p:nvPr/>
              </p:nvSpPr>
              <p:spPr bwMode="auto">
                <a:xfrm flipV="1">
                  <a:off x="5754714"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63" name="Line 3401">
                  <a:extLst>
                    <a:ext uri="{FF2B5EF4-FFF2-40B4-BE49-F238E27FC236}">
                      <a16:creationId xmlns:a16="http://schemas.microsoft.com/office/drawing/2014/main" id="{81A7BEC1-56FA-4C8F-AD4B-35CD81FCA07F}"/>
                    </a:ext>
                  </a:extLst>
                </p:cNvPr>
                <p:cNvSpPr>
                  <a:spLocks noChangeShapeType="1"/>
                </p:cNvSpPr>
                <p:nvPr/>
              </p:nvSpPr>
              <p:spPr bwMode="auto">
                <a:xfrm flipV="1">
                  <a:off x="5926164"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64" name="Line 3402">
                  <a:extLst>
                    <a:ext uri="{FF2B5EF4-FFF2-40B4-BE49-F238E27FC236}">
                      <a16:creationId xmlns:a16="http://schemas.microsoft.com/office/drawing/2014/main" id="{D201640F-6676-44D5-86A5-55BF6069FF28}"/>
                    </a:ext>
                  </a:extLst>
                </p:cNvPr>
                <p:cNvSpPr>
                  <a:spLocks noChangeShapeType="1"/>
                </p:cNvSpPr>
                <p:nvPr/>
              </p:nvSpPr>
              <p:spPr bwMode="auto">
                <a:xfrm flipV="1">
                  <a:off x="6118251"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65" name="Line 3403">
                  <a:extLst>
                    <a:ext uri="{FF2B5EF4-FFF2-40B4-BE49-F238E27FC236}">
                      <a16:creationId xmlns:a16="http://schemas.microsoft.com/office/drawing/2014/main" id="{2831D442-DEA3-4F7D-AF65-334400707F04}"/>
                    </a:ext>
                  </a:extLst>
                </p:cNvPr>
                <p:cNvSpPr>
                  <a:spLocks noChangeShapeType="1"/>
                </p:cNvSpPr>
                <p:nvPr/>
              </p:nvSpPr>
              <p:spPr bwMode="auto">
                <a:xfrm flipV="1">
                  <a:off x="6278589"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66" name="Line 3404">
                  <a:extLst>
                    <a:ext uri="{FF2B5EF4-FFF2-40B4-BE49-F238E27FC236}">
                      <a16:creationId xmlns:a16="http://schemas.microsoft.com/office/drawing/2014/main" id="{DA2EA9F5-93C1-41DF-97CE-4FE8AEC1B53B}"/>
                    </a:ext>
                  </a:extLst>
                </p:cNvPr>
                <p:cNvSpPr>
                  <a:spLocks noChangeShapeType="1"/>
                </p:cNvSpPr>
                <p:nvPr/>
              </p:nvSpPr>
              <p:spPr bwMode="auto">
                <a:xfrm flipV="1">
                  <a:off x="6465914"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67" name="Line 3405">
                  <a:extLst>
                    <a:ext uri="{FF2B5EF4-FFF2-40B4-BE49-F238E27FC236}">
                      <a16:creationId xmlns:a16="http://schemas.microsoft.com/office/drawing/2014/main" id="{66367FE4-134E-4991-B96C-7D116C966358}"/>
                    </a:ext>
                  </a:extLst>
                </p:cNvPr>
                <p:cNvSpPr>
                  <a:spLocks noChangeShapeType="1"/>
                </p:cNvSpPr>
                <p:nvPr/>
              </p:nvSpPr>
              <p:spPr bwMode="auto">
                <a:xfrm flipV="1">
                  <a:off x="6646889"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68" name="Line 3406">
                  <a:extLst>
                    <a:ext uri="{FF2B5EF4-FFF2-40B4-BE49-F238E27FC236}">
                      <a16:creationId xmlns:a16="http://schemas.microsoft.com/office/drawing/2014/main" id="{D6DA9EF6-5876-48FE-AF99-59AA288A30D8}"/>
                    </a:ext>
                  </a:extLst>
                </p:cNvPr>
                <p:cNvSpPr>
                  <a:spLocks noChangeShapeType="1"/>
                </p:cNvSpPr>
                <p:nvPr/>
              </p:nvSpPr>
              <p:spPr bwMode="auto">
                <a:xfrm flipV="1">
                  <a:off x="6824689"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69" name="Line 3407">
                  <a:extLst>
                    <a:ext uri="{FF2B5EF4-FFF2-40B4-BE49-F238E27FC236}">
                      <a16:creationId xmlns:a16="http://schemas.microsoft.com/office/drawing/2014/main" id="{4251D9E7-E117-48D8-8112-D8E7C6BA5E1F}"/>
                    </a:ext>
                  </a:extLst>
                </p:cNvPr>
                <p:cNvSpPr>
                  <a:spLocks noChangeShapeType="1"/>
                </p:cNvSpPr>
                <p:nvPr/>
              </p:nvSpPr>
              <p:spPr bwMode="auto">
                <a:xfrm flipV="1">
                  <a:off x="6973914" y="29761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70" name="Line 3466">
                  <a:extLst>
                    <a:ext uri="{FF2B5EF4-FFF2-40B4-BE49-F238E27FC236}">
                      <a16:creationId xmlns:a16="http://schemas.microsoft.com/office/drawing/2014/main" id="{57428E97-D73E-4847-8157-3CBEC34098DC}"/>
                    </a:ext>
                  </a:extLst>
                </p:cNvPr>
                <p:cNvSpPr>
                  <a:spLocks noChangeShapeType="1"/>
                </p:cNvSpPr>
                <p:nvPr/>
              </p:nvSpPr>
              <p:spPr bwMode="auto">
                <a:xfrm flipV="1">
                  <a:off x="-107924" y="2609722"/>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71" name="Line 3467">
                  <a:extLst>
                    <a:ext uri="{FF2B5EF4-FFF2-40B4-BE49-F238E27FC236}">
                      <a16:creationId xmlns:a16="http://schemas.microsoft.com/office/drawing/2014/main" id="{ACA06CE1-CAFB-4384-81B7-4E0F60EB7AFF}"/>
                    </a:ext>
                  </a:extLst>
                </p:cNvPr>
                <p:cNvSpPr>
                  <a:spLocks noChangeShapeType="1"/>
                </p:cNvSpPr>
                <p:nvPr/>
              </p:nvSpPr>
              <p:spPr bwMode="auto">
                <a:xfrm flipV="1">
                  <a:off x="34951" y="2609722"/>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72" name="Line 3468">
                  <a:extLst>
                    <a:ext uri="{FF2B5EF4-FFF2-40B4-BE49-F238E27FC236}">
                      <a16:creationId xmlns:a16="http://schemas.microsoft.com/office/drawing/2014/main" id="{600DB510-DE22-44A2-AC2C-7EB00493B0C3}"/>
                    </a:ext>
                  </a:extLst>
                </p:cNvPr>
                <p:cNvSpPr>
                  <a:spLocks noChangeShapeType="1"/>
                </p:cNvSpPr>
                <p:nvPr/>
              </p:nvSpPr>
              <p:spPr bwMode="auto">
                <a:xfrm flipV="1">
                  <a:off x="241326" y="2609722"/>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73" name="Line 3469">
                  <a:extLst>
                    <a:ext uri="{FF2B5EF4-FFF2-40B4-BE49-F238E27FC236}">
                      <a16:creationId xmlns:a16="http://schemas.microsoft.com/office/drawing/2014/main" id="{2D933EAB-F245-41A4-B490-E7BE41654B72}"/>
                    </a:ext>
                  </a:extLst>
                </p:cNvPr>
                <p:cNvSpPr>
                  <a:spLocks noChangeShapeType="1"/>
                </p:cNvSpPr>
                <p:nvPr/>
              </p:nvSpPr>
              <p:spPr bwMode="auto">
                <a:xfrm flipV="1">
                  <a:off x="542951" y="2609722"/>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74" name="Line 3470">
                  <a:extLst>
                    <a:ext uri="{FF2B5EF4-FFF2-40B4-BE49-F238E27FC236}">
                      <a16:creationId xmlns:a16="http://schemas.microsoft.com/office/drawing/2014/main" id="{3E01AB95-C2C4-4EB2-AB1C-ACE016DB02D6}"/>
                    </a:ext>
                  </a:extLst>
                </p:cNvPr>
                <p:cNvSpPr>
                  <a:spLocks noChangeShapeType="1"/>
                </p:cNvSpPr>
                <p:nvPr/>
              </p:nvSpPr>
              <p:spPr bwMode="auto">
                <a:xfrm flipV="1">
                  <a:off x="1104926" y="2609722"/>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75" name="Line 3471">
                  <a:extLst>
                    <a:ext uri="{FF2B5EF4-FFF2-40B4-BE49-F238E27FC236}">
                      <a16:creationId xmlns:a16="http://schemas.microsoft.com/office/drawing/2014/main" id="{C3C2C93E-C07E-4908-A387-55FA2B21E05C}"/>
                    </a:ext>
                  </a:extLst>
                </p:cNvPr>
                <p:cNvSpPr>
                  <a:spLocks noChangeShapeType="1"/>
                </p:cNvSpPr>
                <p:nvPr/>
              </p:nvSpPr>
              <p:spPr bwMode="auto">
                <a:xfrm flipV="1">
                  <a:off x="1476401" y="2609722"/>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76" name="Line 3472">
                  <a:extLst>
                    <a:ext uri="{FF2B5EF4-FFF2-40B4-BE49-F238E27FC236}">
                      <a16:creationId xmlns:a16="http://schemas.microsoft.com/office/drawing/2014/main" id="{969D1AF1-5342-4E11-8F3A-6CFF9E84F634}"/>
                    </a:ext>
                  </a:extLst>
                </p:cNvPr>
                <p:cNvSpPr>
                  <a:spLocks noChangeShapeType="1"/>
                </p:cNvSpPr>
                <p:nvPr/>
              </p:nvSpPr>
              <p:spPr bwMode="auto">
                <a:xfrm flipV="1">
                  <a:off x="1643088" y="2609722"/>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77" name="Line 3473">
                  <a:extLst>
                    <a:ext uri="{FF2B5EF4-FFF2-40B4-BE49-F238E27FC236}">
                      <a16:creationId xmlns:a16="http://schemas.microsoft.com/office/drawing/2014/main" id="{3E71E4DE-C9A6-4DC8-9595-9059BAAACCE1}"/>
                    </a:ext>
                  </a:extLst>
                </p:cNvPr>
                <p:cNvSpPr>
                  <a:spLocks noChangeShapeType="1"/>
                </p:cNvSpPr>
                <p:nvPr/>
              </p:nvSpPr>
              <p:spPr bwMode="auto">
                <a:xfrm flipV="1">
                  <a:off x="1944713" y="2609722"/>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78" name="Line 3474">
                  <a:extLst>
                    <a:ext uri="{FF2B5EF4-FFF2-40B4-BE49-F238E27FC236}">
                      <a16:creationId xmlns:a16="http://schemas.microsoft.com/office/drawing/2014/main" id="{3EA315FA-16C9-499D-8462-CE9A6E6E5D23}"/>
                    </a:ext>
                  </a:extLst>
                </p:cNvPr>
                <p:cNvSpPr>
                  <a:spLocks noChangeShapeType="1"/>
                </p:cNvSpPr>
                <p:nvPr/>
              </p:nvSpPr>
              <p:spPr bwMode="auto">
                <a:xfrm flipV="1">
                  <a:off x="2255863" y="2609722"/>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79" name="Line 3475">
                  <a:extLst>
                    <a:ext uri="{FF2B5EF4-FFF2-40B4-BE49-F238E27FC236}">
                      <a16:creationId xmlns:a16="http://schemas.microsoft.com/office/drawing/2014/main" id="{820FE68C-6FBB-4032-9264-BEDB60D14656}"/>
                    </a:ext>
                  </a:extLst>
                </p:cNvPr>
                <p:cNvSpPr>
                  <a:spLocks noChangeShapeType="1"/>
                </p:cNvSpPr>
                <p:nvPr/>
              </p:nvSpPr>
              <p:spPr bwMode="auto">
                <a:xfrm flipV="1">
                  <a:off x="2470176" y="2609722"/>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80" name="Line 3476">
                  <a:extLst>
                    <a:ext uri="{FF2B5EF4-FFF2-40B4-BE49-F238E27FC236}">
                      <a16:creationId xmlns:a16="http://schemas.microsoft.com/office/drawing/2014/main" id="{C66EDFFE-DC32-4F19-BAAA-2511838D27AB}"/>
                    </a:ext>
                  </a:extLst>
                </p:cNvPr>
                <p:cNvSpPr>
                  <a:spLocks noChangeShapeType="1"/>
                </p:cNvSpPr>
                <p:nvPr/>
              </p:nvSpPr>
              <p:spPr bwMode="auto">
                <a:xfrm flipV="1">
                  <a:off x="2678138" y="2609722"/>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81" name="Line 3477">
                  <a:extLst>
                    <a:ext uri="{FF2B5EF4-FFF2-40B4-BE49-F238E27FC236}">
                      <a16:creationId xmlns:a16="http://schemas.microsoft.com/office/drawing/2014/main" id="{D3E816B0-68EB-48FF-B392-67FCEEDEBE8F}"/>
                    </a:ext>
                  </a:extLst>
                </p:cNvPr>
                <p:cNvSpPr>
                  <a:spLocks noChangeShapeType="1"/>
                </p:cNvSpPr>
                <p:nvPr/>
              </p:nvSpPr>
              <p:spPr bwMode="auto">
                <a:xfrm flipV="1">
                  <a:off x="2908326" y="2609722"/>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82" name="Line 3478">
                  <a:extLst>
                    <a:ext uri="{FF2B5EF4-FFF2-40B4-BE49-F238E27FC236}">
                      <a16:creationId xmlns:a16="http://schemas.microsoft.com/office/drawing/2014/main" id="{70F6CAC5-41B9-4C47-A96E-22D9CF2EC434}"/>
                    </a:ext>
                  </a:extLst>
                </p:cNvPr>
                <p:cNvSpPr>
                  <a:spLocks noChangeShapeType="1"/>
                </p:cNvSpPr>
                <p:nvPr/>
              </p:nvSpPr>
              <p:spPr bwMode="auto">
                <a:xfrm flipV="1">
                  <a:off x="3203601" y="2609722"/>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83" name="Line 3479">
                  <a:extLst>
                    <a:ext uri="{FF2B5EF4-FFF2-40B4-BE49-F238E27FC236}">
                      <a16:creationId xmlns:a16="http://schemas.microsoft.com/office/drawing/2014/main" id="{4433B3D2-7F94-4670-AE78-815A65B9AACD}"/>
                    </a:ext>
                  </a:extLst>
                </p:cNvPr>
                <p:cNvSpPr>
                  <a:spLocks noChangeShapeType="1"/>
                </p:cNvSpPr>
                <p:nvPr/>
              </p:nvSpPr>
              <p:spPr bwMode="auto">
                <a:xfrm flipV="1">
                  <a:off x="3497289" y="2609722"/>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84" name="Line 3480">
                  <a:extLst>
                    <a:ext uri="{FF2B5EF4-FFF2-40B4-BE49-F238E27FC236}">
                      <a16:creationId xmlns:a16="http://schemas.microsoft.com/office/drawing/2014/main" id="{FD382FB7-C2CB-4827-9605-F1BF5070174D}"/>
                    </a:ext>
                  </a:extLst>
                </p:cNvPr>
                <p:cNvSpPr>
                  <a:spLocks noChangeShapeType="1"/>
                </p:cNvSpPr>
                <p:nvPr/>
              </p:nvSpPr>
              <p:spPr bwMode="auto">
                <a:xfrm flipV="1">
                  <a:off x="3792564" y="2609722"/>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85" name="Line 3481">
                  <a:extLst>
                    <a:ext uri="{FF2B5EF4-FFF2-40B4-BE49-F238E27FC236}">
                      <a16:creationId xmlns:a16="http://schemas.microsoft.com/office/drawing/2014/main" id="{EFAAF676-490F-4F04-94D4-01C3A4EC5B27}"/>
                    </a:ext>
                  </a:extLst>
                </p:cNvPr>
                <p:cNvSpPr>
                  <a:spLocks noChangeShapeType="1"/>
                </p:cNvSpPr>
                <p:nvPr/>
              </p:nvSpPr>
              <p:spPr bwMode="auto">
                <a:xfrm flipV="1">
                  <a:off x="4005289" y="2609722"/>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86" name="Line 3482">
                  <a:extLst>
                    <a:ext uri="{FF2B5EF4-FFF2-40B4-BE49-F238E27FC236}">
                      <a16:creationId xmlns:a16="http://schemas.microsoft.com/office/drawing/2014/main" id="{5CDE3D60-0C9F-4E55-BF17-D7DFCBA292A1}"/>
                    </a:ext>
                  </a:extLst>
                </p:cNvPr>
                <p:cNvSpPr>
                  <a:spLocks noChangeShapeType="1"/>
                </p:cNvSpPr>
                <p:nvPr/>
              </p:nvSpPr>
              <p:spPr bwMode="auto">
                <a:xfrm flipV="1">
                  <a:off x="4351364" y="2609722"/>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87" name="Line 3483">
                  <a:extLst>
                    <a:ext uri="{FF2B5EF4-FFF2-40B4-BE49-F238E27FC236}">
                      <a16:creationId xmlns:a16="http://schemas.microsoft.com/office/drawing/2014/main" id="{431CBEE4-6B4C-4041-9B58-BEE699212079}"/>
                    </a:ext>
                  </a:extLst>
                </p:cNvPr>
                <p:cNvSpPr>
                  <a:spLocks noChangeShapeType="1"/>
                </p:cNvSpPr>
                <p:nvPr/>
              </p:nvSpPr>
              <p:spPr bwMode="auto">
                <a:xfrm flipV="1">
                  <a:off x="4564089" y="2609722"/>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88" name="Line 3484">
                  <a:extLst>
                    <a:ext uri="{FF2B5EF4-FFF2-40B4-BE49-F238E27FC236}">
                      <a16:creationId xmlns:a16="http://schemas.microsoft.com/office/drawing/2014/main" id="{B9DA5D5C-934C-499A-A0C2-0C16727C5034}"/>
                    </a:ext>
                  </a:extLst>
                </p:cNvPr>
                <p:cNvSpPr>
                  <a:spLocks noChangeShapeType="1"/>
                </p:cNvSpPr>
                <p:nvPr/>
              </p:nvSpPr>
              <p:spPr bwMode="auto">
                <a:xfrm flipV="1">
                  <a:off x="4811739" y="2609722"/>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89" name="Line 3485">
                  <a:extLst>
                    <a:ext uri="{FF2B5EF4-FFF2-40B4-BE49-F238E27FC236}">
                      <a16:creationId xmlns:a16="http://schemas.microsoft.com/office/drawing/2014/main" id="{0E7A9070-2280-4F75-8914-10A3F8172C66}"/>
                    </a:ext>
                  </a:extLst>
                </p:cNvPr>
                <p:cNvSpPr>
                  <a:spLocks noChangeShapeType="1"/>
                </p:cNvSpPr>
                <p:nvPr/>
              </p:nvSpPr>
              <p:spPr bwMode="auto">
                <a:xfrm flipV="1">
                  <a:off x="4957789" y="2609722"/>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90" name="Line 3486">
                  <a:extLst>
                    <a:ext uri="{FF2B5EF4-FFF2-40B4-BE49-F238E27FC236}">
                      <a16:creationId xmlns:a16="http://schemas.microsoft.com/office/drawing/2014/main" id="{F542E8BE-0DBA-4AAF-A671-3D25D0AFB07A}"/>
                    </a:ext>
                  </a:extLst>
                </p:cNvPr>
                <p:cNvSpPr>
                  <a:spLocks noChangeShapeType="1"/>
                </p:cNvSpPr>
                <p:nvPr/>
              </p:nvSpPr>
              <p:spPr bwMode="auto">
                <a:xfrm flipV="1">
                  <a:off x="5146701" y="2609722"/>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91" name="Line 3487">
                  <a:extLst>
                    <a:ext uri="{FF2B5EF4-FFF2-40B4-BE49-F238E27FC236}">
                      <a16:creationId xmlns:a16="http://schemas.microsoft.com/office/drawing/2014/main" id="{40EA27A6-FC76-4B8C-A2B5-098363340B30}"/>
                    </a:ext>
                  </a:extLst>
                </p:cNvPr>
                <p:cNvSpPr>
                  <a:spLocks noChangeShapeType="1"/>
                </p:cNvSpPr>
                <p:nvPr/>
              </p:nvSpPr>
              <p:spPr bwMode="auto">
                <a:xfrm flipV="1">
                  <a:off x="5427689" y="2609722"/>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92" name="Line 3488">
                  <a:extLst>
                    <a:ext uri="{FF2B5EF4-FFF2-40B4-BE49-F238E27FC236}">
                      <a16:creationId xmlns:a16="http://schemas.microsoft.com/office/drawing/2014/main" id="{A569FF40-E03D-4A9D-905C-8711A248B9CE}"/>
                    </a:ext>
                  </a:extLst>
                </p:cNvPr>
                <p:cNvSpPr>
                  <a:spLocks noChangeShapeType="1"/>
                </p:cNvSpPr>
                <p:nvPr/>
              </p:nvSpPr>
              <p:spPr bwMode="auto">
                <a:xfrm flipV="1">
                  <a:off x="5697564" y="2609722"/>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93" name="Line 3489">
                  <a:extLst>
                    <a:ext uri="{FF2B5EF4-FFF2-40B4-BE49-F238E27FC236}">
                      <a16:creationId xmlns:a16="http://schemas.microsoft.com/office/drawing/2014/main" id="{181139F1-067A-4905-9BC8-EDE8626F96A7}"/>
                    </a:ext>
                  </a:extLst>
                </p:cNvPr>
                <p:cNvSpPr>
                  <a:spLocks noChangeShapeType="1"/>
                </p:cNvSpPr>
                <p:nvPr/>
              </p:nvSpPr>
              <p:spPr bwMode="auto">
                <a:xfrm flipV="1">
                  <a:off x="5908701" y="2609722"/>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94" name="Line 3490">
                  <a:extLst>
                    <a:ext uri="{FF2B5EF4-FFF2-40B4-BE49-F238E27FC236}">
                      <a16:creationId xmlns:a16="http://schemas.microsoft.com/office/drawing/2014/main" id="{4796C192-8F73-42BB-91C9-41B03F455751}"/>
                    </a:ext>
                  </a:extLst>
                </p:cNvPr>
                <p:cNvSpPr>
                  <a:spLocks noChangeShapeType="1"/>
                </p:cNvSpPr>
                <p:nvPr/>
              </p:nvSpPr>
              <p:spPr bwMode="auto">
                <a:xfrm flipV="1">
                  <a:off x="6103964" y="2609722"/>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95" name="Line 3491">
                  <a:extLst>
                    <a:ext uri="{FF2B5EF4-FFF2-40B4-BE49-F238E27FC236}">
                      <a16:creationId xmlns:a16="http://schemas.microsoft.com/office/drawing/2014/main" id="{C4BCE4C0-F8A1-47A1-877C-9558467367E7}"/>
                    </a:ext>
                  </a:extLst>
                </p:cNvPr>
                <p:cNvSpPr>
                  <a:spLocks noChangeShapeType="1"/>
                </p:cNvSpPr>
                <p:nvPr/>
              </p:nvSpPr>
              <p:spPr bwMode="auto">
                <a:xfrm flipV="1">
                  <a:off x="6305576" y="2609722"/>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96" name="Line 3492">
                  <a:extLst>
                    <a:ext uri="{FF2B5EF4-FFF2-40B4-BE49-F238E27FC236}">
                      <a16:creationId xmlns:a16="http://schemas.microsoft.com/office/drawing/2014/main" id="{59AD0884-50A3-4ACA-A91D-E375DFBBE37C}"/>
                    </a:ext>
                  </a:extLst>
                </p:cNvPr>
                <p:cNvSpPr>
                  <a:spLocks noChangeShapeType="1"/>
                </p:cNvSpPr>
                <p:nvPr/>
              </p:nvSpPr>
              <p:spPr bwMode="auto">
                <a:xfrm flipV="1">
                  <a:off x="6605614" y="2609722"/>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97" name="Line 3493">
                  <a:extLst>
                    <a:ext uri="{FF2B5EF4-FFF2-40B4-BE49-F238E27FC236}">
                      <a16:creationId xmlns:a16="http://schemas.microsoft.com/office/drawing/2014/main" id="{90476344-2020-4299-B548-1CCCB5A8C800}"/>
                    </a:ext>
                  </a:extLst>
                </p:cNvPr>
                <p:cNvSpPr>
                  <a:spLocks noChangeShapeType="1"/>
                </p:cNvSpPr>
                <p:nvPr/>
              </p:nvSpPr>
              <p:spPr bwMode="auto">
                <a:xfrm flipV="1">
                  <a:off x="6859614" y="2609722"/>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98" name="Line 3517">
                  <a:extLst>
                    <a:ext uri="{FF2B5EF4-FFF2-40B4-BE49-F238E27FC236}">
                      <a16:creationId xmlns:a16="http://schemas.microsoft.com/office/drawing/2014/main" id="{EF866E10-C52D-4E18-AA88-BA1C8B49C4D0}"/>
                    </a:ext>
                  </a:extLst>
                </p:cNvPr>
                <p:cNvSpPr>
                  <a:spLocks noChangeShapeType="1"/>
                </p:cNvSpPr>
                <p:nvPr/>
              </p:nvSpPr>
              <p:spPr bwMode="auto">
                <a:xfrm flipV="1">
                  <a:off x="-804837" y="2242513"/>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99" name="Line 3518">
                  <a:extLst>
                    <a:ext uri="{FF2B5EF4-FFF2-40B4-BE49-F238E27FC236}">
                      <a16:creationId xmlns:a16="http://schemas.microsoft.com/office/drawing/2014/main" id="{E83B13CA-BB9D-4492-8B97-E0B21580D9E0}"/>
                    </a:ext>
                  </a:extLst>
                </p:cNvPr>
                <p:cNvSpPr>
                  <a:spLocks noChangeShapeType="1"/>
                </p:cNvSpPr>
                <p:nvPr/>
              </p:nvSpPr>
              <p:spPr bwMode="auto">
                <a:xfrm flipV="1">
                  <a:off x="-239687" y="2242513"/>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00" name="Line 3519">
                  <a:extLst>
                    <a:ext uri="{FF2B5EF4-FFF2-40B4-BE49-F238E27FC236}">
                      <a16:creationId xmlns:a16="http://schemas.microsoft.com/office/drawing/2014/main" id="{662CE809-79D6-4288-8F9E-68B0D4311B4B}"/>
                    </a:ext>
                  </a:extLst>
                </p:cNvPr>
                <p:cNvSpPr>
                  <a:spLocks noChangeShapeType="1"/>
                </p:cNvSpPr>
                <p:nvPr/>
              </p:nvSpPr>
              <p:spPr bwMode="auto">
                <a:xfrm flipV="1">
                  <a:off x="1220813" y="2242513"/>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01" name="Line 3520">
                  <a:extLst>
                    <a:ext uri="{FF2B5EF4-FFF2-40B4-BE49-F238E27FC236}">
                      <a16:creationId xmlns:a16="http://schemas.microsoft.com/office/drawing/2014/main" id="{2FB86539-7618-43F5-8A15-FA9A4D4FACB4}"/>
                    </a:ext>
                  </a:extLst>
                </p:cNvPr>
                <p:cNvSpPr>
                  <a:spLocks noChangeShapeType="1"/>
                </p:cNvSpPr>
                <p:nvPr/>
              </p:nvSpPr>
              <p:spPr bwMode="auto">
                <a:xfrm flipV="1">
                  <a:off x="1324001" y="2242513"/>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02" name="Line 3521">
                  <a:extLst>
                    <a:ext uri="{FF2B5EF4-FFF2-40B4-BE49-F238E27FC236}">
                      <a16:creationId xmlns:a16="http://schemas.microsoft.com/office/drawing/2014/main" id="{9F71AE0C-344E-469A-9A4D-1B2CF2377220}"/>
                    </a:ext>
                  </a:extLst>
                </p:cNvPr>
                <p:cNvSpPr>
                  <a:spLocks noChangeShapeType="1"/>
                </p:cNvSpPr>
                <p:nvPr/>
              </p:nvSpPr>
              <p:spPr bwMode="auto">
                <a:xfrm flipV="1">
                  <a:off x="1611338" y="2242513"/>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03" name="Line 3522">
                  <a:extLst>
                    <a:ext uri="{FF2B5EF4-FFF2-40B4-BE49-F238E27FC236}">
                      <a16:creationId xmlns:a16="http://schemas.microsoft.com/office/drawing/2014/main" id="{BAF5B4EA-28D7-4434-BEAB-6C640C9CD357}"/>
                    </a:ext>
                  </a:extLst>
                </p:cNvPr>
                <p:cNvSpPr>
                  <a:spLocks noChangeShapeType="1"/>
                </p:cNvSpPr>
                <p:nvPr/>
              </p:nvSpPr>
              <p:spPr bwMode="auto">
                <a:xfrm flipV="1">
                  <a:off x="1927251" y="2242513"/>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04" name="Line 3523">
                  <a:extLst>
                    <a:ext uri="{FF2B5EF4-FFF2-40B4-BE49-F238E27FC236}">
                      <a16:creationId xmlns:a16="http://schemas.microsoft.com/office/drawing/2014/main" id="{7DFBAFA4-B475-4E37-BBCB-561D2B799873}"/>
                    </a:ext>
                  </a:extLst>
                </p:cNvPr>
                <p:cNvSpPr>
                  <a:spLocks noChangeShapeType="1"/>
                </p:cNvSpPr>
                <p:nvPr/>
              </p:nvSpPr>
              <p:spPr bwMode="auto">
                <a:xfrm flipV="1">
                  <a:off x="2300313" y="2242513"/>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05" name="Line 3524">
                  <a:extLst>
                    <a:ext uri="{FF2B5EF4-FFF2-40B4-BE49-F238E27FC236}">
                      <a16:creationId xmlns:a16="http://schemas.microsoft.com/office/drawing/2014/main" id="{E3537378-1FE1-470E-813B-28C3D1C991F4}"/>
                    </a:ext>
                  </a:extLst>
                </p:cNvPr>
                <p:cNvSpPr>
                  <a:spLocks noChangeShapeType="1"/>
                </p:cNvSpPr>
                <p:nvPr/>
              </p:nvSpPr>
              <p:spPr bwMode="auto">
                <a:xfrm flipV="1">
                  <a:off x="2594001" y="2242513"/>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06" name="Line 3525">
                  <a:extLst>
                    <a:ext uri="{FF2B5EF4-FFF2-40B4-BE49-F238E27FC236}">
                      <a16:creationId xmlns:a16="http://schemas.microsoft.com/office/drawing/2014/main" id="{32193CD9-3486-490A-9328-BB55EAF2C9C6}"/>
                    </a:ext>
                  </a:extLst>
                </p:cNvPr>
                <p:cNvSpPr>
                  <a:spLocks noChangeShapeType="1"/>
                </p:cNvSpPr>
                <p:nvPr/>
              </p:nvSpPr>
              <p:spPr bwMode="auto">
                <a:xfrm flipV="1">
                  <a:off x="3316314" y="2242513"/>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07" name="Line 3526">
                  <a:extLst>
                    <a:ext uri="{FF2B5EF4-FFF2-40B4-BE49-F238E27FC236}">
                      <a16:creationId xmlns:a16="http://schemas.microsoft.com/office/drawing/2014/main" id="{7A8DA777-9FE0-46D5-8516-90378FBAAA7F}"/>
                    </a:ext>
                  </a:extLst>
                </p:cNvPr>
                <p:cNvSpPr>
                  <a:spLocks noChangeShapeType="1"/>
                </p:cNvSpPr>
                <p:nvPr/>
              </p:nvSpPr>
              <p:spPr bwMode="auto">
                <a:xfrm flipV="1">
                  <a:off x="3579839" y="2242513"/>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08" name="Line 3527">
                  <a:extLst>
                    <a:ext uri="{FF2B5EF4-FFF2-40B4-BE49-F238E27FC236}">
                      <a16:creationId xmlns:a16="http://schemas.microsoft.com/office/drawing/2014/main" id="{AA72F10F-EB90-45CD-B75D-93677444DFAC}"/>
                    </a:ext>
                  </a:extLst>
                </p:cNvPr>
                <p:cNvSpPr>
                  <a:spLocks noChangeShapeType="1"/>
                </p:cNvSpPr>
                <p:nvPr/>
              </p:nvSpPr>
              <p:spPr bwMode="auto">
                <a:xfrm flipV="1">
                  <a:off x="3730651" y="2242513"/>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09" name="Line 3528">
                  <a:extLst>
                    <a:ext uri="{FF2B5EF4-FFF2-40B4-BE49-F238E27FC236}">
                      <a16:creationId xmlns:a16="http://schemas.microsoft.com/office/drawing/2014/main" id="{7A88A55C-59CB-4D6F-B492-CB46E5009F25}"/>
                    </a:ext>
                  </a:extLst>
                </p:cNvPr>
                <p:cNvSpPr>
                  <a:spLocks noChangeShapeType="1"/>
                </p:cNvSpPr>
                <p:nvPr/>
              </p:nvSpPr>
              <p:spPr bwMode="auto">
                <a:xfrm flipV="1">
                  <a:off x="3810026" y="2242513"/>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10" name="Line 3529">
                  <a:extLst>
                    <a:ext uri="{FF2B5EF4-FFF2-40B4-BE49-F238E27FC236}">
                      <a16:creationId xmlns:a16="http://schemas.microsoft.com/office/drawing/2014/main" id="{6324E382-BA43-40E4-A01D-30971DDC1F14}"/>
                    </a:ext>
                  </a:extLst>
                </p:cNvPr>
                <p:cNvSpPr>
                  <a:spLocks noChangeShapeType="1"/>
                </p:cNvSpPr>
                <p:nvPr/>
              </p:nvSpPr>
              <p:spPr bwMode="auto">
                <a:xfrm flipV="1">
                  <a:off x="4122764" y="2242513"/>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11" name="Line 3530">
                  <a:extLst>
                    <a:ext uri="{FF2B5EF4-FFF2-40B4-BE49-F238E27FC236}">
                      <a16:creationId xmlns:a16="http://schemas.microsoft.com/office/drawing/2014/main" id="{2F66C0B7-0F90-4CCA-A855-DBA9C216C85E}"/>
                    </a:ext>
                  </a:extLst>
                </p:cNvPr>
                <p:cNvSpPr>
                  <a:spLocks noChangeShapeType="1"/>
                </p:cNvSpPr>
                <p:nvPr/>
              </p:nvSpPr>
              <p:spPr bwMode="auto">
                <a:xfrm flipV="1">
                  <a:off x="4624414" y="2242513"/>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12" name="Line 3531">
                  <a:extLst>
                    <a:ext uri="{FF2B5EF4-FFF2-40B4-BE49-F238E27FC236}">
                      <a16:creationId xmlns:a16="http://schemas.microsoft.com/office/drawing/2014/main" id="{C45F8129-441F-4514-835F-973E95600C36}"/>
                    </a:ext>
                  </a:extLst>
                </p:cNvPr>
                <p:cNvSpPr>
                  <a:spLocks noChangeShapeType="1"/>
                </p:cNvSpPr>
                <p:nvPr/>
              </p:nvSpPr>
              <p:spPr bwMode="auto">
                <a:xfrm flipV="1">
                  <a:off x="4945089" y="2242513"/>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13" name="Line 3532">
                  <a:extLst>
                    <a:ext uri="{FF2B5EF4-FFF2-40B4-BE49-F238E27FC236}">
                      <a16:creationId xmlns:a16="http://schemas.microsoft.com/office/drawing/2014/main" id="{208DA885-A852-432C-A3A5-B823AC20C529}"/>
                    </a:ext>
                  </a:extLst>
                </p:cNvPr>
                <p:cNvSpPr>
                  <a:spLocks noChangeShapeType="1"/>
                </p:cNvSpPr>
                <p:nvPr/>
              </p:nvSpPr>
              <p:spPr bwMode="auto">
                <a:xfrm flipV="1">
                  <a:off x="5062564" y="2242513"/>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14" name="Line 3533">
                  <a:extLst>
                    <a:ext uri="{FF2B5EF4-FFF2-40B4-BE49-F238E27FC236}">
                      <a16:creationId xmlns:a16="http://schemas.microsoft.com/office/drawing/2014/main" id="{BF339352-6CD7-485E-8060-B81C0665ECB4}"/>
                    </a:ext>
                  </a:extLst>
                </p:cNvPr>
                <p:cNvSpPr>
                  <a:spLocks noChangeShapeType="1"/>
                </p:cNvSpPr>
                <p:nvPr/>
              </p:nvSpPr>
              <p:spPr bwMode="auto">
                <a:xfrm flipV="1">
                  <a:off x="5210201" y="2242513"/>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15" name="Line 3534">
                  <a:extLst>
                    <a:ext uri="{FF2B5EF4-FFF2-40B4-BE49-F238E27FC236}">
                      <a16:creationId xmlns:a16="http://schemas.microsoft.com/office/drawing/2014/main" id="{1DCF5A51-4544-46F8-BFCB-C09847844FA7}"/>
                    </a:ext>
                  </a:extLst>
                </p:cNvPr>
                <p:cNvSpPr>
                  <a:spLocks noChangeShapeType="1"/>
                </p:cNvSpPr>
                <p:nvPr/>
              </p:nvSpPr>
              <p:spPr bwMode="auto">
                <a:xfrm flipV="1">
                  <a:off x="5411814" y="2242513"/>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16" name="Line 3535">
                  <a:extLst>
                    <a:ext uri="{FF2B5EF4-FFF2-40B4-BE49-F238E27FC236}">
                      <a16:creationId xmlns:a16="http://schemas.microsoft.com/office/drawing/2014/main" id="{1EB7F579-E2AF-496D-B013-2CB8C305E1C5}"/>
                    </a:ext>
                  </a:extLst>
                </p:cNvPr>
                <p:cNvSpPr>
                  <a:spLocks noChangeShapeType="1"/>
                </p:cNvSpPr>
                <p:nvPr/>
              </p:nvSpPr>
              <p:spPr bwMode="auto">
                <a:xfrm flipV="1">
                  <a:off x="5761064" y="2242513"/>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17" name="Line 3536">
                  <a:extLst>
                    <a:ext uri="{FF2B5EF4-FFF2-40B4-BE49-F238E27FC236}">
                      <a16:creationId xmlns:a16="http://schemas.microsoft.com/office/drawing/2014/main" id="{AABEC823-7E89-4ECC-B16F-3CEA161FC029}"/>
                    </a:ext>
                  </a:extLst>
                </p:cNvPr>
                <p:cNvSpPr>
                  <a:spLocks noChangeShapeType="1"/>
                </p:cNvSpPr>
                <p:nvPr/>
              </p:nvSpPr>
              <p:spPr bwMode="auto">
                <a:xfrm flipV="1">
                  <a:off x="6694514" y="2242513"/>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18" name="Line 3553">
                  <a:extLst>
                    <a:ext uri="{FF2B5EF4-FFF2-40B4-BE49-F238E27FC236}">
                      <a16:creationId xmlns:a16="http://schemas.microsoft.com/office/drawing/2014/main" id="{F7B3AC9D-F300-4752-A669-5689926D5CDB}"/>
                    </a:ext>
                  </a:extLst>
                </p:cNvPr>
                <p:cNvSpPr>
                  <a:spLocks noChangeShapeType="1"/>
                </p:cNvSpPr>
                <p:nvPr/>
              </p:nvSpPr>
              <p:spPr bwMode="auto">
                <a:xfrm flipV="1">
                  <a:off x="-685774" y="18753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19" name="Line 3554">
                  <a:extLst>
                    <a:ext uri="{FF2B5EF4-FFF2-40B4-BE49-F238E27FC236}">
                      <a16:creationId xmlns:a16="http://schemas.microsoft.com/office/drawing/2014/main" id="{2FC08473-A30F-470F-9A45-C12F8DE06AD0}"/>
                    </a:ext>
                  </a:extLst>
                </p:cNvPr>
                <p:cNvSpPr>
                  <a:spLocks noChangeShapeType="1"/>
                </p:cNvSpPr>
                <p:nvPr/>
              </p:nvSpPr>
              <p:spPr bwMode="auto">
                <a:xfrm flipV="1">
                  <a:off x="-249212" y="18753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20" name="Line 3555">
                  <a:extLst>
                    <a:ext uri="{FF2B5EF4-FFF2-40B4-BE49-F238E27FC236}">
                      <a16:creationId xmlns:a16="http://schemas.microsoft.com/office/drawing/2014/main" id="{BAED3309-A20D-4336-8255-08B47EAD77C5}"/>
                    </a:ext>
                  </a:extLst>
                </p:cNvPr>
                <p:cNvSpPr>
                  <a:spLocks noChangeShapeType="1"/>
                </p:cNvSpPr>
                <p:nvPr/>
              </p:nvSpPr>
              <p:spPr bwMode="auto">
                <a:xfrm flipV="1">
                  <a:off x="271488" y="18753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21" name="Line 3556">
                  <a:extLst>
                    <a:ext uri="{FF2B5EF4-FFF2-40B4-BE49-F238E27FC236}">
                      <a16:creationId xmlns:a16="http://schemas.microsoft.com/office/drawing/2014/main" id="{28572464-FB35-4707-A0CA-34A6BDA9A6F8}"/>
                    </a:ext>
                  </a:extLst>
                </p:cNvPr>
                <p:cNvSpPr>
                  <a:spLocks noChangeShapeType="1"/>
                </p:cNvSpPr>
                <p:nvPr/>
              </p:nvSpPr>
              <p:spPr bwMode="auto">
                <a:xfrm flipV="1">
                  <a:off x="533426" y="18753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22" name="Line 3557">
                  <a:extLst>
                    <a:ext uri="{FF2B5EF4-FFF2-40B4-BE49-F238E27FC236}">
                      <a16:creationId xmlns:a16="http://schemas.microsoft.com/office/drawing/2014/main" id="{72580A59-34E2-4404-82D4-8ACE61C28670}"/>
                    </a:ext>
                  </a:extLst>
                </p:cNvPr>
                <p:cNvSpPr>
                  <a:spLocks noChangeShapeType="1"/>
                </p:cNvSpPr>
                <p:nvPr/>
              </p:nvSpPr>
              <p:spPr bwMode="auto">
                <a:xfrm flipV="1">
                  <a:off x="763613" y="18753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23" name="Line 3558">
                  <a:extLst>
                    <a:ext uri="{FF2B5EF4-FFF2-40B4-BE49-F238E27FC236}">
                      <a16:creationId xmlns:a16="http://schemas.microsoft.com/office/drawing/2014/main" id="{49923FB7-88CE-47BD-ACB9-4677ADF1C0DF}"/>
                    </a:ext>
                  </a:extLst>
                </p:cNvPr>
                <p:cNvSpPr>
                  <a:spLocks noChangeShapeType="1"/>
                </p:cNvSpPr>
                <p:nvPr/>
              </p:nvSpPr>
              <p:spPr bwMode="auto">
                <a:xfrm flipV="1">
                  <a:off x="1012851" y="18753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24" name="Line 3559">
                  <a:extLst>
                    <a:ext uri="{FF2B5EF4-FFF2-40B4-BE49-F238E27FC236}">
                      <a16:creationId xmlns:a16="http://schemas.microsoft.com/office/drawing/2014/main" id="{6E02D932-97CB-4F5A-B43C-2D0FC3DAAB89}"/>
                    </a:ext>
                  </a:extLst>
                </p:cNvPr>
                <p:cNvSpPr>
                  <a:spLocks noChangeShapeType="1"/>
                </p:cNvSpPr>
                <p:nvPr/>
              </p:nvSpPr>
              <p:spPr bwMode="auto">
                <a:xfrm flipV="1">
                  <a:off x="1276376" y="18753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25" name="Line 3560">
                  <a:extLst>
                    <a:ext uri="{FF2B5EF4-FFF2-40B4-BE49-F238E27FC236}">
                      <a16:creationId xmlns:a16="http://schemas.microsoft.com/office/drawing/2014/main" id="{C7ACFD5A-9E12-427A-B589-456F79EE1029}"/>
                    </a:ext>
                  </a:extLst>
                </p:cNvPr>
                <p:cNvSpPr>
                  <a:spLocks noChangeShapeType="1"/>
                </p:cNvSpPr>
                <p:nvPr/>
              </p:nvSpPr>
              <p:spPr bwMode="auto">
                <a:xfrm flipV="1">
                  <a:off x="1603401" y="18753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26" name="Line 3561">
                  <a:extLst>
                    <a:ext uri="{FF2B5EF4-FFF2-40B4-BE49-F238E27FC236}">
                      <a16:creationId xmlns:a16="http://schemas.microsoft.com/office/drawing/2014/main" id="{24DC96A1-7E8E-4006-A00C-57477A71BAB8}"/>
                    </a:ext>
                  </a:extLst>
                </p:cNvPr>
                <p:cNvSpPr>
                  <a:spLocks noChangeShapeType="1"/>
                </p:cNvSpPr>
                <p:nvPr/>
              </p:nvSpPr>
              <p:spPr bwMode="auto">
                <a:xfrm flipV="1">
                  <a:off x="1755801" y="18753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27" name="Line 3562">
                  <a:extLst>
                    <a:ext uri="{FF2B5EF4-FFF2-40B4-BE49-F238E27FC236}">
                      <a16:creationId xmlns:a16="http://schemas.microsoft.com/office/drawing/2014/main" id="{8F4A496B-E215-44EB-A8F0-C42C0513FF50}"/>
                    </a:ext>
                  </a:extLst>
                </p:cNvPr>
                <p:cNvSpPr>
                  <a:spLocks noChangeShapeType="1"/>
                </p:cNvSpPr>
                <p:nvPr/>
              </p:nvSpPr>
              <p:spPr bwMode="auto">
                <a:xfrm flipV="1">
                  <a:off x="2979763" y="18753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28" name="Line 3563">
                  <a:extLst>
                    <a:ext uri="{FF2B5EF4-FFF2-40B4-BE49-F238E27FC236}">
                      <a16:creationId xmlns:a16="http://schemas.microsoft.com/office/drawing/2014/main" id="{6773DCF7-9A32-450E-933B-0B114308BBEE}"/>
                    </a:ext>
                  </a:extLst>
                </p:cNvPr>
                <p:cNvSpPr>
                  <a:spLocks noChangeShapeType="1"/>
                </p:cNvSpPr>
                <p:nvPr/>
              </p:nvSpPr>
              <p:spPr bwMode="auto">
                <a:xfrm flipV="1">
                  <a:off x="3095651" y="18753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29" name="Line 3564">
                  <a:extLst>
                    <a:ext uri="{FF2B5EF4-FFF2-40B4-BE49-F238E27FC236}">
                      <a16:creationId xmlns:a16="http://schemas.microsoft.com/office/drawing/2014/main" id="{5D9D84BE-C4B7-4A0A-8B2D-EEEFB4187CB3}"/>
                    </a:ext>
                  </a:extLst>
                </p:cNvPr>
                <p:cNvSpPr>
                  <a:spLocks noChangeShapeType="1"/>
                </p:cNvSpPr>
                <p:nvPr/>
              </p:nvSpPr>
              <p:spPr bwMode="auto">
                <a:xfrm flipV="1">
                  <a:off x="3684614" y="18753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30" name="Line 3565">
                  <a:extLst>
                    <a:ext uri="{FF2B5EF4-FFF2-40B4-BE49-F238E27FC236}">
                      <a16:creationId xmlns:a16="http://schemas.microsoft.com/office/drawing/2014/main" id="{648C5F1F-DB3E-4629-8186-F9949CE69913}"/>
                    </a:ext>
                  </a:extLst>
                </p:cNvPr>
                <p:cNvSpPr>
                  <a:spLocks noChangeShapeType="1"/>
                </p:cNvSpPr>
                <p:nvPr/>
              </p:nvSpPr>
              <p:spPr bwMode="auto">
                <a:xfrm flipV="1">
                  <a:off x="3840189" y="18753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31" name="Line 3566">
                  <a:extLst>
                    <a:ext uri="{FF2B5EF4-FFF2-40B4-BE49-F238E27FC236}">
                      <a16:creationId xmlns:a16="http://schemas.microsoft.com/office/drawing/2014/main" id="{6938B78C-B614-480D-89A6-27EE6F031EC1}"/>
                    </a:ext>
                  </a:extLst>
                </p:cNvPr>
                <p:cNvSpPr>
                  <a:spLocks noChangeShapeType="1"/>
                </p:cNvSpPr>
                <p:nvPr/>
              </p:nvSpPr>
              <p:spPr bwMode="auto">
                <a:xfrm flipV="1">
                  <a:off x="4267226" y="18753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32" name="Line 3567">
                  <a:extLst>
                    <a:ext uri="{FF2B5EF4-FFF2-40B4-BE49-F238E27FC236}">
                      <a16:creationId xmlns:a16="http://schemas.microsoft.com/office/drawing/2014/main" id="{7D2BFF93-DF25-4D9F-8C02-799E69632EA4}"/>
                    </a:ext>
                  </a:extLst>
                </p:cNvPr>
                <p:cNvSpPr>
                  <a:spLocks noChangeShapeType="1"/>
                </p:cNvSpPr>
                <p:nvPr/>
              </p:nvSpPr>
              <p:spPr bwMode="auto">
                <a:xfrm flipV="1">
                  <a:off x="4508526" y="18753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33" name="Line 3568">
                  <a:extLst>
                    <a:ext uri="{FF2B5EF4-FFF2-40B4-BE49-F238E27FC236}">
                      <a16:creationId xmlns:a16="http://schemas.microsoft.com/office/drawing/2014/main" id="{6073FA79-5F91-415C-B135-CC2683B0FD0E}"/>
                    </a:ext>
                  </a:extLst>
                </p:cNvPr>
                <p:cNvSpPr>
                  <a:spLocks noChangeShapeType="1"/>
                </p:cNvSpPr>
                <p:nvPr/>
              </p:nvSpPr>
              <p:spPr bwMode="auto">
                <a:xfrm flipV="1">
                  <a:off x="4624414" y="18753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34" name="Line 3569">
                  <a:extLst>
                    <a:ext uri="{FF2B5EF4-FFF2-40B4-BE49-F238E27FC236}">
                      <a16:creationId xmlns:a16="http://schemas.microsoft.com/office/drawing/2014/main" id="{D3823807-A190-4568-81AB-024F53F56297}"/>
                    </a:ext>
                  </a:extLst>
                </p:cNvPr>
                <p:cNvSpPr>
                  <a:spLocks noChangeShapeType="1"/>
                </p:cNvSpPr>
                <p:nvPr/>
              </p:nvSpPr>
              <p:spPr bwMode="auto">
                <a:xfrm flipV="1">
                  <a:off x="4854601" y="18753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35" name="Line 3570">
                  <a:extLst>
                    <a:ext uri="{FF2B5EF4-FFF2-40B4-BE49-F238E27FC236}">
                      <a16:creationId xmlns:a16="http://schemas.microsoft.com/office/drawing/2014/main" id="{A623A5A3-9330-44F1-A17A-17261737D82D}"/>
                    </a:ext>
                  </a:extLst>
                </p:cNvPr>
                <p:cNvSpPr>
                  <a:spLocks noChangeShapeType="1"/>
                </p:cNvSpPr>
                <p:nvPr/>
              </p:nvSpPr>
              <p:spPr bwMode="auto">
                <a:xfrm flipV="1">
                  <a:off x="5780114" y="18753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336" name="Line 3571">
                  <a:extLst>
                    <a:ext uri="{FF2B5EF4-FFF2-40B4-BE49-F238E27FC236}">
                      <a16:creationId xmlns:a16="http://schemas.microsoft.com/office/drawing/2014/main" id="{C2C7A7A7-3549-4D98-9FDF-CD12130E6CCE}"/>
                    </a:ext>
                  </a:extLst>
                </p:cNvPr>
                <p:cNvSpPr>
                  <a:spLocks noChangeShapeType="1"/>
                </p:cNvSpPr>
                <p:nvPr/>
              </p:nvSpPr>
              <p:spPr bwMode="auto">
                <a:xfrm flipV="1">
                  <a:off x="6218264" y="1875304"/>
                  <a:ext cx="0" cy="109997"/>
                </a:xfrm>
                <a:prstGeom prst="line">
                  <a:avLst/>
                </a:prstGeom>
                <a:noFill/>
                <a:ln w="19050" cap="flat">
                  <a:solidFill>
                    <a:srgbClr val="4472C4">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grpSp>
        </p:grpSp>
        <p:grpSp>
          <p:nvGrpSpPr>
            <p:cNvPr id="3733" name="Skupina 3732">
              <a:extLst>
                <a:ext uri="{FF2B5EF4-FFF2-40B4-BE49-F238E27FC236}">
                  <a16:creationId xmlns:a16="http://schemas.microsoft.com/office/drawing/2014/main" id="{8715C839-428B-44B2-A184-A8FC66CE47D4}"/>
                </a:ext>
              </a:extLst>
            </p:cNvPr>
            <p:cNvGrpSpPr/>
            <p:nvPr/>
          </p:nvGrpSpPr>
          <p:grpSpPr>
            <a:xfrm>
              <a:off x="-2634847" y="4024213"/>
              <a:ext cx="9711051" cy="1222381"/>
              <a:chOff x="-1048480" y="2680454"/>
              <a:chExt cx="10832137" cy="1316598"/>
            </a:xfrm>
          </p:grpSpPr>
          <p:sp>
            <p:nvSpPr>
              <p:cNvPr id="3985" name="Levi zaviti oklepaj 3984">
                <a:extLst>
                  <a:ext uri="{FF2B5EF4-FFF2-40B4-BE49-F238E27FC236}">
                    <a16:creationId xmlns:a16="http://schemas.microsoft.com/office/drawing/2014/main" id="{D55FA1EC-4786-4D69-8A1F-2454C5D13E8B}"/>
                  </a:ext>
                </a:extLst>
              </p:cNvPr>
              <p:cNvSpPr/>
              <p:nvPr/>
            </p:nvSpPr>
            <p:spPr>
              <a:xfrm>
                <a:off x="528641" y="2831308"/>
                <a:ext cx="122159" cy="1022806"/>
              </a:xfrm>
              <a:prstGeom prst="leftBrace">
                <a:avLst/>
              </a:prstGeom>
              <a:no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ea typeface="+mn-ea"/>
                  <a:cs typeface="Calibri Light" panose="020F0302020204030204" pitchFamily="34" charset="0"/>
                </a:endParaRPr>
              </a:p>
            </p:txBody>
          </p:sp>
          <p:sp>
            <p:nvSpPr>
              <p:cNvPr id="3986" name="PoljeZBesedilom 3985">
                <a:extLst>
                  <a:ext uri="{FF2B5EF4-FFF2-40B4-BE49-F238E27FC236}">
                    <a16:creationId xmlns:a16="http://schemas.microsoft.com/office/drawing/2014/main" id="{AB33E2DB-C0CC-4AD0-93EC-C699FF6E54E2}"/>
                  </a:ext>
                </a:extLst>
              </p:cNvPr>
              <p:cNvSpPr txBox="1"/>
              <p:nvPr/>
            </p:nvSpPr>
            <p:spPr>
              <a:xfrm rot="16200000">
                <a:off x="-1229173" y="2861147"/>
                <a:ext cx="1316598" cy="95521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l-SI" sz="2400" b="0" i="0" u="none" strike="noStrike" kern="0" cap="none" spc="0" normalizeH="0" baseline="0" noProof="0">
                    <a:ln>
                      <a:noFill/>
                    </a:ln>
                    <a:effectLst/>
                    <a:uLnTx/>
                    <a:uFillTx/>
                    <a:latin typeface="+mj-lt"/>
                    <a:cs typeface="Calibri" panose="020F0502020204030204" pitchFamily="34" charset="0"/>
                  </a:rPr>
                  <a:t>Kap</a:t>
                </a:r>
              </a:p>
            </p:txBody>
          </p:sp>
          <p:grpSp>
            <p:nvGrpSpPr>
              <p:cNvPr id="3987" name="Skupina 3986">
                <a:extLst>
                  <a:ext uri="{FF2B5EF4-FFF2-40B4-BE49-F238E27FC236}">
                    <a16:creationId xmlns:a16="http://schemas.microsoft.com/office/drawing/2014/main" id="{B69E3723-964E-47E0-94B6-A4095F17952D}"/>
                  </a:ext>
                </a:extLst>
              </p:cNvPr>
              <p:cNvGrpSpPr/>
              <p:nvPr/>
            </p:nvGrpSpPr>
            <p:grpSpPr>
              <a:xfrm>
                <a:off x="958745" y="2981743"/>
                <a:ext cx="8824912" cy="726606"/>
                <a:chOff x="-1791916" y="3606914"/>
                <a:chExt cx="8824912" cy="859358"/>
              </a:xfrm>
            </p:grpSpPr>
            <p:sp>
              <p:nvSpPr>
                <p:cNvPr id="4123" name="Line 3663">
                  <a:extLst>
                    <a:ext uri="{FF2B5EF4-FFF2-40B4-BE49-F238E27FC236}">
                      <a16:creationId xmlns:a16="http://schemas.microsoft.com/office/drawing/2014/main" id="{DEC36D34-91EC-4C87-820F-9D2BD0F1DFAB}"/>
                    </a:ext>
                  </a:extLst>
                </p:cNvPr>
                <p:cNvSpPr>
                  <a:spLocks noChangeShapeType="1"/>
                </p:cNvSpPr>
                <p:nvPr/>
              </p:nvSpPr>
              <p:spPr bwMode="auto">
                <a:xfrm flipV="1">
                  <a:off x="-1777629"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24" name="Line 3664">
                  <a:extLst>
                    <a:ext uri="{FF2B5EF4-FFF2-40B4-BE49-F238E27FC236}">
                      <a16:creationId xmlns:a16="http://schemas.microsoft.com/office/drawing/2014/main" id="{36D6D22E-2966-4F6E-B80B-4F429A38FD75}"/>
                    </a:ext>
                  </a:extLst>
                </p:cNvPr>
                <p:cNvSpPr>
                  <a:spLocks noChangeShapeType="1"/>
                </p:cNvSpPr>
                <p:nvPr/>
              </p:nvSpPr>
              <p:spPr bwMode="auto">
                <a:xfrm flipV="1">
                  <a:off x="-1555379"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25" name="Line 3665">
                  <a:extLst>
                    <a:ext uri="{FF2B5EF4-FFF2-40B4-BE49-F238E27FC236}">
                      <a16:creationId xmlns:a16="http://schemas.microsoft.com/office/drawing/2014/main" id="{980DB19E-8CA2-4DDB-954E-EB9142C8F1FC}"/>
                    </a:ext>
                  </a:extLst>
                </p:cNvPr>
                <p:cNvSpPr>
                  <a:spLocks noChangeShapeType="1"/>
                </p:cNvSpPr>
                <p:nvPr/>
              </p:nvSpPr>
              <p:spPr bwMode="auto">
                <a:xfrm flipV="1">
                  <a:off x="-1295029"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26" name="Line 3666">
                  <a:extLst>
                    <a:ext uri="{FF2B5EF4-FFF2-40B4-BE49-F238E27FC236}">
                      <a16:creationId xmlns:a16="http://schemas.microsoft.com/office/drawing/2014/main" id="{47F34E9E-1148-48C5-8B83-6F8BDD7382C2}"/>
                    </a:ext>
                  </a:extLst>
                </p:cNvPr>
                <p:cNvSpPr>
                  <a:spLocks noChangeShapeType="1"/>
                </p:cNvSpPr>
                <p:nvPr/>
              </p:nvSpPr>
              <p:spPr bwMode="auto">
                <a:xfrm flipV="1">
                  <a:off x="-909266"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27" name="Line 3667">
                  <a:extLst>
                    <a:ext uri="{FF2B5EF4-FFF2-40B4-BE49-F238E27FC236}">
                      <a16:creationId xmlns:a16="http://schemas.microsoft.com/office/drawing/2014/main" id="{80FBDE8E-9AFE-4F7C-BBC4-D07078CC9474}"/>
                    </a:ext>
                  </a:extLst>
                </p:cNvPr>
                <p:cNvSpPr>
                  <a:spLocks noChangeShapeType="1"/>
                </p:cNvSpPr>
                <p:nvPr/>
              </p:nvSpPr>
              <p:spPr bwMode="auto">
                <a:xfrm flipV="1">
                  <a:off x="-671141"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28" name="Line 3668">
                  <a:extLst>
                    <a:ext uri="{FF2B5EF4-FFF2-40B4-BE49-F238E27FC236}">
                      <a16:creationId xmlns:a16="http://schemas.microsoft.com/office/drawing/2014/main" id="{CB03722F-43D2-4014-9475-EDED44E3F5E6}"/>
                    </a:ext>
                  </a:extLst>
                </p:cNvPr>
                <p:cNvSpPr>
                  <a:spLocks noChangeShapeType="1"/>
                </p:cNvSpPr>
                <p:nvPr/>
              </p:nvSpPr>
              <p:spPr bwMode="auto">
                <a:xfrm flipV="1">
                  <a:off x="-398091"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29" name="Line 3669">
                  <a:extLst>
                    <a:ext uri="{FF2B5EF4-FFF2-40B4-BE49-F238E27FC236}">
                      <a16:creationId xmlns:a16="http://schemas.microsoft.com/office/drawing/2014/main" id="{C3D090AB-3381-4275-BA77-E070AB562AC9}"/>
                    </a:ext>
                  </a:extLst>
                </p:cNvPr>
                <p:cNvSpPr>
                  <a:spLocks noChangeShapeType="1"/>
                </p:cNvSpPr>
                <p:nvPr/>
              </p:nvSpPr>
              <p:spPr bwMode="auto">
                <a:xfrm flipV="1">
                  <a:off x="-83766"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30" name="Line 3670">
                  <a:extLst>
                    <a:ext uri="{FF2B5EF4-FFF2-40B4-BE49-F238E27FC236}">
                      <a16:creationId xmlns:a16="http://schemas.microsoft.com/office/drawing/2014/main" id="{6B494668-1D3E-4E6A-9AB3-AE81AF9BB98C}"/>
                    </a:ext>
                  </a:extLst>
                </p:cNvPr>
                <p:cNvSpPr>
                  <a:spLocks noChangeShapeType="1"/>
                </p:cNvSpPr>
                <p:nvPr/>
              </p:nvSpPr>
              <p:spPr bwMode="auto">
                <a:xfrm flipV="1">
                  <a:off x="187696"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31" name="Line 3671">
                  <a:extLst>
                    <a:ext uri="{FF2B5EF4-FFF2-40B4-BE49-F238E27FC236}">
                      <a16:creationId xmlns:a16="http://schemas.microsoft.com/office/drawing/2014/main" id="{1D54DF16-4223-47F8-AB6E-EA161AE39B1D}"/>
                    </a:ext>
                  </a:extLst>
                </p:cNvPr>
                <p:cNvSpPr>
                  <a:spLocks noChangeShapeType="1"/>
                </p:cNvSpPr>
                <p:nvPr/>
              </p:nvSpPr>
              <p:spPr bwMode="auto">
                <a:xfrm flipV="1">
                  <a:off x="409946"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32" name="Line 3672">
                  <a:extLst>
                    <a:ext uri="{FF2B5EF4-FFF2-40B4-BE49-F238E27FC236}">
                      <a16:creationId xmlns:a16="http://schemas.microsoft.com/office/drawing/2014/main" id="{F8464BDF-9E78-4141-90F7-8681B697E598}"/>
                    </a:ext>
                  </a:extLst>
                </p:cNvPr>
                <p:cNvSpPr>
                  <a:spLocks noChangeShapeType="1"/>
                </p:cNvSpPr>
                <p:nvPr/>
              </p:nvSpPr>
              <p:spPr bwMode="auto">
                <a:xfrm flipV="1">
                  <a:off x="611559"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33" name="Line 3673">
                  <a:extLst>
                    <a:ext uri="{FF2B5EF4-FFF2-40B4-BE49-F238E27FC236}">
                      <a16:creationId xmlns:a16="http://schemas.microsoft.com/office/drawing/2014/main" id="{44892299-5464-495D-9B17-7CA793AA8D11}"/>
                    </a:ext>
                  </a:extLst>
                </p:cNvPr>
                <p:cNvSpPr>
                  <a:spLocks noChangeShapeType="1"/>
                </p:cNvSpPr>
                <p:nvPr/>
              </p:nvSpPr>
              <p:spPr bwMode="auto">
                <a:xfrm flipV="1">
                  <a:off x="795709"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34" name="Line 3674">
                  <a:extLst>
                    <a:ext uri="{FF2B5EF4-FFF2-40B4-BE49-F238E27FC236}">
                      <a16:creationId xmlns:a16="http://schemas.microsoft.com/office/drawing/2014/main" id="{8264EF92-3A14-40BB-840F-EDD3E385F393}"/>
                    </a:ext>
                  </a:extLst>
                </p:cNvPr>
                <p:cNvSpPr>
                  <a:spLocks noChangeShapeType="1"/>
                </p:cNvSpPr>
                <p:nvPr/>
              </p:nvSpPr>
              <p:spPr bwMode="auto">
                <a:xfrm flipV="1">
                  <a:off x="981446"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35" name="Line 3675">
                  <a:extLst>
                    <a:ext uri="{FF2B5EF4-FFF2-40B4-BE49-F238E27FC236}">
                      <a16:creationId xmlns:a16="http://schemas.microsoft.com/office/drawing/2014/main" id="{BCEB53F4-607C-4FF1-80C1-7A7931BF9DB2}"/>
                    </a:ext>
                  </a:extLst>
                </p:cNvPr>
                <p:cNvSpPr>
                  <a:spLocks noChangeShapeType="1"/>
                </p:cNvSpPr>
                <p:nvPr/>
              </p:nvSpPr>
              <p:spPr bwMode="auto">
                <a:xfrm flipV="1">
                  <a:off x="1202109"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36" name="Line 3676">
                  <a:extLst>
                    <a:ext uri="{FF2B5EF4-FFF2-40B4-BE49-F238E27FC236}">
                      <a16:creationId xmlns:a16="http://schemas.microsoft.com/office/drawing/2014/main" id="{4914312A-23A9-4787-A2E1-E3CD11CD20A2}"/>
                    </a:ext>
                  </a:extLst>
                </p:cNvPr>
                <p:cNvSpPr>
                  <a:spLocks noChangeShapeType="1"/>
                </p:cNvSpPr>
                <p:nvPr/>
              </p:nvSpPr>
              <p:spPr bwMode="auto">
                <a:xfrm flipV="1">
                  <a:off x="1495796"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37" name="Line 3677">
                  <a:extLst>
                    <a:ext uri="{FF2B5EF4-FFF2-40B4-BE49-F238E27FC236}">
                      <a16:creationId xmlns:a16="http://schemas.microsoft.com/office/drawing/2014/main" id="{C258E1A8-3517-4579-9D5C-DCD1A7F90E54}"/>
                    </a:ext>
                  </a:extLst>
                </p:cNvPr>
                <p:cNvSpPr>
                  <a:spLocks noChangeShapeType="1"/>
                </p:cNvSpPr>
                <p:nvPr/>
              </p:nvSpPr>
              <p:spPr bwMode="auto">
                <a:xfrm flipV="1">
                  <a:off x="1832346"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38" name="Line 3678">
                  <a:extLst>
                    <a:ext uri="{FF2B5EF4-FFF2-40B4-BE49-F238E27FC236}">
                      <a16:creationId xmlns:a16="http://schemas.microsoft.com/office/drawing/2014/main" id="{5746D6C4-9419-4068-AC0F-C0AE09EEFC7A}"/>
                    </a:ext>
                  </a:extLst>
                </p:cNvPr>
                <p:cNvSpPr>
                  <a:spLocks noChangeShapeType="1"/>
                </p:cNvSpPr>
                <p:nvPr/>
              </p:nvSpPr>
              <p:spPr bwMode="auto">
                <a:xfrm flipV="1">
                  <a:off x="2110159"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39" name="Line 3679">
                  <a:extLst>
                    <a:ext uri="{FF2B5EF4-FFF2-40B4-BE49-F238E27FC236}">
                      <a16:creationId xmlns:a16="http://schemas.microsoft.com/office/drawing/2014/main" id="{1D25DF4D-41C4-4E3E-B54F-28D492538ECD}"/>
                    </a:ext>
                  </a:extLst>
                </p:cNvPr>
                <p:cNvSpPr>
                  <a:spLocks noChangeShapeType="1"/>
                </p:cNvSpPr>
                <p:nvPr/>
              </p:nvSpPr>
              <p:spPr bwMode="auto">
                <a:xfrm flipV="1">
                  <a:off x="2468934"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40" name="Line 3680">
                  <a:extLst>
                    <a:ext uri="{FF2B5EF4-FFF2-40B4-BE49-F238E27FC236}">
                      <a16:creationId xmlns:a16="http://schemas.microsoft.com/office/drawing/2014/main" id="{8CE629EA-3752-42DB-A577-759E39EB642A}"/>
                    </a:ext>
                  </a:extLst>
                </p:cNvPr>
                <p:cNvSpPr>
                  <a:spLocks noChangeShapeType="1"/>
                </p:cNvSpPr>
                <p:nvPr/>
              </p:nvSpPr>
              <p:spPr bwMode="auto">
                <a:xfrm flipV="1">
                  <a:off x="2767384"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41" name="Line 3681">
                  <a:extLst>
                    <a:ext uri="{FF2B5EF4-FFF2-40B4-BE49-F238E27FC236}">
                      <a16:creationId xmlns:a16="http://schemas.microsoft.com/office/drawing/2014/main" id="{FA7490E5-B983-44ED-AFF1-F3D7EC9ECD42}"/>
                    </a:ext>
                  </a:extLst>
                </p:cNvPr>
                <p:cNvSpPr>
                  <a:spLocks noChangeShapeType="1"/>
                </p:cNvSpPr>
                <p:nvPr/>
              </p:nvSpPr>
              <p:spPr bwMode="auto">
                <a:xfrm flipV="1">
                  <a:off x="3065834"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42" name="Line 3682">
                  <a:extLst>
                    <a:ext uri="{FF2B5EF4-FFF2-40B4-BE49-F238E27FC236}">
                      <a16:creationId xmlns:a16="http://schemas.microsoft.com/office/drawing/2014/main" id="{022E5414-7779-4AE1-B87A-88CC4AE9A44F}"/>
                    </a:ext>
                  </a:extLst>
                </p:cNvPr>
                <p:cNvSpPr>
                  <a:spLocks noChangeShapeType="1"/>
                </p:cNvSpPr>
                <p:nvPr/>
              </p:nvSpPr>
              <p:spPr bwMode="auto">
                <a:xfrm flipV="1">
                  <a:off x="3327771"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43" name="Line 3683">
                  <a:extLst>
                    <a:ext uri="{FF2B5EF4-FFF2-40B4-BE49-F238E27FC236}">
                      <a16:creationId xmlns:a16="http://schemas.microsoft.com/office/drawing/2014/main" id="{FB8F1988-630B-4E01-AE7E-8F35449CCF29}"/>
                    </a:ext>
                  </a:extLst>
                </p:cNvPr>
                <p:cNvSpPr>
                  <a:spLocks noChangeShapeType="1"/>
                </p:cNvSpPr>
                <p:nvPr/>
              </p:nvSpPr>
              <p:spPr bwMode="auto">
                <a:xfrm flipV="1">
                  <a:off x="3548434"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44" name="Line 3684">
                  <a:extLst>
                    <a:ext uri="{FF2B5EF4-FFF2-40B4-BE49-F238E27FC236}">
                      <a16:creationId xmlns:a16="http://schemas.microsoft.com/office/drawing/2014/main" id="{B332F642-DD49-4C03-8177-F7963536081A}"/>
                    </a:ext>
                  </a:extLst>
                </p:cNvPr>
                <p:cNvSpPr>
                  <a:spLocks noChangeShapeType="1"/>
                </p:cNvSpPr>
                <p:nvPr/>
              </p:nvSpPr>
              <p:spPr bwMode="auto">
                <a:xfrm flipV="1">
                  <a:off x="3842121"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45" name="Line 3685">
                  <a:extLst>
                    <a:ext uri="{FF2B5EF4-FFF2-40B4-BE49-F238E27FC236}">
                      <a16:creationId xmlns:a16="http://schemas.microsoft.com/office/drawing/2014/main" id="{579E0D86-5F92-4E5A-AE54-B9C1EF3C18D0}"/>
                    </a:ext>
                  </a:extLst>
                </p:cNvPr>
                <p:cNvSpPr>
                  <a:spLocks noChangeShapeType="1"/>
                </p:cNvSpPr>
                <p:nvPr/>
              </p:nvSpPr>
              <p:spPr bwMode="auto">
                <a:xfrm flipV="1">
                  <a:off x="4107234"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46" name="Line 3686">
                  <a:extLst>
                    <a:ext uri="{FF2B5EF4-FFF2-40B4-BE49-F238E27FC236}">
                      <a16:creationId xmlns:a16="http://schemas.microsoft.com/office/drawing/2014/main" id="{FA8EB0B3-647B-45F4-B9AF-295B911EB243}"/>
                    </a:ext>
                  </a:extLst>
                </p:cNvPr>
                <p:cNvSpPr>
                  <a:spLocks noChangeShapeType="1"/>
                </p:cNvSpPr>
                <p:nvPr/>
              </p:nvSpPr>
              <p:spPr bwMode="auto">
                <a:xfrm flipV="1">
                  <a:off x="4394571"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47" name="Line 3687">
                  <a:extLst>
                    <a:ext uri="{FF2B5EF4-FFF2-40B4-BE49-F238E27FC236}">
                      <a16:creationId xmlns:a16="http://schemas.microsoft.com/office/drawing/2014/main" id="{EC17027C-DBFB-40E4-B9E6-4CCFD0A823DE}"/>
                    </a:ext>
                  </a:extLst>
                </p:cNvPr>
                <p:cNvSpPr>
                  <a:spLocks noChangeShapeType="1"/>
                </p:cNvSpPr>
                <p:nvPr/>
              </p:nvSpPr>
              <p:spPr bwMode="auto">
                <a:xfrm flipV="1">
                  <a:off x="4616821"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48" name="Line 3688">
                  <a:extLst>
                    <a:ext uri="{FF2B5EF4-FFF2-40B4-BE49-F238E27FC236}">
                      <a16:creationId xmlns:a16="http://schemas.microsoft.com/office/drawing/2014/main" id="{DECC9C72-6A60-4AF1-B7FD-8C2C03C529C5}"/>
                    </a:ext>
                  </a:extLst>
                </p:cNvPr>
                <p:cNvSpPr>
                  <a:spLocks noChangeShapeType="1"/>
                </p:cNvSpPr>
                <p:nvPr/>
              </p:nvSpPr>
              <p:spPr bwMode="auto">
                <a:xfrm flipV="1">
                  <a:off x="4869234"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49" name="Line 3689">
                  <a:extLst>
                    <a:ext uri="{FF2B5EF4-FFF2-40B4-BE49-F238E27FC236}">
                      <a16:creationId xmlns:a16="http://schemas.microsoft.com/office/drawing/2014/main" id="{44BBF94F-9DE7-46F3-92E5-D919D00465B7}"/>
                    </a:ext>
                  </a:extLst>
                </p:cNvPr>
                <p:cNvSpPr>
                  <a:spLocks noChangeShapeType="1"/>
                </p:cNvSpPr>
                <p:nvPr/>
              </p:nvSpPr>
              <p:spPr bwMode="auto">
                <a:xfrm flipV="1">
                  <a:off x="5132759"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50" name="Line 3690">
                  <a:extLst>
                    <a:ext uri="{FF2B5EF4-FFF2-40B4-BE49-F238E27FC236}">
                      <a16:creationId xmlns:a16="http://schemas.microsoft.com/office/drawing/2014/main" id="{CB9404C1-F988-4F29-8E3A-E0A3C3C675CA}"/>
                    </a:ext>
                  </a:extLst>
                </p:cNvPr>
                <p:cNvSpPr>
                  <a:spLocks noChangeShapeType="1"/>
                </p:cNvSpPr>
                <p:nvPr/>
              </p:nvSpPr>
              <p:spPr bwMode="auto">
                <a:xfrm flipV="1">
                  <a:off x="5447084"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51" name="Line 3691">
                  <a:extLst>
                    <a:ext uri="{FF2B5EF4-FFF2-40B4-BE49-F238E27FC236}">
                      <a16:creationId xmlns:a16="http://schemas.microsoft.com/office/drawing/2014/main" id="{BFAADB6E-3D52-4846-9131-C91CD2B98B00}"/>
                    </a:ext>
                  </a:extLst>
                </p:cNvPr>
                <p:cNvSpPr>
                  <a:spLocks noChangeShapeType="1"/>
                </p:cNvSpPr>
                <p:nvPr/>
              </p:nvSpPr>
              <p:spPr bwMode="auto">
                <a:xfrm flipV="1">
                  <a:off x="5701084"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52" name="Line 3692">
                  <a:extLst>
                    <a:ext uri="{FF2B5EF4-FFF2-40B4-BE49-F238E27FC236}">
                      <a16:creationId xmlns:a16="http://schemas.microsoft.com/office/drawing/2014/main" id="{38EE81BC-6EEC-4307-A7FC-5F93E3AADCCA}"/>
                    </a:ext>
                  </a:extLst>
                </p:cNvPr>
                <p:cNvSpPr>
                  <a:spLocks noChangeShapeType="1"/>
                </p:cNvSpPr>
                <p:nvPr/>
              </p:nvSpPr>
              <p:spPr bwMode="auto">
                <a:xfrm flipV="1">
                  <a:off x="5956671"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53" name="Line 3693">
                  <a:extLst>
                    <a:ext uri="{FF2B5EF4-FFF2-40B4-BE49-F238E27FC236}">
                      <a16:creationId xmlns:a16="http://schemas.microsoft.com/office/drawing/2014/main" id="{BECA3D53-CBC7-4C65-972A-AF092C5656D9}"/>
                    </a:ext>
                  </a:extLst>
                </p:cNvPr>
                <p:cNvSpPr>
                  <a:spLocks noChangeShapeType="1"/>
                </p:cNvSpPr>
                <p:nvPr/>
              </p:nvSpPr>
              <p:spPr bwMode="auto">
                <a:xfrm flipV="1">
                  <a:off x="6283696"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54" name="Line 3694">
                  <a:extLst>
                    <a:ext uri="{FF2B5EF4-FFF2-40B4-BE49-F238E27FC236}">
                      <a16:creationId xmlns:a16="http://schemas.microsoft.com/office/drawing/2014/main" id="{739D7808-82FE-4598-B3E8-1491E730DE27}"/>
                    </a:ext>
                  </a:extLst>
                </p:cNvPr>
                <p:cNvSpPr>
                  <a:spLocks noChangeShapeType="1"/>
                </p:cNvSpPr>
                <p:nvPr/>
              </p:nvSpPr>
              <p:spPr bwMode="auto">
                <a:xfrm flipV="1">
                  <a:off x="6569446"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55" name="Line 3695">
                  <a:extLst>
                    <a:ext uri="{FF2B5EF4-FFF2-40B4-BE49-F238E27FC236}">
                      <a16:creationId xmlns:a16="http://schemas.microsoft.com/office/drawing/2014/main" id="{8D6FF1F6-7D6A-449D-8AAA-F27DE47942E4}"/>
                    </a:ext>
                  </a:extLst>
                </p:cNvPr>
                <p:cNvSpPr>
                  <a:spLocks noChangeShapeType="1"/>
                </p:cNvSpPr>
                <p:nvPr/>
              </p:nvSpPr>
              <p:spPr bwMode="auto">
                <a:xfrm flipV="1">
                  <a:off x="6823446"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56" name="Line 3696">
                  <a:extLst>
                    <a:ext uri="{FF2B5EF4-FFF2-40B4-BE49-F238E27FC236}">
                      <a16:creationId xmlns:a16="http://schemas.microsoft.com/office/drawing/2014/main" id="{9CE07A5F-6E93-4D26-A9D6-C893134D12AD}"/>
                    </a:ext>
                  </a:extLst>
                </p:cNvPr>
                <p:cNvSpPr>
                  <a:spLocks noChangeShapeType="1"/>
                </p:cNvSpPr>
                <p:nvPr/>
              </p:nvSpPr>
              <p:spPr bwMode="auto">
                <a:xfrm flipV="1">
                  <a:off x="7032996" y="4354373"/>
                  <a:ext cx="0" cy="111899"/>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57" name="Line 3761">
                  <a:extLst>
                    <a:ext uri="{FF2B5EF4-FFF2-40B4-BE49-F238E27FC236}">
                      <a16:creationId xmlns:a16="http://schemas.microsoft.com/office/drawing/2014/main" id="{850EE39D-06DF-4C9B-B924-A2E5F62F2B1C}"/>
                    </a:ext>
                  </a:extLst>
                </p:cNvPr>
                <p:cNvSpPr>
                  <a:spLocks noChangeShapeType="1"/>
                </p:cNvSpPr>
                <p:nvPr/>
              </p:nvSpPr>
              <p:spPr bwMode="auto">
                <a:xfrm flipV="1">
                  <a:off x="-1703016" y="3980643"/>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58" name="Line 3762">
                  <a:extLst>
                    <a:ext uri="{FF2B5EF4-FFF2-40B4-BE49-F238E27FC236}">
                      <a16:creationId xmlns:a16="http://schemas.microsoft.com/office/drawing/2014/main" id="{1E247CA9-5A16-44A1-9DD4-40C2ED563FEE}"/>
                    </a:ext>
                  </a:extLst>
                </p:cNvPr>
                <p:cNvSpPr>
                  <a:spLocks noChangeShapeType="1"/>
                </p:cNvSpPr>
                <p:nvPr/>
              </p:nvSpPr>
              <p:spPr bwMode="auto">
                <a:xfrm flipV="1">
                  <a:off x="-1415679" y="3980643"/>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59" name="Line 3763">
                  <a:extLst>
                    <a:ext uri="{FF2B5EF4-FFF2-40B4-BE49-F238E27FC236}">
                      <a16:creationId xmlns:a16="http://schemas.microsoft.com/office/drawing/2014/main" id="{6527AB89-C166-48CF-878C-0534E13FD513}"/>
                    </a:ext>
                  </a:extLst>
                </p:cNvPr>
                <p:cNvSpPr>
                  <a:spLocks noChangeShapeType="1"/>
                </p:cNvSpPr>
                <p:nvPr/>
              </p:nvSpPr>
              <p:spPr bwMode="auto">
                <a:xfrm flipV="1">
                  <a:off x="-1026741" y="3980643"/>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60" name="Line 3764">
                  <a:extLst>
                    <a:ext uri="{FF2B5EF4-FFF2-40B4-BE49-F238E27FC236}">
                      <a16:creationId xmlns:a16="http://schemas.microsoft.com/office/drawing/2014/main" id="{59E8E162-3AC7-4725-BE3C-C184BF6A2CE0}"/>
                    </a:ext>
                  </a:extLst>
                </p:cNvPr>
                <p:cNvSpPr>
                  <a:spLocks noChangeShapeType="1"/>
                </p:cNvSpPr>
                <p:nvPr/>
              </p:nvSpPr>
              <p:spPr bwMode="auto">
                <a:xfrm flipV="1">
                  <a:off x="-767979" y="3980643"/>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61" name="Line 3765">
                  <a:extLst>
                    <a:ext uri="{FF2B5EF4-FFF2-40B4-BE49-F238E27FC236}">
                      <a16:creationId xmlns:a16="http://schemas.microsoft.com/office/drawing/2014/main" id="{CFDF4C67-5C41-49D7-9ACC-948284F49D3B}"/>
                    </a:ext>
                  </a:extLst>
                </p:cNvPr>
                <p:cNvSpPr>
                  <a:spLocks noChangeShapeType="1"/>
                </p:cNvSpPr>
                <p:nvPr/>
              </p:nvSpPr>
              <p:spPr bwMode="auto">
                <a:xfrm flipV="1">
                  <a:off x="-513979" y="3980643"/>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62" name="Line 3766">
                  <a:extLst>
                    <a:ext uri="{FF2B5EF4-FFF2-40B4-BE49-F238E27FC236}">
                      <a16:creationId xmlns:a16="http://schemas.microsoft.com/office/drawing/2014/main" id="{23DAC96F-8B93-4D25-A072-735B317FC601}"/>
                    </a:ext>
                  </a:extLst>
                </p:cNvPr>
                <p:cNvSpPr>
                  <a:spLocks noChangeShapeType="1"/>
                </p:cNvSpPr>
                <p:nvPr/>
              </p:nvSpPr>
              <p:spPr bwMode="auto">
                <a:xfrm flipV="1">
                  <a:off x="-175841" y="3980643"/>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63" name="Line 3767">
                  <a:extLst>
                    <a:ext uri="{FF2B5EF4-FFF2-40B4-BE49-F238E27FC236}">
                      <a16:creationId xmlns:a16="http://schemas.microsoft.com/office/drawing/2014/main" id="{6BC35B82-1E6E-43AB-9145-418208CA42ED}"/>
                    </a:ext>
                  </a:extLst>
                </p:cNvPr>
                <p:cNvSpPr>
                  <a:spLocks noChangeShapeType="1"/>
                </p:cNvSpPr>
                <p:nvPr/>
              </p:nvSpPr>
              <p:spPr bwMode="auto">
                <a:xfrm flipV="1">
                  <a:off x="87684" y="3980643"/>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64" name="Line 3768">
                  <a:extLst>
                    <a:ext uri="{FF2B5EF4-FFF2-40B4-BE49-F238E27FC236}">
                      <a16:creationId xmlns:a16="http://schemas.microsoft.com/office/drawing/2014/main" id="{6646CC91-2A7B-40F9-A28D-B5BA2DBCC28E}"/>
                    </a:ext>
                  </a:extLst>
                </p:cNvPr>
                <p:cNvSpPr>
                  <a:spLocks noChangeShapeType="1"/>
                </p:cNvSpPr>
                <p:nvPr/>
              </p:nvSpPr>
              <p:spPr bwMode="auto">
                <a:xfrm flipV="1">
                  <a:off x="570284" y="3980643"/>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65" name="Line 3769">
                  <a:extLst>
                    <a:ext uri="{FF2B5EF4-FFF2-40B4-BE49-F238E27FC236}">
                      <a16:creationId xmlns:a16="http://schemas.microsoft.com/office/drawing/2014/main" id="{287C6560-1C13-4319-90F4-EA6667079FA7}"/>
                    </a:ext>
                  </a:extLst>
                </p:cNvPr>
                <p:cNvSpPr>
                  <a:spLocks noChangeShapeType="1"/>
                </p:cNvSpPr>
                <p:nvPr/>
              </p:nvSpPr>
              <p:spPr bwMode="auto">
                <a:xfrm flipV="1">
                  <a:off x="814759" y="3980643"/>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66" name="Line 3770">
                  <a:extLst>
                    <a:ext uri="{FF2B5EF4-FFF2-40B4-BE49-F238E27FC236}">
                      <a16:creationId xmlns:a16="http://schemas.microsoft.com/office/drawing/2014/main" id="{6597C6AB-CA1F-4AA7-8A37-0210B2FD060C}"/>
                    </a:ext>
                  </a:extLst>
                </p:cNvPr>
                <p:cNvSpPr>
                  <a:spLocks noChangeShapeType="1"/>
                </p:cNvSpPr>
                <p:nvPr/>
              </p:nvSpPr>
              <p:spPr bwMode="auto">
                <a:xfrm flipV="1">
                  <a:off x="1083046" y="3980643"/>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67" name="Line 3771">
                  <a:extLst>
                    <a:ext uri="{FF2B5EF4-FFF2-40B4-BE49-F238E27FC236}">
                      <a16:creationId xmlns:a16="http://schemas.microsoft.com/office/drawing/2014/main" id="{482F429F-95E4-4091-8DBA-7B029FD7D145}"/>
                    </a:ext>
                  </a:extLst>
                </p:cNvPr>
                <p:cNvSpPr>
                  <a:spLocks noChangeShapeType="1"/>
                </p:cNvSpPr>
                <p:nvPr/>
              </p:nvSpPr>
              <p:spPr bwMode="auto">
                <a:xfrm flipV="1">
                  <a:off x="1400546" y="3980643"/>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68" name="Line 3772">
                  <a:extLst>
                    <a:ext uri="{FF2B5EF4-FFF2-40B4-BE49-F238E27FC236}">
                      <a16:creationId xmlns:a16="http://schemas.microsoft.com/office/drawing/2014/main" id="{F7CC93CA-9F58-4ADF-B937-FA70086F46DB}"/>
                    </a:ext>
                  </a:extLst>
                </p:cNvPr>
                <p:cNvSpPr>
                  <a:spLocks noChangeShapeType="1"/>
                </p:cNvSpPr>
                <p:nvPr/>
              </p:nvSpPr>
              <p:spPr bwMode="auto">
                <a:xfrm flipV="1">
                  <a:off x="1743446" y="3980643"/>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69" name="Line 3773">
                  <a:extLst>
                    <a:ext uri="{FF2B5EF4-FFF2-40B4-BE49-F238E27FC236}">
                      <a16:creationId xmlns:a16="http://schemas.microsoft.com/office/drawing/2014/main" id="{F248479A-745B-4C9C-AF21-00ECEEB37B4E}"/>
                    </a:ext>
                  </a:extLst>
                </p:cNvPr>
                <p:cNvSpPr>
                  <a:spLocks noChangeShapeType="1"/>
                </p:cNvSpPr>
                <p:nvPr/>
              </p:nvSpPr>
              <p:spPr bwMode="auto">
                <a:xfrm flipV="1">
                  <a:off x="2089521" y="3980643"/>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70" name="Line 3774">
                  <a:extLst>
                    <a:ext uri="{FF2B5EF4-FFF2-40B4-BE49-F238E27FC236}">
                      <a16:creationId xmlns:a16="http://schemas.microsoft.com/office/drawing/2014/main" id="{6056A138-48B2-464B-92BA-1341D1D3CD3F}"/>
                    </a:ext>
                  </a:extLst>
                </p:cNvPr>
                <p:cNvSpPr>
                  <a:spLocks noChangeShapeType="1"/>
                </p:cNvSpPr>
                <p:nvPr/>
              </p:nvSpPr>
              <p:spPr bwMode="auto">
                <a:xfrm flipV="1">
                  <a:off x="2380034" y="3980643"/>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71" name="Line 3775">
                  <a:extLst>
                    <a:ext uri="{FF2B5EF4-FFF2-40B4-BE49-F238E27FC236}">
                      <a16:creationId xmlns:a16="http://schemas.microsoft.com/office/drawing/2014/main" id="{12B3190C-E125-45EB-B16A-C5AA37F7E192}"/>
                    </a:ext>
                  </a:extLst>
                </p:cNvPr>
                <p:cNvSpPr>
                  <a:spLocks noChangeShapeType="1"/>
                </p:cNvSpPr>
                <p:nvPr/>
              </p:nvSpPr>
              <p:spPr bwMode="auto">
                <a:xfrm flipV="1">
                  <a:off x="2661021" y="3980643"/>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72" name="Line 3776">
                  <a:extLst>
                    <a:ext uri="{FF2B5EF4-FFF2-40B4-BE49-F238E27FC236}">
                      <a16:creationId xmlns:a16="http://schemas.microsoft.com/office/drawing/2014/main" id="{B549FD2F-2700-4269-9075-FDA11402FE2D}"/>
                    </a:ext>
                  </a:extLst>
                </p:cNvPr>
                <p:cNvSpPr>
                  <a:spLocks noChangeShapeType="1"/>
                </p:cNvSpPr>
                <p:nvPr/>
              </p:nvSpPr>
              <p:spPr bwMode="auto">
                <a:xfrm flipV="1">
                  <a:off x="2967409" y="3980643"/>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73" name="Line 3777">
                  <a:extLst>
                    <a:ext uri="{FF2B5EF4-FFF2-40B4-BE49-F238E27FC236}">
                      <a16:creationId xmlns:a16="http://schemas.microsoft.com/office/drawing/2014/main" id="{F6598256-386D-4309-ABDE-6745EE1E9ADD}"/>
                    </a:ext>
                  </a:extLst>
                </p:cNvPr>
                <p:cNvSpPr>
                  <a:spLocks noChangeShapeType="1"/>
                </p:cNvSpPr>
                <p:nvPr/>
              </p:nvSpPr>
              <p:spPr bwMode="auto">
                <a:xfrm flipV="1">
                  <a:off x="3253159" y="3980643"/>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74" name="Line 3778">
                  <a:extLst>
                    <a:ext uri="{FF2B5EF4-FFF2-40B4-BE49-F238E27FC236}">
                      <a16:creationId xmlns:a16="http://schemas.microsoft.com/office/drawing/2014/main" id="{115B95E0-3D5A-4C5E-A74D-49CCDCC71676}"/>
                    </a:ext>
                  </a:extLst>
                </p:cNvPr>
                <p:cNvSpPr>
                  <a:spLocks noChangeShapeType="1"/>
                </p:cNvSpPr>
                <p:nvPr/>
              </p:nvSpPr>
              <p:spPr bwMode="auto">
                <a:xfrm flipV="1">
                  <a:off x="3613521" y="3980643"/>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75" name="Line 3779">
                  <a:extLst>
                    <a:ext uri="{FF2B5EF4-FFF2-40B4-BE49-F238E27FC236}">
                      <a16:creationId xmlns:a16="http://schemas.microsoft.com/office/drawing/2014/main" id="{C430CA37-8848-431F-AB74-B836EA9601A3}"/>
                    </a:ext>
                  </a:extLst>
                </p:cNvPr>
                <p:cNvSpPr>
                  <a:spLocks noChangeShapeType="1"/>
                </p:cNvSpPr>
                <p:nvPr/>
              </p:nvSpPr>
              <p:spPr bwMode="auto">
                <a:xfrm flipV="1">
                  <a:off x="3997696" y="3980643"/>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76" name="Line 3780">
                  <a:extLst>
                    <a:ext uri="{FF2B5EF4-FFF2-40B4-BE49-F238E27FC236}">
                      <a16:creationId xmlns:a16="http://schemas.microsoft.com/office/drawing/2014/main" id="{C38AC90C-96F0-4A84-A8F1-7C768035E21D}"/>
                    </a:ext>
                  </a:extLst>
                </p:cNvPr>
                <p:cNvSpPr>
                  <a:spLocks noChangeShapeType="1"/>
                </p:cNvSpPr>
                <p:nvPr/>
              </p:nvSpPr>
              <p:spPr bwMode="auto">
                <a:xfrm flipV="1">
                  <a:off x="4388221" y="3980643"/>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77" name="Line 3781">
                  <a:extLst>
                    <a:ext uri="{FF2B5EF4-FFF2-40B4-BE49-F238E27FC236}">
                      <a16:creationId xmlns:a16="http://schemas.microsoft.com/office/drawing/2014/main" id="{F66308AF-BCB0-450B-A7C8-027209F8688B}"/>
                    </a:ext>
                  </a:extLst>
                </p:cNvPr>
                <p:cNvSpPr>
                  <a:spLocks noChangeShapeType="1"/>
                </p:cNvSpPr>
                <p:nvPr/>
              </p:nvSpPr>
              <p:spPr bwMode="auto">
                <a:xfrm flipV="1">
                  <a:off x="4673971" y="3980643"/>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78" name="Line 3782">
                  <a:extLst>
                    <a:ext uri="{FF2B5EF4-FFF2-40B4-BE49-F238E27FC236}">
                      <a16:creationId xmlns:a16="http://schemas.microsoft.com/office/drawing/2014/main" id="{277CE6EA-601A-4E24-AD45-A652CED676E2}"/>
                    </a:ext>
                  </a:extLst>
                </p:cNvPr>
                <p:cNvSpPr>
                  <a:spLocks noChangeShapeType="1"/>
                </p:cNvSpPr>
                <p:nvPr/>
              </p:nvSpPr>
              <p:spPr bwMode="auto">
                <a:xfrm flipV="1">
                  <a:off x="5066084" y="3980643"/>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79" name="Line 3783">
                  <a:extLst>
                    <a:ext uri="{FF2B5EF4-FFF2-40B4-BE49-F238E27FC236}">
                      <a16:creationId xmlns:a16="http://schemas.microsoft.com/office/drawing/2014/main" id="{6C1AF6CC-E5D7-4619-A5DF-FA3CF2E2ADB4}"/>
                    </a:ext>
                  </a:extLst>
                </p:cNvPr>
                <p:cNvSpPr>
                  <a:spLocks noChangeShapeType="1"/>
                </p:cNvSpPr>
                <p:nvPr/>
              </p:nvSpPr>
              <p:spPr bwMode="auto">
                <a:xfrm flipV="1">
                  <a:off x="5423271" y="3980643"/>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80" name="Line 3784">
                  <a:extLst>
                    <a:ext uri="{FF2B5EF4-FFF2-40B4-BE49-F238E27FC236}">
                      <a16:creationId xmlns:a16="http://schemas.microsoft.com/office/drawing/2014/main" id="{D9B1DD4F-881F-4B4B-9ABF-10ABF768A1CF}"/>
                    </a:ext>
                  </a:extLst>
                </p:cNvPr>
                <p:cNvSpPr>
                  <a:spLocks noChangeShapeType="1"/>
                </p:cNvSpPr>
                <p:nvPr/>
              </p:nvSpPr>
              <p:spPr bwMode="auto">
                <a:xfrm flipV="1">
                  <a:off x="5748709" y="3980643"/>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81" name="Line 3785">
                  <a:extLst>
                    <a:ext uri="{FF2B5EF4-FFF2-40B4-BE49-F238E27FC236}">
                      <a16:creationId xmlns:a16="http://schemas.microsoft.com/office/drawing/2014/main" id="{61986141-785F-4A66-B664-F0949E9A54A2}"/>
                    </a:ext>
                  </a:extLst>
                </p:cNvPr>
                <p:cNvSpPr>
                  <a:spLocks noChangeShapeType="1"/>
                </p:cNvSpPr>
                <p:nvPr/>
              </p:nvSpPr>
              <p:spPr bwMode="auto">
                <a:xfrm flipV="1">
                  <a:off x="6037634" y="3980643"/>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82" name="Line 3786">
                  <a:extLst>
                    <a:ext uri="{FF2B5EF4-FFF2-40B4-BE49-F238E27FC236}">
                      <a16:creationId xmlns:a16="http://schemas.microsoft.com/office/drawing/2014/main" id="{A202C5DC-6238-441E-A4F8-2D1C34E3BBC0}"/>
                    </a:ext>
                  </a:extLst>
                </p:cNvPr>
                <p:cNvSpPr>
                  <a:spLocks noChangeShapeType="1"/>
                </p:cNvSpPr>
                <p:nvPr/>
              </p:nvSpPr>
              <p:spPr bwMode="auto">
                <a:xfrm flipV="1">
                  <a:off x="6445621" y="3980643"/>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83" name="Line 3787">
                  <a:extLst>
                    <a:ext uri="{FF2B5EF4-FFF2-40B4-BE49-F238E27FC236}">
                      <a16:creationId xmlns:a16="http://schemas.microsoft.com/office/drawing/2014/main" id="{4F87EB9F-614B-485D-9CEA-1C43ED09C143}"/>
                    </a:ext>
                  </a:extLst>
                </p:cNvPr>
                <p:cNvSpPr>
                  <a:spLocks noChangeShapeType="1"/>
                </p:cNvSpPr>
                <p:nvPr/>
              </p:nvSpPr>
              <p:spPr bwMode="auto">
                <a:xfrm flipV="1">
                  <a:off x="6705971" y="3980643"/>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84" name="Line 3788">
                  <a:extLst>
                    <a:ext uri="{FF2B5EF4-FFF2-40B4-BE49-F238E27FC236}">
                      <a16:creationId xmlns:a16="http://schemas.microsoft.com/office/drawing/2014/main" id="{23A47605-1F3D-4353-A806-877657E7DE0A}"/>
                    </a:ext>
                  </a:extLst>
                </p:cNvPr>
                <p:cNvSpPr>
                  <a:spLocks noChangeShapeType="1"/>
                </p:cNvSpPr>
                <p:nvPr/>
              </p:nvSpPr>
              <p:spPr bwMode="auto">
                <a:xfrm flipV="1">
                  <a:off x="7032996" y="3980643"/>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85" name="Line 3833">
                  <a:extLst>
                    <a:ext uri="{FF2B5EF4-FFF2-40B4-BE49-F238E27FC236}">
                      <a16:creationId xmlns:a16="http://schemas.microsoft.com/office/drawing/2014/main" id="{840A3DCE-7F5E-46E0-8C15-FFE5CD41BBB3}"/>
                    </a:ext>
                  </a:extLst>
                </p:cNvPr>
                <p:cNvSpPr>
                  <a:spLocks noChangeShapeType="1"/>
                </p:cNvSpPr>
                <p:nvPr/>
              </p:nvSpPr>
              <p:spPr bwMode="auto">
                <a:xfrm flipV="1">
                  <a:off x="-1791916" y="3606914"/>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86" name="Line 3834">
                  <a:extLst>
                    <a:ext uri="{FF2B5EF4-FFF2-40B4-BE49-F238E27FC236}">
                      <a16:creationId xmlns:a16="http://schemas.microsoft.com/office/drawing/2014/main" id="{493D7168-9286-48EE-92A0-F33CFD3E853B}"/>
                    </a:ext>
                  </a:extLst>
                </p:cNvPr>
                <p:cNvSpPr>
                  <a:spLocks noChangeShapeType="1"/>
                </p:cNvSpPr>
                <p:nvPr/>
              </p:nvSpPr>
              <p:spPr bwMode="auto">
                <a:xfrm flipV="1">
                  <a:off x="-1544266" y="3606914"/>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87" name="Line 3835">
                  <a:extLst>
                    <a:ext uri="{FF2B5EF4-FFF2-40B4-BE49-F238E27FC236}">
                      <a16:creationId xmlns:a16="http://schemas.microsoft.com/office/drawing/2014/main" id="{147FB212-5413-48BF-94E6-D1B7610C852B}"/>
                    </a:ext>
                  </a:extLst>
                </p:cNvPr>
                <p:cNvSpPr>
                  <a:spLocks noChangeShapeType="1"/>
                </p:cNvSpPr>
                <p:nvPr/>
              </p:nvSpPr>
              <p:spPr bwMode="auto">
                <a:xfrm flipV="1">
                  <a:off x="-1264866" y="3606914"/>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88" name="Line 3836">
                  <a:extLst>
                    <a:ext uri="{FF2B5EF4-FFF2-40B4-BE49-F238E27FC236}">
                      <a16:creationId xmlns:a16="http://schemas.microsoft.com/office/drawing/2014/main" id="{2E732686-09F9-437C-A153-9F01B1471CDD}"/>
                    </a:ext>
                  </a:extLst>
                </p:cNvPr>
                <p:cNvSpPr>
                  <a:spLocks noChangeShapeType="1"/>
                </p:cNvSpPr>
                <p:nvPr/>
              </p:nvSpPr>
              <p:spPr bwMode="auto">
                <a:xfrm flipV="1">
                  <a:off x="-936254" y="3606914"/>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89" name="Line 3837">
                  <a:extLst>
                    <a:ext uri="{FF2B5EF4-FFF2-40B4-BE49-F238E27FC236}">
                      <a16:creationId xmlns:a16="http://schemas.microsoft.com/office/drawing/2014/main" id="{C409A7E8-A02A-4A27-8247-EABF87AAA48C}"/>
                    </a:ext>
                  </a:extLst>
                </p:cNvPr>
                <p:cNvSpPr>
                  <a:spLocks noChangeShapeType="1"/>
                </p:cNvSpPr>
                <p:nvPr/>
              </p:nvSpPr>
              <p:spPr bwMode="auto">
                <a:xfrm flipV="1">
                  <a:off x="-731466" y="3606914"/>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90" name="Line 3838">
                  <a:extLst>
                    <a:ext uri="{FF2B5EF4-FFF2-40B4-BE49-F238E27FC236}">
                      <a16:creationId xmlns:a16="http://schemas.microsoft.com/office/drawing/2014/main" id="{E1FDF67F-595F-4B4F-9197-2F4F4F4A64F8}"/>
                    </a:ext>
                  </a:extLst>
                </p:cNvPr>
                <p:cNvSpPr>
                  <a:spLocks noChangeShapeType="1"/>
                </p:cNvSpPr>
                <p:nvPr/>
              </p:nvSpPr>
              <p:spPr bwMode="auto">
                <a:xfrm flipV="1">
                  <a:off x="-482229" y="3606914"/>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91" name="Line 3839">
                  <a:extLst>
                    <a:ext uri="{FF2B5EF4-FFF2-40B4-BE49-F238E27FC236}">
                      <a16:creationId xmlns:a16="http://schemas.microsoft.com/office/drawing/2014/main" id="{DC494FBD-3F20-44EA-B757-3564560A26A6}"/>
                    </a:ext>
                  </a:extLst>
                </p:cNvPr>
                <p:cNvSpPr>
                  <a:spLocks noChangeShapeType="1"/>
                </p:cNvSpPr>
                <p:nvPr/>
              </p:nvSpPr>
              <p:spPr bwMode="auto">
                <a:xfrm flipV="1">
                  <a:off x="-137741" y="3606914"/>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92" name="Line 3840">
                  <a:extLst>
                    <a:ext uri="{FF2B5EF4-FFF2-40B4-BE49-F238E27FC236}">
                      <a16:creationId xmlns:a16="http://schemas.microsoft.com/office/drawing/2014/main" id="{75963424-C2A7-4438-998E-4F79E7AFDE92}"/>
                    </a:ext>
                  </a:extLst>
                </p:cNvPr>
                <p:cNvSpPr>
                  <a:spLocks noChangeShapeType="1"/>
                </p:cNvSpPr>
                <p:nvPr/>
              </p:nvSpPr>
              <p:spPr bwMode="auto">
                <a:xfrm flipV="1">
                  <a:off x="121021" y="3606914"/>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93" name="Line 3841">
                  <a:extLst>
                    <a:ext uri="{FF2B5EF4-FFF2-40B4-BE49-F238E27FC236}">
                      <a16:creationId xmlns:a16="http://schemas.microsoft.com/office/drawing/2014/main" id="{A168D310-2F51-4660-8435-A1415C7E11BB}"/>
                    </a:ext>
                  </a:extLst>
                </p:cNvPr>
                <p:cNvSpPr>
                  <a:spLocks noChangeShapeType="1"/>
                </p:cNvSpPr>
                <p:nvPr/>
              </p:nvSpPr>
              <p:spPr bwMode="auto">
                <a:xfrm flipV="1">
                  <a:off x="343271" y="3606914"/>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94" name="Line 3842">
                  <a:extLst>
                    <a:ext uri="{FF2B5EF4-FFF2-40B4-BE49-F238E27FC236}">
                      <a16:creationId xmlns:a16="http://schemas.microsoft.com/office/drawing/2014/main" id="{0A73C0DB-AAAF-4ED0-9360-3FAC4E8B39D0}"/>
                    </a:ext>
                  </a:extLst>
                </p:cNvPr>
                <p:cNvSpPr>
                  <a:spLocks noChangeShapeType="1"/>
                </p:cNvSpPr>
                <p:nvPr/>
              </p:nvSpPr>
              <p:spPr bwMode="auto">
                <a:xfrm flipV="1">
                  <a:off x="565521" y="3606914"/>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95" name="Line 3843">
                  <a:extLst>
                    <a:ext uri="{FF2B5EF4-FFF2-40B4-BE49-F238E27FC236}">
                      <a16:creationId xmlns:a16="http://schemas.microsoft.com/office/drawing/2014/main" id="{126A4A57-FAC9-486F-94CC-9C1A16600018}"/>
                    </a:ext>
                  </a:extLst>
                </p:cNvPr>
                <p:cNvSpPr>
                  <a:spLocks noChangeShapeType="1"/>
                </p:cNvSpPr>
                <p:nvPr/>
              </p:nvSpPr>
              <p:spPr bwMode="auto">
                <a:xfrm flipV="1">
                  <a:off x="648071" y="3606914"/>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96" name="Line 3844">
                  <a:extLst>
                    <a:ext uri="{FF2B5EF4-FFF2-40B4-BE49-F238E27FC236}">
                      <a16:creationId xmlns:a16="http://schemas.microsoft.com/office/drawing/2014/main" id="{77DE38B9-0C6B-415C-9969-27C3E13E8788}"/>
                    </a:ext>
                  </a:extLst>
                </p:cNvPr>
                <p:cNvSpPr>
                  <a:spLocks noChangeShapeType="1"/>
                </p:cNvSpPr>
                <p:nvPr/>
              </p:nvSpPr>
              <p:spPr bwMode="auto">
                <a:xfrm flipV="1">
                  <a:off x="765546" y="3606914"/>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97" name="Line 3845">
                  <a:extLst>
                    <a:ext uri="{FF2B5EF4-FFF2-40B4-BE49-F238E27FC236}">
                      <a16:creationId xmlns:a16="http://schemas.microsoft.com/office/drawing/2014/main" id="{0FF75717-5010-460F-86BA-ACC9E772B5EA}"/>
                    </a:ext>
                  </a:extLst>
                </p:cNvPr>
                <p:cNvSpPr>
                  <a:spLocks noChangeShapeType="1"/>
                </p:cNvSpPr>
                <p:nvPr/>
              </p:nvSpPr>
              <p:spPr bwMode="auto">
                <a:xfrm flipV="1">
                  <a:off x="959221" y="3606914"/>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98" name="Line 3846">
                  <a:extLst>
                    <a:ext uri="{FF2B5EF4-FFF2-40B4-BE49-F238E27FC236}">
                      <a16:creationId xmlns:a16="http://schemas.microsoft.com/office/drawing/2014/main" id="{F545F240-A9DF-4343-8E35-542E38DFD3AA}"/>
                    </a:ext>
                  </a:extLst>
                </p:cNvPr>
                <p:cNvSpPr>
                  <a:spLocks noChangeShapeType="1"/>
                </p:cNvSpPr>
                <p:nvPr/>
              </p:nvSpPr>
              <p:spPr bwMode="auto">
                <a:xfrm flipV="1">
                  <a:off x="1200521" y="3606914"/>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99" name="Line 3847">
                  <a:extLst>
                    <a:ext uri="{FF2B5EF4-FFF2-40B4-BE49-F238E27FC236}">
                      <a16:creationId xmlns:a16="http://schemas.microsoft.com/office/drawing/2014/main" id="{F9D20923-1777-48DA-A515-5972EAD32961}"/>
                    </a:ext>
                  </a:extLst>
                </p:cNvPr>
                <p:cNvSpPr>
                  <a:spLocks noChangeShapeType="1"/>
                </p:cNvSpPr>
                <p:nvPr/>
              </p:nvSpPr>
              <p:spPr bwMode="auto">
                <a:xfrm flipV="1">
                  <a:off x="1487859" y="3606914"/>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00" name="Line 3848">
                  <a:extLst>
                    <a:ext uri="{FF2B5EF4-FFF2-40B4-BE49-F238E27FC236}">
                      <a16:creationId xmlns:a16="http://schemas.microsoft.com/office/drawing/2014/main" id="{B040C3B1-5A0D-404F-8810-32336FB97B78}"/>
                    </a:ext>
                  </a:extLst>
                </p:cNvPr>
                <p:cNvSpPr>
                  <a:spLocks noChangeShapeType="1"/>
                </p:cNvSpPr>
                <p:nvPr/>
              </p:nvSpPr>
              <p:spPr bwMode="auto">
                <a:xfrm flipV="1">
                  <a:off x="1852984" y="3606914"/>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01" name="Line 3849">
                  <a:extLst>
                    <a:ext uri="{FF2B5EF4-FFF2-40B4-BE49-F238E27FC236}">
                      <a16:creationId xmlns:a16="http://schemas.microsoft.com/office/drawing/2014/main" id="{626C8CCB-B5AD-4879-8D82-EBB32364A926}"/>
                    </a:ext>
                  </a:extLst>
                </p:cNvPr>
                <p:cNvSpPr>
                  <a:spLocks noChangeShapeType="1"/>
                </p:cNvSpPr>
                <p:nvPr/>
              </p:nvSpPr>
              <p:spPr bwMode="auto">
                <a:xfrm flipV="1">
                  <a:off x="2159371" y="3606914"/>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02" name="Line 3850">
                  <a:extLst>
                    <a:ext uri="{FF2B5EF4-FFF2-40B4-BE49-F238E27FC236}">
                      <a16:creationId xmlns:a16="http://schemas.microsoft.com/office/drawing/2014/main" id="{BE988263-EB20-472A-93BA-D1384FB0598F}"/>
                    </a:ext>
                  </a:extLst>
                </p:cNvPr>
                <p:cNvSpPr>
                  <a:spLocks noChangeShapeType="1"/>
                </p:cNvSpPr>
                <p:nvPr/>
              </p:nvSpPr>
              <p:spPr bwMode="auto">
                <a:xfrm flipV="1">
                  <a:off x="2534021" y="3606914"/>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03" name="Line 3851">
                  <a:extLst>
                    <a:ext uri="{FF2B5EF4-FFF2-40B4-BE49-F238E27FC236}">
                      <a16:creationId xmlns:a16="http://schemas.microsoft.com/office/drawing/2014/main" id="{29B8E53E-8EC5-48C6-AC55-B707B05AC381}"/>
                    </a:ext>
                  </a:extLst>
                </p:cNvPr>
                <p:cNvSpPr>
                  <a:spLocks noChangeShapeType="1"/>
                </p:cNvSpPr>
                <p:nvPr/>
              </p:nvSpPr>
              <p:spPr bwMode="auto">
                <a:xfrm flipV="1">
                  <a:off x="2873746" y="3606914"/>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04" name="Line 3852">
                  <a:extLst>
                    <a:ext uri="{FF2B5EF4-FFF2-40B4-BE49-F238E27FC236}">
                      <a16:creationId xmlns:a16="http://schemas.microsoft.com/office/drawing/2014/main" id="{AF9A96A7-6C11-47BD-8D44-ECFA5FEBCFE8}"/>
                    </a:ext>
                  </a:extLst>
                </p:cNvPr>
                <p:cNvSpPr>
                  <a:spLocks noChangeShapeType="1"/>
                </p:cNvSpPr>
                <p:nvPr/>
              </p:nvSpPr>
              <p:spPr bwMode="auto">
                <a:xfrm flipV="1">
                  <a:off x="3221409" y="3606914"/>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05" name="Line 3853">
                  <a:extLst>
                    <a:ext uri="{FF2B5EF4-FFF2-40B4-BE49-F238E27FC236}">
                      <a16:creationId xmlns:a16="http://schemas.microsoft.com/office/drawing/2014/main" id="{54922267-9592-43FD-A35D-9E676DE2500F}"/>
                    </a:ext>
                  </a:extLst>
                </p:cNvPr>
                <p:cNvSpPr>
                  <a:spLocks noChangeShapeType="1"/>
                </p:cNvSpPr>
                <p:nvPr/>
              </p:nvSpPr>
              <p:spPr bwMode="auto">
                <a:xfrm flipV="1">
                  <a:off x="4499346" y="3606914"/>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06" name="Line 3854">
                  <a:extLst>
                    <a:ext uri="{FF2B5EF4-FFF2-40B4-BE49-F238E27FC236}">
                      <a16:creationId xmlns:a16="http://schemas.microsoft.com/office/drawing/2014/main" id="{6952E456-7D7F-487B-8523-9B20DB186704}"/>
                    </a:ext>
                  </a:extLst>
                </p:cNvPr>
                <p:cNvSpPr>
                  <a:spLocks noChangeShapeType="1"/>
                </p:cNvSpPr>
                <p:nvPr/>
              </p:nvSpPr>
              <p:spPr bwMode="auto">
                <a:xfrm flipV="1">
                  <a:off x="5007346" y="3606914"/>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07" name="Line 3855">
                  <a:extLst>
                    <a:ext uri="{FF2B5EF4-FFF2-40B4-BE49-F238E27FC236}">
                      <a16:creationId xmlns:a16="http://schemas.microsoft.com/office/drawing/2014/main" id="{AC647856-0275-4D05-987D-6048590DE745}"/>
                    </a:ext>
                  </a:extLst>
                </p:cNvPr>
                <p:cNvSpPr>
                  <a:spLocks noChangeShapeType="1"/>
                </p:cNvSpPr>
                <p:nvPr/>
              </p:nvSpPr>
              <p:spPr bwMode="auto">
                <a:xfrm flipV="1">
                  <a:off x="5450259" y="3606914"/>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08" name="Line 3856">
                  <a:extLst>
                    <a:ext uri="{FF2B5EF4-FFF2-40B4-BE49-F238E27FC236}">
                      <a16:creationId xmlns:a16="http://schemas.microsoft.com/office/drawing/2014/main" id="{FFF702F2-9CF7-46F4-A0A7-7C831CB59B5C}"/>
                    </a:ext>
                  </a:extLst>
                </p:cNvPr>
                <p:cNvSpPr>
                  <a:spLocks noChangeShapeType="1"/>
                </p:cNvSpPr>
                <p:nvPr/>
              </p:nvSpPr>
              <p:spPr bwMode="auto">
                <a:xfrm flipV="1">
                  <a:off x="5658221" y="3606914"/>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209" name="Line 3857">
                  <a:extLst>
                    <a:ext uri="{FF2B5EF4-FFF2-40B4-BE49-F238E27FC236}">
                      <a16:creationId xmlns:a16="http://schemas.microsoft.com/office/drawing/2014/main" id="{A861E23A-05D6-4B5A-ACD7-BB4EBE337F57}"/>
                    </a:ext>
                  </a:extLst>
                </p:cNvPr>
                <p:cNvSpPr>
                  <a:spLocks noChangeShapeType="1"/>
                </p:cNvSpPr>
                <p:nvPr/>
              </p:nvSpPr>
              <p:spPr bwMode="auto">
                <a:xfrm flipV="1">
                  <a:off x="6732959" y="3606914"/>
                  <a:ext cx="0" cy="112450"/>
                </a:xfrm>
                <a:prstGeom prst="line">
                  <a:avLst/>
                </a:prstGeom>
                <a:noFill/>
                <a:ln w="19050" cap="flat">
                  <a:solidFill>
                    <a:srgbClr val="A5A5A5">
                      <a:lumMod val="60000"/>
                      <a:lumOff val="4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grpSp>
          <p:grpSp>
            <p:nvGrpSpPr>
              <p:cNvPr id="3988" name="Skupina 3987">
                <a:extLst>
                  <a:ext uri="{FF2B5EF4-FFF2-40B4-BE49-F238E27FC236}">
                    <a16:creationId xmlns:a16="http://schemas.microsoft.com/office/drawing/2014/main" id="{D12BE175-5CB2-41A3-9375-BD25BBEA461C}"/>
                  </a:ext>
                </a:extLst>
              </p:cNvPr>
              <p:cNvGrpSpPr/>
              <p:nvPr/>
            </p:nvGrpSpPr>
            <p:grpSpPr>
              <a:xfrm>
                <a:off x="801810" y="2788249"/>
                <a:ext cx="8812213" cy="1042136"/>
                <a:chOff x="-1809379" y="3420600"/>
                <a:chExt cx="8812213" cy="1232536"/>
              </a:xfrm>
            </p:grpSpPr>
            <p:sp>
              <p:nvSpPr>
                <p:cNvPr id="3989" name="Line 3623">
                  <a:extLst>
                    <a:ext uri="{FF2B5EF4-FFF2-40B4-BE49-F238E27FC236}">
                      <a16:creationId xmlns:a16="http://schemas.microsoft.com/office/drawing/2014/main" id="{5A76E35A-E77D-4BDA-B767-C0A86223D604}"/>
                    </a:ext>
                  </a:extLst>
                </p:cNvPr>
                <p:cNvSpPr>
                  <a:spLocks noChangeShapeType="1"/>
                </p:cNvSpPr>
                <p:nvPr/>
              </p:nvSpPr>
              <p:spPr bwMode="auto">
                <a:xfrm flipV="1">
                  <a:off x="-1809379" y="4541237"/>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90" name="Line 3624">
                  <a:extLst>
                    <a:ext uri="{FF2B5EF4-FFF2-40B4-BE49-F238E27FC236}">
                      <a16:creationId xmlns:a16="http://schemas.microsoft.com/office/drawing/2014/main" id="{3526AB2B-E545-4284-A801-9F73CBFD1627}"/>
                    </a:ext>
                  </a:extLst>
                </p:cNvPr>
                <p:cNvSpPr>
                  <a:spLocks noChangeShapeType="1"/>
                </p:cNvSpPr>
                <p:nvPr/>
              </p:nvSpPr>
              <p:spPr bwMode="auto">
                <a:xfrm flipV="1">
                  <a:off x="-1556966" y="4541237"/>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91" name="Line 3625">
                  <a:extLst>
                    <a:ext uri="{FF2B5EF4-FFF2-40B4-BE49-F238E27FC236}">
                      <a16:creationId xmlns:a16="http://schemas.microsoft.com/office/drawing/2014/main" id="{4B1F0820-A187-4D4D-B472-0A25FCE62F88}"/>
                    </a:ext>
                  </a:extLst>
                </p:cNvPr>
                <p:cNvSpPr>
                  <a:spLocks noChangeShapeType="1"/>
                </p:cNvSpPr>
                <p:nvPr/>
              </p:nvSpPr>
              <p:spPr bwMode="auto">
                <a:xfrm flipV="1">
                  <a:off x="-1277566" y="4541237"/>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92" name="Line 3626">
                  <a:extLst>
                    <a:ext uri="{FF2B5EF4-FFF2-40B4-BE49-F238E27FC236}">
                      <a16:creationId xmlns:a16="http://schemas.microsoft.com/office/drawing/2014/main" id="{029EDEAF-D6A9-4DEB-A066-C4F635C81948}"/>
                    </a:ext>
                  </a:extLst>
                </p:cNvPr>
                <p:cNvSpPr>
                  <a:spLocks noChangeShapeType="1"/>
                </p:cNvSpPr>
                <p:nvPr/>
              </p:nvSpPr>
              <p:spPr bwMode="auto">
                <a:xfrm flipV="1">
                  <a:off x="-987054" y="4541237"/>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93" name="Line 3627">
                  <a:extLst>
                    <a:ext uri="{FF2B5EF4-FFF2-40B4-BE49-F238E27FC236}">
                      <a16:creationId xmlns:a16="http://schemas.microsoft.com/office/drawing/2014/main" id="{BD8D24B3-56CC-40AB-8ECE-AA6924FE4570}"/>
                    </a:ext>
                  </a:extLst>
                </p:cNvPr>
                <p:cNvSpPr>
                  <a:spLocks noChangeShapeType="1"/>
                </p:cNvSpPr>
                <p:nvPr/>
              </p:nvSpPr>
              <p:spPr bwMode="auto">
                <a:xfrm flipV="1">
                  <a:off x="-740991" y="4541237"/>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94" name="Line 3628">
                  <a:extLst>
                    <a:ext uri="{FF2B5EF4-FFF2-40B4-BE49-F238E27FC236}">
                      <a16:creationId xmlns:a16="http://schemas.microsoft.com/office/drawing/2014/main" id="{E5941B91-939D-4C5F-BD83-ABCB02932B66}"/>
                    </a:ext>
                  </a:extLst>
                </p:cNvPr>
                <p:cNvSpPr>
                  <a:spLocks noChangeShapeType="1"/>
                </p:cNvSpPr>
                <p:nvPr/>
              </p:nvSpPr>
              <p:spPr bwMode="auto">
                <a:xfrm flipV="1">
                  <a:off x="-456829" y="4541237"/>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95" name="Line 3629">
                  <a:extLst>
                    <a:ext uri="{FF2B5EF4-FFF2-40B4-BE49-F238E27FC236}">
                      <a16:creationId xmlns:a16="http://schemas.microsoft.com/office/drawing/2014/main" id="{F151E10B-A708-42F3-A6FD-C654D38A6A5E}"/>
                    </a:ext>
                  </a:extLst>
                </p:cNvPr>
                <p:cNvSpPr>
                  <a:spLocks noChangeShapeType="1"/>
                </p:cNvSpPr>
                <p:nvPr/>
              </p:nvSpPr>
              <p:spPr bwMode="auto">
                <a:xfrm flipV="1">
                  <a:off x="-204416" y="4541237"/>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96" name="Line 3630">
                  <a:extLst>
                    <a:ext uri="{FF2B5EF4-FFF2-40B4-BE49-F238E27FC236}">
                      <a16:creationId xmlns:a16="http://schemas.microsoft.com/office/drawing/2014/main" id="{BD8E1654-90AE-4B36-B170-2DF24ECDF867}"/>
                    </a:ext>
                  </a:extLst>
                </p:cNvPr>
                <p:cNvSpPr>
                  <a:spLocks noChangeShapeType="1"/>
                </p:cNvSpPr>
                <p:nvPr/>
              </p:nvSpPr>
              <p:spPr bwMode="auto">
                <a:xfrm flipV="1">
                  <a:off x="73396" y="4541237"/>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97" name="Line 3631">
                  <a:extLst>
                    <a:ext uri="{FF2B5EF4-FFF2-40B4-BE49-F238E27FC236}">
                      <a16:creationId xmlns:a16="http://schemas.microsoft.com/office/drawing/2014/main" id="{51ACF263-1509-4CE5-B9B5-F8A8D318B8A0}"/>
                    </a:ext>
                  </a:extLst>
                </p:cNvPr>
                <p:cNvSpPr>
                  <a:spLocks noChangeShapeType="1"/>
                </p:cNvSpPr>
                <p:nvPr/>
              </p:nvSpPr>
              <p:spPr bwMode="auto">
                <a:xfrm flipV="1">
                  <a:off x="343271" y="4541237"/>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98" name="Line 3632">
                  <a:extLst>
                    <a:ext uri="{FF2B5EF4-FFF2-40B4-BE49-F238E27FC236}">
                      <a16:creationId xmlns:a16="http://schemas.microsoft.com/office/drawing/2014/main" id="{07721FCB-A8C3-414A-955A-6BD307589AE7}"/>
                    </a:ext>
                  </a:extLst>
                </p:cNvPr>
                <p:cNvSpPr>
                  <a:spLocks noChangeShapeType="1"/>
                </p:cNvSpPr>
                <p:nvPr/>
              </p:nvSpPr>
              <p:spPr bwMode="auto">
                <a:xfrm flipV="1">
                  <a:off x="568696" y="4541237"/>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99" name="Line 3633">
                  <a:extLst>
                    <a:ext uri="{FF2B5EF4-FFF2-40B4-BE49-F238E27FC236}">
                      <a16:creationId xmlns:a16="http://schemas.microsoft.com/office/drawing/2014/main" id="{3D348DF4-A34F-4305-B972-F0246A3272A5}"/>
                    </a:ext>
                  </a:extLst>
                </p:cNvPr>
                <p:cNvSpPr>
                  <a:spLocks noChangeShapeType="1"/>
                </p:cNvSpPr>
                <p:nvPr/>
              </p:nvSpPr>
              <p:spPr bwMode="auto">
                <a:xfrm flipV="1">
                  <a:off x="857621" y="4541237"/>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00" name="Line 3634">
                  <a:extLst>
                    <a:ext uri="{FF2B5EF4-FFF2-40B4-BE49-F238E27FC236}">
                      <a16:creationId xmlns:a16="http://schemas.microsoft.com/office/drawing/2014/main" id="{FAD38E61-0AAE-4DD9-8701-3FB921069812}"/>
                    </a:ext>
                  </a:extLst>
                </p:cNvPr>
                <p:cNvSpPr>
                  <a:spLocks noChangeShapeType="1"/>
                </p:cNvSpPr>
                <p:nvPr/>
              </p:nvSpPr>
              <p:spPr bwMode="auto">
                <a:xfrm flipV="1">
                  <a:off x="1171946" y="4541237"/>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01" name="Line 3635">
                  <a:extLst>
                    <a:ext uri="{FF2B5EF4-FFF2-40B4-BE49-F238E27FC236}">
                      <a16:creationId xmlns:a16="http://schemas.microsoft.com/office/drawing/2014/main" id="{3551406C-E243-4A5E-952C-0B08C53C6B16}"/>
                    </a:ext>
                  </a:extLst>
                </p:cNvPr>
                <p:cNvSpPr>
                  <a:spLocks noChangeShapeType="1"/>
                </p:cNvSpPr>
                <p:nvPr/>
              </p:nvSpPr>
              <p:spPr bwMode="auto">
                <a:xfrm flipV="1">
                  <a:off x="1421184" y="4541237"/>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02" name="Line 3636">
                  <a:extLst>
                    <a:ext uri="{FF2B5EF4-FFF2-40B4-BE49-F238E27FC236}">
                      <a16:creationId xmlns:a16="http://schemas.microsoft.com/office/drawing/2014/main" id="{3AEBF1BB-4D83-4416-8C16-FD8526A5229F}"/>
                    </a:ext>
                  </a:extLst>
                </p:cNvPr>
                <p:cNvSpPr>
                  <a:spLocks noChangeShapeType="1"/>
                </p:cNvSpPr>
                <p:nvPr/>
              </p:nvSpPr>
              <p:spPr bwMode="auto">
                <a:xfrm flipV="1">
                  <a:off x="1733921" y="4541237"/>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03" name="Line 3637">
                  <a:extLst>
                    <a:ext uri="{FF2B5EF4-FFF2-40B4-BE49-F238E27FC236}">
                      <a16:creationId xmlns:a16="http://schemas.microsoft.com/office/drawing/2014/main" id="{52C7E3C2-BEF6-45AB-9384-23EED385470A}"/>
                    </a:ext>
                  </a:extLst>
                </p:cNvPr>
                <p:cNvSpPr>
                  <a:spLocks noChangeShapeType="1"/>
                </p:cNvSpPr>
                <p:nvPr/>
              </p:nvSpPr>
              <p:spPr bwMode="auto">
                <a:xfrm flipV="1">
                  <a:off x="2068884" y="4541237"/>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04" name="Line 3638">
                  <a:extLst>
                    <a:ext uri="{FF2B5EF4-FFF2-40B4-BE49-F238E27FC236}">
                      <a16:creationId xmlns:a16="http://schemas.microsoft.com/office/drawing/2014/main" id="{25378FDD-5DBF-4734-B6C1-B6D8C082B982}"/>
                    </a:ext>
                  </a:extLst>
                </p:cNvPr>
                <p:cNvSpPr>
                  <a:spLocks noChangeShapeType="1"/>
                </p:cNvSpPr>
                <p:nvPr/>
              </p:nvSpPr>
              <p:spPr bwMode="auto">
                <a:xfrm flipV="1">
                  <a:off x="2295896" y="4541237"/>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05" name="Line 3639">
                  <a:extLst>
                    <a:ext uri="{FF2B5EF4-FFF2-40B4-BE49-F238E27FC236}">
                      <a16:creationId xmlns:a16="http://schemas.microsoft.com/office/drawing/2014/main" id="{53BECED2-12D6-4DC6-8526-0C7E3B47A0B9}"/>
                    </a:ext>
                  </a:extLst>
                </p:cNvPr>
                <p:cNvSpPr>
                  <a:spLocks noChangeShapeType="1"/>
                </p:cNvSpPr>
                <p:nvPr/>
              </p:nvSpPr>
              <p:spPr bwMode="auto">
                <a:xfrm flipV="1">
                  <a:off x="2576884" y="4541237"/>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06" name="Line 3640">
                  <a:extLst>
                    <a:ext uri="{FF2B5EF4-FFF2-40B4-BE49-F238E27FC236}">
                      <a16:creationId xmlns:a16="http://schemas.microsoft.com/office/drawing/2014/main" id="{EA07CCAE-3F9C-45C0-B918-4EDBFA8C63AD}"/>
                    </a:ext>
                  </a:extLst>
                </p:cNvPr>
                <p:cNvSpPr>
                  <a:spLocks noChangeShapeType="1"/>
                </p:cNvSpPr>
                <p:nvPr/>
              </p:nvSpPr>
              <p:spPr bwMode="auto">
                <a:xfrm flipV="1">
                  <a:off x="2865809" y="4541237"/>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07" name="Line 3641">
                  <a:extLst>
                    <a:ext uri="{FF2B5EF4-FFF2-40B4-BE49-F238E27FC236}">
                      <a16:creationId xmlns:a16="http://schemas.microsoft.com/office/drawing/2014/main" id="{C2DD831E-599A-4B6A-B017-F25A66484E34}"/>
                    </a:ext>
                  </a:extLst>
                </p:cNvPr>
                <p:cNvSpPr>
                  <a:spLocks noChangeShapeType="1"/>
                </p:cNvSpPr>
                <p:nvPr/>
              </p:nvSpPr>
              <p:spPr bwMode="auto">
                <a:xfrm flipV="1">
                  <a:off x="3138859" y="4541237"/>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08" name="Line 3642">
                  <a:extLst>
                    <a:ext uri="{FF2B5EF4-FFF2-40B4-BE49-F238E27FC236}">
                      <a16:creationId xmlns:a16="http://schemas.microsoft.com/office/drawing/2014/main" id="{421C64A5-3842-4E91-8BD1-4D96D1242944}"/>
                    </a:ext>
                  </a:extLst>
                </p:cNvPr>
                <p:cNvSpPr>
                  <a:spLocks noChangeShapeType="1"/>
                </p:cNvSpPr>
                <p:nvPr/>
              </p:nvSpPr>
              <p:spPr bwMode="auto">
                <a:xfrm flipV="1">
                  <a:off x="3430959" y="4541237"/>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09" name="Line 3643">
                  <a:extLst>
                    <a:ext uri="{FF2B5EF4-FFF2-40B4-BE49-F238E27FC236}">
                      <a16:creationId xmlns:a16="http://schemas.microsoft.com/office/drawing/2014/main" id="{44729C76-59A2-49B8-A920-3E9A6AAA162D}"/>
                    </a:ext>
                  </a:extLst>
                </p:cNvPr>
                <p:cNvSpPr>
                  <a:spLocks noChangeShapeType="1"/>
                </p:cNvSpPr>
                <p:nvPr/>
              </p:nvSpPr>
              <p:spPr bwMode="auto">
                <a:xfrm flipV="1">
                  <a:off x="3721471" y="4541237"/>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10" name="Line 3644">
                  <a:extLst>
                    <a:ext uri="{FF2B5EF4-FFF2-40B4-BE49-F238E27FC236}">
                      <a16:creationId xmlns:a16="http://schemas.microsoft.com/office/drawing/2014/main" id="{1A81A967-4D23-41DC-B454-67623CE9A829}"/>
                    </a:ext>
                  </a:extLst>
                </p:cNvPr>
                <p:cNvSpPr>
                  <a:spLocks noChangeShapeType="1"/>
                </p:cNvSpPr>
                <p:nvPr/>
              </p:nvSpPr>
              <p:spPr bwMode="auto">
                <a:xfrm flipV="1">
                  <a:off x="4021509" y="4541237"/>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11" name="Line 3645">
                  <a:extLst>
                    <a:ext uri="{FF2B5EF4-FFF2-40B4-BE49-F238E27FC236}">
                      <a16:creationId xmlns:a16="http://schemas.microsoft.com/office/drawing/2014/main" id="{41DACA80-96D7-4235-B4A2-46B6AFCB40CC}"/>
                    </a:ext>
                  </a:extLst>
                </p:cNvPr>
                <p:cNvSpPr>
                  <a:spLocks noChangeShapeType="1"/>
                </p:cNvSpPr>
                <p:nvPr/>
              </p:nvSpPr>
              <p:spPr bwMode="auto">
                <a:xfrm flipV="1">
                  <a:off x="4302496" y="4541237"/>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12" name="Line 3646">
                  <a:extLst>
                    <a:ext uri="{FF2B5EF4-FFF2-40B4-BE49-F238E27FC236}">
                      <a16:creationId xmlns:a16="http://schemas.microsoft.com/office/drawing/2014/main" id="{475D67D9-AA7E-4C3E-A930-9791E19BECC3}"/>
                    </a:ext>
                  </a:extLst>
                </p:cNvPr>
                <p:cNvSpPr>
                  <a:spLocks noChangeShapeType="1"/>
                </p:cNvSpPr>
                <p:nvPr/>
              </p:nvSpPr>
              <p:spPr bwMode="auto">
                <a:xfrm flipV="1">
                  <a:off x="4562846" y="4541237"/>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13" name="Line 3647">
                  <a:extLst>
                    <a:ext uri="{FF2B5EF4-FFF2-40B4-BE49-F238E27FC236}">
                      <a16:creationId xmlns:a16="http://schemas.microsoft.com/office/drawing/2014/main" id="{2210F3B4-E9BE-4534-8526-BA632D1F83F8}"/>
                    </a:ext>
                  </a:extLst>
                </p:cNvPr>
                <p:cNvSpPr>
                  <a:spLocks noChangeShapeType="1"/>
                </p:cNvSpPr>
                <p:nvPr/>
              </p:nvSpPr>
              <p:spPr bwMode="auto">
                <a:xfrm flipV="1">
                  <a:off x="4875584" y="4541237"/>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14" name="Line 3648">
                  <a:extLst>
                    <a:ext uri="{FF2B5EF4-FFF2-40B4-BE49-F238E27FC236}">
                      <a16:creationId xmlns:a16="http://schemas.microsoft.com/office/drawing/2014/main" id="{5204A03F-9EB0-4CC5-9E96-F63C59C212C9}"/>
                    </a:ext>
                  </a:extLst>
                </p:cNvPr>
                <p:cNvSpPr>
                  <a:spLocks noChangeShapeType="1"/>
                </p:cNvSpPr>
                <p:nvPr/>
              </p:nvSpPr>
              <p:spPr bwMode="auto">
                <a:xfrm flipV="1">
                  <a:off x="5216896" y="4541237"/>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15" name="Line 3649">
                  <a:extLst>
                    <a:ext uri="{FF2B5EF4-FFF2-40B4-BE49-F238E27FC236}">
                      <a16:creationId xmlns:a16="http://schemas.microsoft.com/office/drawing/2014/main" id="{2D597A81-E765-432D-9999-77CB6E50BF08}"/>
                    </a:ext>
                  </a:extLst>
                </p:cNvPr>
                <p:cNvSpPr>
                  <a:spLocks noChangeShapeType="1"/>
                </p:cNvSpPr>
                <p:nvPr/>
              </p:nvSpPr>
              <p:spPr bwMode="auto">
                <a:xfrm flipV="1">
                  <a:off x="5493121" y="4541237"/>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16" name="Line 3650">
                  <a:extLst>
                    <a:ext uri="{FF2B5EF4-FFF2-40B4-BE49-F238E27FC236}">
                      <a16:creationId xmlns:a16="http://schemas.microsoft.com/office/drawing/2014/main" id="{B1FCB9AB-7C3D-4EED-BFE1-6DD032B22E0F}"/>
                    </a:ext>
                  </a:extLst>
                </p:cNvPr>
                <p:cNvSpPr>
                  <a:spLocks noChangeShapeType="1"/>
                </p:cNvSpPr>
                <p:nvPr/>
              </p:nvSpPr>
              <p:spPr bwMode="auto">
                <a:xfrm flipV="1">
                  <a:off x="5777284" y="4541237"/>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17" name="Line 3651">
                  <a:extLst>
                    <a:ext uri="{FF2B5EF4-FFF2-40B4-BE49-F238E27FC236}">
                      <a16:creationId xmlns:a16="http://schemas.microsoft.com/office/drawing/2014/main" id="{3DFBC04A-FE97-4701-AA5D-8007ADC3D494}"/>
                    </a:ext>
                  </a:extLst>
                </p:cNvPr>
                <p:cNvSpPr>
                  <a:spLocks noChangeShapeType="1"/>
                </p:cNvSpPr>
                <p:nvPr/>
              </p:nvSpPr>
              <p:spPr bwMode="auto">
                <a:xfrm flipV="1">
                  <a:off x="6069384" y="4541237"/>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18" name="Line 3652">
                  <a:extLst>
                    <a:ext uri="{FF2B5EF4-FFF2-40B4-BE49-F238E27FC236}">
                      <a16:creationId xmlns:a16="http://schemas.microsoft.com/office/drawing/2014/main" id="{9B4413AA-6161-463D-A2CD-57093B86FFC4}"/>
                    </a:ext>
                  </a:extLst>
                </p:cNvPr>
                <p:cNvSpPr>
                  <a:spLocks noChangeShapeType="1"/>
                </p:cNvSpPr>
                <p:nvPr/>
              </p:nvSpPr>
              <p:spPr bwMode="auto">
                <a:xfrm flipV="1">
                  <a:off x="6455146" y="4541237"/>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19" name="Line 3653">
                  <a:extLst>
                    <a:ext uri="{FF2B5EF4-FFF2-40B4-BE49-F238E27FC236}">
                      <a16:creationId xmlns:a16="http://schemas.microsoft.com/office/drawing/2014/main" id="{40628286-A979-4E39-B917-C39C2E77ADD9}"/>
                    </a:ext>
                  </a:extLst>
                </p:cNvPr>
                <p:cNvSpPr>
                  <a:spLocks noChangeShapeType="1"/>
                </p:cNvSpPr>
                <p:nvPr/>
              </p:nvSpPr>
              <p:spPr bwMode="auto">
                <a:xfrm flipV="1">
                  <a:off x="6726609" y="4541237"/>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20" name="Line 3654">
                  <a:extLst>
                    <a:ext uri="{FF2B5EF4-FFF2-40B4-BE49-F238E27FC236}">
                      <a16:creationId xmlns:a16="http://schemas.microsoft.com/office/drawing/2014/main" id="{03AA0DFF-27D8-49EF-8D9B-8A09B85E1D0D}"/>
                    </a:ext>
                  </a:extLst>
                </p:cNvPr>
                <p:cNvSpPr>
                  <a:spLocks noChangeShapeType="1"/>
                </p:cNvSpPr>
                <p:nvPr/>
              </p:nvSpPr>
              <p:spPr bwMode="auto">
                <a:xfrm flipV="1">
                  <a:off x="7002834" y="4541237"/>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21" name="Line 3707">
                  <a:extLst>
                    <a:ext uri="{FF2B5EF4-FFF2-40B4-BE49-F238E27FC236}">
                      <a16:creationId xmlns:a16="http://schemas.microsoft.com/office/drawing/2014/main" id="{0F8B31AC-8177-4ABF-9D11-3475E8B2395B}"/>
                    </a:ext>
                  </a:extLst>
                </p:cNvPr>
                <p:cNvSpPr>
                  <a:spLocks noChangeShapeType="1"/>
                </p:cNvSpPr>
                <p:nvPr/>
              </p:nvSpPr>
              <p:spPr bwMode="auto">
                <a:xfrm flipV="1">
                  <a:off x="-1709366"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22" name="Line 3708">
                  <a:extLst>
                    <a:ext uri="{FF2B5EF4-FFF2-40B4-BE49-F238E27FC236}">
                      <a16:creationId xmlns:a16="http://schemas.microsoft.com/office/drawing/2014/main" id="{24E782C2-8EF2-4B58-9042-6AB4AD48B7CE}"/>
                    </a:ext>
                  </a:extLst>
                </p:cNvPr>
                <p:cNvSpPr>
                  <a:spLocks noChangeShapeType="1"/>
                </p:cNvSpPr>
                <p:nvPr/>
              </p:nvSpPr>
              <p:spPr bwMode="auto">
                <a:xfrm flipV="1">
                  <a:off x="-1544266"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23" name="Line 3709">
                  <a:extLst>
                    <a:ext uri="{FF2B5EF4-FFF2-40B4-BE49-F238E27FC236}">
                      <a16:creationId xmlns:a16="http://schemas.microsoft.com/office/drawing/2014/main" id="{EC1B7ECE-422A-4F06-8D57-2CD591CA2F2F}"/>
                    </a:ext>
                  </a:extLst>
                </p:cNvPr>
                <p:cNvSpPr>
                  <a:spLocks noChangeShapeType="1"/>
                </p:cNvSpPr>
                <p:nvPr/>
              </p:nvSpPr>
              <p:spPr bwMode="auto">
                <a:xfrm flipV="1">
                  <a:off x="-1317254"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24" name="Line 3710">
                  <a:extLst>
                    <a:ext uri="{FF2B5EF4-FFF2-40B4-BE49-F238E27FC236}">
                      <a16:creationId xmlns:a16="http://schemas.microsoft.com/office/drawing/2014/main" id="{E5AF6DEB-F8F7-4039-9823-7820FBCDF644}"/>
                    </a:ext>
                  </a:extLst>
                </p:cNvPr>
                <p:cNvSpPr>
                  <a:spLocks noChangeShapeType="1"/>
                </p:cNvSpPr>
                <p:nvPr/>
              </p:nvSpPr>
              <p:spPr bwMode="auto">
                <a:xfrm flipV="1">
                  <a:off x="-1001341"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25" name="Line 3711">
                  <a:extLst>
                    <a:ext uri="{FF2B5EF4-FFF2-40B4-BE49-F238E27FC236}">
                      <a16:creationId xmlns:a16="http://schemas.microsoft.com/office/drawing/2014/main" id="{0308DA13-0072-478F-90CD-C3F91707E4CD}"/>
                    </a:ext>
                  </a:extLst>
                </p:cNvPr>
                <p:cNvSpPr>
                  <a:spLocks noChangeShapeType="1"/>
                </p:cNvSpPr>
                <p:nvPr/>
              </p:nvSpPr>
              <p:spPr bwMode="auto">
                <a:xfrm flipV="1">
                  <a:off x="-755279"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26" name="Line 3712">
                  <a:extLst>
                    <a:ext uri="{FF2B5EF4-FFF2-40B4-BE49-F238E27FC236}">
                      <a16:creationId xmlns:a16="http://schemas.microsoft.com/office/drawing/2014/main" id="{4367B3BB-F577-4C3A-9F93-2D36A37B5ED0}"/>
                    </a:ext>
                  </a:extLst>
                </p:cNvPr>
                <p:cNvSpPr>
                  <a:spLocks noChangeShapeType="1"/>
                </p:cNvSpPr>
                <p:nvPr/>
              </p:nvSpPr>
              <p:spPr bwMode="auto">
                <a:xfrm flipV="1">
                  <a:off x="-718766"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27" name="Line 3713">
                  <a:extLst>
                    <a:ext uri="{FF2B5EF4-FFF2-40B4-BE49-F238E27FC236}">
                      <a16:creationId xmlns:a16="http://schemas.microsoft.com/office/drawing/2014/main" id="{40766B14-2E22-4DB6-9DCF-405B466A3C9E}"/>
                    </a:ext>
                  </a:extLst>
                </p:cNvPr>
                <p:cNvSpPr>
                  <a:spLocks noChangeShapeType="1"/>
                </p:cNvSpPr>
                <p:nvPr/>
              </p:nvSpPr>
              <p:spPr bwMode="auto">
                <a:xfrm flipV="1">
                  <a:off x="-579066"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28" name="Line 3714">
                  <a:extLst>
                    <a:ext uri="{FF2B5EF4-FFF2-40B4-BE49-F238E27FC236}">
                      <a16:creationId xmlns:a16="http://schemas.microsoft.com/office/drawing/2014/main" id="{0DF063D5-4119-465A-BF97-DE4FAE3AF609}"/>
                    </a:ext>
                  </a:extLst>
                </p:cNvPr>
                <p:cNvSpPr>
                  <a:spLocks noChangeShapeType="1"/>
                </p:cNvSpPr>
                <p:nvPr/>
              </p:nvSpPr>
              <p:spPr bwMode="auto">
                <a:xfrm flipV="1">
                  <a:off x="-236166"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29" name="Line 3715">
                  <a:extLst>
                    <a:ext uri="{FF2B5EF4-FFF2-40B4-BE49-F238E27FC236}">
                      <a16:creationId xmlns:a16="http://schemas.microsoft.com/office/drawing/2014/main" id="{6F5BF274-8DF2-4E60-8EDB-22D0F4EF446B}"/>
                    </a:ext>
                  </a:extLst>
                </p:cNvPr>
                <p:cNvSpPr>
                  <a:spLocks noChangeShapeType="1"/>
                </p:cNvSpPr>
                <p:nvPr/>
              </p:nvSpPr>
              <p:spPr bwMode="auto">
                <a:xfrm flipV="1">
                  <a:off x="227384"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30" name="Line 3716">
                  <a:extLst>
                    <a:ext uri="{FF2B5EF4-FFF2-40B4-BE49-F238E27FC236}">
                      <a16:creationId xmlns:a16="http://schemas.microsoft.com/office/drawing/2014/main" id="{4DFBF6B4-FC30-4DF0-946C-3EC5C69C5325}"/>
                    </a:ext>
                  </a:extLst>
                </p:cNvPr>
                <p:cNvSpPr>
                  <a:spLocks noChangeShapeType="1"/>
                </p:cNvSpPr>
                <p:nvPr/>
              </p:nvSpPr>
              <p:spPr bwMode="auto">
                <a:xfrm flipV="1">
                  <a:off x="390896"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31" name="Line 3717">
                  <a:extLst>
                    <a:ext uri="{FF2B5EF4-FFF2-40B4-BE49-F238E27FC236}">
                      <a16:creationId xmlns:a16="http://schemas.microsoft.com/office/drawing/2014/main" id="{AD1C2A25-64B3-4FA8-8DC8-301944B1A56E}"/>
                    </a:ext>
                  </a:extLst>
                </p:cNvPr>
                <p:cNvSpPr>
                  <a:spLocks noChangeShapeType="1"/>
                </p:cNvSpPr>
                <p:nvPr/>
              </p:nvSpPr>
              <p:spPr bwMode="auto">
                <a:xfrm flipV="1">
                  <a:off x="448046"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32" name="Line 3718">
                  <a:extLst>
                    <a:ext uri="{FF2B5EF4-FFF2-40B4-BE49-F238E27FC236}">
                      <a16:creationId xmlns:a16="http://schemas.microsoft.com/office/drawing/2014/main" id="{846270FC-2E52-4FA3-9A30-8D236FD9D36C}"/>
                    </a:ext>
                  </a:extLst>
                </p:cNvPr>
                <p:cNvSpPr>
                  <a:spLocks noChangeShapeType="1"/>
                </p:cNvSpPr>
                <p:nvPr/>
              </p:nvSpPr>
              <p:spPr bwMode="auto">
                <a:xfrm flipV="1">
                  <a:off x="559171"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33" name="Line 3719">
                  <a:extLst>
                    <a:ext uri="{FF2B5EF4-FFF2-40B4-BE49-F238E27FC236}">
                      <a16:creationId xmlns:a16="http://schemas.microsoft.com/office/drawing/2014/main" id="{A26E37C4-D006-4A5E-BB78-0F8ACDBF5D98}"/>
                    </a:ext>
                  </a:extLst>
                </p:cNvPr>
                <p:cNvSpPr>
                  <a:spLocks noChangeShapeType="1"/>
                </p:cNvSpPr>
                <p:nvPr/>
              </p:nvSpPr>
              <p:spPr bwMode="auto">
                <a:xfrm flipV="1">
                  <a:off x="633784"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34" name="Line 3720">
                  <a:extLst>
                    <a:ext uri="{FF2B5EF4-FFF2-40B4-BE49-F238E27FC236}">
                      <a16:creationId xmlns:a16="http://schemas.microsoft.com/office/drawing/2014/main" id="{80DF0C66-E5DF-4349-A43D-B2479DD195B1}"/>
                    </a:ext>
                  </a:extLst>
                </p:cNvPr>
                <p:cNvSpPr>
                  <a:spLocks noChangeShapeType="1"/>
                </p:cNvSpPr>
                <p:nvPr/>
              </p:nvSpPr>
              <p:spPr bwMode="auto">
                <a:xfrm flipV="1">
                  <a:off x="676646"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35" name="Line 3721">
                  <a:extLst>
                    <a:ext uri="{FF2B5EF4-FFF2-40B4-BE49-F238E27FC236}">
                      <a16:creationId xmlns:a16="http://schemas.microsoft.com/office/drawing/2014/main" id="{A2F7E57D-1946-446F-A395-10A9751FA4EE}"/>
                    </a:ext>
                  </a:extLst>
                </p:cNvPr>
                <p:cNvSpPr>
                  <a:spLocks noChangeShapeType="1"/>
                </p:cNvSpPr>
                <p:nvPr/>
              </p:nvSpPr>
              <p:spPr bwMode="auto">
                <a:xfrm flipV="1">
                  <a:off x="790946"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36" name="Line 3722">
                  <a:extLst>
                    <a:ext uri="{FF2B5EF4-FFF2-40B4-BE49-F238E27FC236}">
                      <a16:creationId xmlns:a16="http://schemas.microsoft.com/office/drawing/2014/main" id="{ECFE3FDA-07C4-49F8-9F49-2EADCAC5095B}"/>
                    </a:ext>
                  </a:extLst>
                </p:cNvPr>
                <p:cNvSpPr>
                  <a:spLocks noChangeShapeType="1"/>
                </p:cNvSpPr>
                <p:nvPr/>
              </p:nvSpPr>
              <p:spPr bwMode="auto">
                <a:xfrm flipV="1">
                  <a:off x="894134"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37" name="Line 3723">
                  <a:extLst>
                    <a:ext uri="{FF2B5EF4-FFF2-40B4-BE49-F238E27FC236}">
                      <a16:creationId xmlns:a16="http://schemas.microsoft.com/office/drawing/2014/main" id="{BF53F5CB-191E-42CC-8715-AC92A05B54C1}"/>
                    </a:ext>
                  </a:extLst>
                </p:cNvPr>
                <p:cNvSpPr>
                  <a:spLocks noChangeShapeType="1"/>
                </p:cNvSpPr>
                <p:nvPr/>
              </p:nvSpPr>
              <p:spPr bwMode="auto">
                <a:xfrm flipV="1">
                  <a:off x="998909"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38" name="Line 3724">
                  <a:extLst>
                    <a:ext uri="{FF2B5EF4-FFF2-40B4-BE49-F238E27FC236}">
                      <a16:creationId xmlns:a16="http://schemas.microsoft.com/office/drawing/2014/main" id="{698BC0AB-3D63-4F1F-A1ED-BE36109F165A}"/>
                    </a:ext>
                  </a:extLst>
                </p:cNvPr>
                <p:cNvSpPr>
                  <a:spLocks noChangeShapeType="1"/>
                </p:cNvSpPr>
                <p:nvPr/>
              </p:nvSpPr>
              <p:spPr bwMode="auto">
                <a:xfrm flipV="1">
                  <a:off x="1060821"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39" name="Line 3725">
                  <a:extLst>
                    <a:ext uri="{FF2B5EF4-FFF2-40B4-BE49-F238E27FC236}">
                      <a16:creationId xmlns:a16="http://schemas.microsoft.com/office/drawing/2014/main" id="{7851D2BB-9BAD-488E-BBF1-EC7987DE2355}"/>
                    </a:ext>
                  </a:extLst>
                </p:cNvPr>
                <p:cNvSpPr>
                  <a:spLocks noChangeShapeType="1"/>
                </p:cNvSpPr>
                <p:nvPr/>
              </p:nvSpPr>
              <p:spPr bwMode="auto">
                <a:xfrm flipV="1">
                  <a:off x="1167184"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40" name="Line 3726">
                  <a:extLst>
                    <a:ext uri="{FF2B5EF4-FFF2-40B4-BE49-F238E27FC236}">
                      <a16:creationId xmlns:a16="http://schemas.microsoft.com/office/drawing/2014/main" id="{A7AE5957-555A-402F-9A02-C3492B097391}"/>
                    </a:ext>
                  </a:extLst>
                </p:cNvPr>
                <p:cNvSpPr>
                  <a:spLocks noChangeShapeType="1"/>
                </p:cNvSpPr>
                <p:nvPr/>
              </p:nvSpPr>
              <p:spPr bwMode="auto">
                <a:xfrm flipV="1">
                  <a:off x="1217984"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41" name="Line 3727">
                  <a:extLst>
                    <a:ext uri="{FF2B5EF4-FFF2-40B4-BE49-F238E27FC236}">
                      <a16:creationId xmlns:a16="http://schemas.microsoft.com/office/drawing/2014/main" id="{5B7998FA-6711-46EE-AD98-5AC748518BC9}"/>
                    </a:ext>
                  </a:extLst>
                </p:cNvPr>
                <p:cNvSpPr>
                  <a:spLocks noChangeShapeType="1"/>
                </p:cNvSpPr>
                <p:nvPr/>
              </p:nvSpPr>
              <p:spPr bwMode="auto">
                <a:xfrm flipV="1">
                  <a:off x="1513259"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42" name="Line 3728">
                  <a:extLst>
                    <a:ext uri="{FF2B5EF4-FFF2-40B4-BE49-F238E27FC236}">
                      <a16:creationId xmlns:a16="http://schemas.microsoft.com/office/drawing/2014/main" id="{B6463367-1FAE-4943-A4C0-23261B8C5D31}"/>
                    </a:ext>
                  </a:extLst>
                </p:cNvPr>
                <p:cNvSpPr>
                  <a:spLocks noChangeShapeType="1"/>
                </p:cNvSpPr>
                <p:nvPr/>
              </p:nvSpPr>
              <p:spPr bwMode="auto">
                <a:xfrm flipV="1">
                  <a:off x="1656134"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43" name="Line 3729">
                  <a:extLst>
                    <a:ext uri="{FF2B5EF4-FFF2-40B4-BE49-F238E27FC236}">
                      <a16:creationId xmlns:a16="http://schemas.microsoft.com/office/drawing/2014/main" id="{2ED797DB-9B3A-4FC8-8813-4FDF0A61AC85}"/>
                    </a:ext>
                  </a:extLst>
                </p:cNvPr>
                <p:cNvSpPr>
                  <a:spLocks noChangeShapeType="1"/>
                </p:cNvSpPr>
                <p:nvPr/>
              </p:nvSpPr>
              <p:spPr bwMode="auto">
                <a:xfrm flipV="1">
                  <a:off x="1921246"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44" name="Line 3730">
                  <a:extLst>
                    <a:ext uri="{FF2B5EF4-FFF2-40B4-BE49-F238E27FC236}">
                      <a16:creationId xmlns:a16="http://schemas.microsoft.com/office/drawing/2014/main" id="{6AB3D7B8-8BC6-4B67-9CBA-B8D54C982415}"/>
                    </a:ext>
                  </a:extLst>
                </p:cNvPr>
                <p:cNvSpPr>
                  <a:spLocks noChangeShapeType="1"/>
                </p:cNvSpPr>
                <p:nvPr/>
              </p:nvSpPr>
              <p:spPr bwMode="auto">
                <a:xfrm flipV="1">
                  <a:off x="2208584"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45" name="Line 3731">
                  <a:extLst>
                    <a:ext uri="{FF2B5EF4-FFF2-40B4-BE49-F238E27FC236}">
                      <a16:creationId xmlns:a16="http://schemas.microsoft.com/office/drawing/2014/main" id="{DBAE9461-65DF-4679-9E77-3820FEABACB9}"/>
                    </a:ext>
                  </a:extLst>
                </p:cNvPr>
                <p:cNvSpPr>
                  <a:spLocks noChangeShapeType="1"/>
                </p:cNvSpPr>
                <p:nvPr/>
              </p:nvSpPr>
              <p:spPr bwMode="auto">
                <a:xfrm flipV="1">
                  <a:off x="2489571"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46" name="Line 3732">
                  <a:extLst>
                    <a:ext uri="{FF2B5EF4-FFF2-40B4-BE49-F238E27FC236}">
                      <a16:creationId xmlns:a16="http://schemas.microsoft.com/office/drawing/2014/main" id="{BBCB1094-AEEA-4E82-888B-A4201144F16F}"/>
                    </a:ext>
                  </a:extLst>
                </p:cNvPr>
                <p:cNvSpPr>
                  <a:spLocks noChangeShapeType="1"/>
                </p:cNvSpPr>
                <p:nvPr/>
              </p:nvSpPr>
              <p:spPr bwMode="auto">
                <a:xfrm flipV="1">
                  <a:off x="3130921"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47" name="Line 3733">
                  <a:extLst>
                    <a:ext uri="{FF2B5EF4-FFF2-40B4-BE49-F238E27FC236}">
                      <a16:creationId xmlns:a16="http://schemas.microsoft.com/office/drawing/2014/main" id="{3716C22C-1215-42F7-B4C4-FD5EDF97B4C5}"/>
                    </a:ext>
                  </a:extLst>
                </p:cNvPr>
                <p:cNvSpPr>
                  <a:spLocks noChangeShapeType="1"/>
                </p:cNvSpPr>
                <p:nvPr/>
              </p:nvSpPr>
              <p:spPr bwMode="auto">
                <a:xfrm flipV="1">
                  <a:off x="3354759"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48" name="Line 3734">
                  <a:extLst>
                    <a:ext uri="{FF2B5EF4-FFF2-40B4-BE49-F238E27FC236}">
                      <a16:creationId xmlns:a16="http://schemas.microsoft.com/office/drawing/2014/main" id="{7F67FDF4-CEDB-44F7-B35C-246053F368FC}"/>
                    </a:ext>
                  </a:extLst>
                </p:cNvPr>
                <p:cNvSpPr>
                  <a:spLocks noChangeShapeType="1"/>
                </p:cNvSpPr>
                <p:nvPr/>
              </p:nvSpPr>
              <p:spPr bwMode="auto">
                <a:xfrm flipV="1">
                  <a:off x="3527796"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49" name="Line 3735">
                  <a:extLst>
                    <a:ext uri="{FF2B5EF4-FFF2-40B4-BE49-F238E27FC236}">
                      <a16:creationId xmlns:a16="http://schemas.microsoft.com/office/drawing/2014/main" id="{5B307E1F-5577-425B-870A-1FD56DF03B7E}"/>
                    </a:ext>
                  </a:extLst>
                </p:cNvPr>
                <p:cNvSpPr>
                  <a:spLocks noChangeShapeType="1"/>
                </p:cNvSpPr>
                <p:nvPr/>
              </p:nvSpPr>
              <p:spPr bwMode="auto">
                <a:xfrm flipV="1">
                  <a:off x="3754809"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50" name="Line 3736">
                  <a:extLst>
                    <a:ext uri="{FF2B5EF4-FFF2-40B4-BE49-F238E27FC236}">
                      <a16:creationId xmlns:a16="http://schemas.microsoft.com/office/drawing/2014/main" id="{4CF6D8A7-5317-419F-82CA-0DCEF28523DF}"/>
                    </a:ext>
                  </a:extLst>
                </p:cNvPr>
                <p:cNvSpPr>
                  <a:spLocks noChangeShapeType="1"/>
                </p:cNvSpPr>
                <p:nvPr/>
              </p:nvSpPr>
              <p:spPr bwMode="auto">
                <a:xfrm flipV="1">
                  <a:off x="4018334"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51" name="Line 3737">
                  <a:extLst>
                    <a:ext uri="{FF2B5EF4-FFF2-40B4-BE49-F238E27FC236}">
                      <a16:creationId xmlns:a16="http://schemas.microsoft.com/office/drawing/2014/main" id="{88AEF6BE-93AE-40CC-99AD-4062EDFAA28F}"/>
                    </a:ext>
                  </a:extLst>
                </p:cNvPr>
                <p:cNvSpPr>
                  <a:spLocks noChangeShapeType="1"/>
                </p:cNvSpPr>
                <p:nvPr/>
              </p:nvSpPr>
              <p:spPr bwMode="auto">
                <a:xfrm flipV="1">
                  <a:off x="4234234"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52" name="Line 3738">
                  <a:extLst>
                    <a:ext uri="{FF2B5EF4-FFF2-40B4-BE49-F238E27FC236}">
                      <a16:creationId xmlns:a16="http://schemas.microsoft.com/office/drawing/2014/main" id="{3BB94C32-9F5F-401E-9F00-7A4153F2CC58}"/>
                    </a:ext>
                  </a:extLst>
                </p:cNvPr>
                <p:cNvSpPr>
                  <a:spLocks noChangeShapeType="1"/>
                </p:cNvSpPr>
                <p:nvPr/>
              </p:nvSpPr>
              <p:spPr bwMode="auto">
                <a:xfrm flipV="1">
                  <a:off x="4421559"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53" name="Line 3739">
                  <a:extLst>
                    <a:ext uri="{FF2B5EF4-FFF2-40B4-BE49-F238E27FC236}">
                      <a16:creationId xmlns:a16="http://schemas.microsoft.com/office/drawing/2014/main" id="{22465C60-8B0E-4FC2-86A1-6ECB7369D312}"/>
                    </a:ext>
                  </a:extLst>
                </p:cNvPr>
                <p:cNvSpPr>
                  <a:spLocks noChangeShapeType="1"/>
                </p:cNvSpPr>
                <p:nvPr/>
              </p:nvSpPr>
              <p:spPr bwMode="auto">
                <a:xfrm flipV="1">
                  <a:off x="4613646"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54" name="Line 3740">
                  <a:extLst>
                    <a:ext uri="{FF2B5EF4-FFF2-40B4-BE49-F238E27FC236}">
                      <a16:creationId xmlns:a16="http://schemas.microsoft.com/office/drawing/2014/main" id="{92796BBA-8891-408D-8BFB-A95285F078D4}"/>
                    </a:ext>
                  </a:extLst>
                </p:cNvPr>
                <p:cNvSpPr>
                  <a:spLocks noChangeShapeType="1"/>
                </p:cNvSpPr>
                <p:nvPr/>
              </p:nvSpPr>
              <p:spPr bwMode="auto">
                <a:xfrm flipV="1">
                  <a:off x="4762871"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55" name="Line 3741">
                  <a:extLst>
                    <a:ext uri="{FF2B5EF4-FFF2-40B4-BE49-F238E27FC236}">
                      <a16:creationId xmlns:a16="http://schemas.microsoft.com/office/drawing/2014/main" id="{2E7D39B6-31CE-4AB6-A3CF-6CB96758008D}"/>
                    </a:ext>
                  </a:extLst>
                </p:cNvPr>
                <p:cNvSpPr>
                  <a:spLocks noChangeShapeType="1"/>
                </p:cNvSpPr>
                <p:nvPr/>
              </p:nvSpPr>
              <p:spPr bwMode="auto">
                <a:xfrm flipV="1">
                  <a:off x="4964484"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56" name="Line 3742">
                  <a:extLst>
                    <a:ext uri="{FF2B5EF4-FFF2-40B4-BE49-F238E27FC236}">
                      <a16:creationId xmlns:a16="http://schemas.microsoft.com/office/drawing/2014/main" id="{98470F48-ADFD-4126-A391-B84A7AFC72D3}"/>
                    </a:ext>
                  </a:extLst>
                </p:cNvPr>
                <p:cNvSpPr>
                  <a:spLocks noChangeShapeType="1"/>
                </p:cNvSpPr>
                <p:nvPr/>
              </p:nvSpPr>
              <p:spPr bwMode="auto">
                <a:xfrm flipV="1">
                  <a:off x="5247059"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57" name="Line 3743">
                  <a:extLst>
                    <a:ext uri="{FF2B5EF4-FFF2-40B4-BE49-F238E27FC236}">
                      <a16:creationId xmlns:a16="http://schemas.microsoft.com/office/drawing/2014/main" id="{9A2DFF3C-AF0C-464F-B059-FD025A577234}"/>
                    </a:ext>
                  </a:extLst>
                </p:cNvPr>
                <p:cNvSpPr>
                  <a:spLocks noChangeShapeType="1"/>
                </p:cNvSpPr>
                <p:nvPr/>
              </p:nvSpPr>
              <p:spPr bwMode="auto">
                <a:xfrm flipV="1">
                  <a:off x="5499471"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58" name="Line 3744">
                  <a:extLst>
                    <a:ext uri="{FF2B5EF4-FFF2-40B4-BE49-F238E27FC236}">
                      <a16:creationId xmlns:a16="http://schemas.microsoft.com/office/drawing/2014/main" id="{2404047E-B390-4AEB-B364-F5DA8532C742}"/>
                    </a:ext>
                  </a:extLst>
                </p:cNvPr>
                <p:cNvSpPr>
                  <a:spLocks noChangeShapeType="1"/>
                </p:cNvSpPr>
                <p:nvPr/>
              </p:nvSpPr>
              <p:spPr bwMode="auto">
                <a:xfrm flipV="1">
                  <a:off x="5693146"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59" name="Line 3745">
                  <a:extLst>
                    <a:ext uri="{FF2B5EF4-FFF2-40B4-BE49-F238E27FC236}">
                      <a16:creationId xmlns:a16="http://schemas.microsoft.com/office/drawing/2014/main" id="{EDFDAD84-771B-4FA9-8777-FFD570D8FF1B}"/>
                    </a:ext>
                  </a:extLst>
                </p:cNvPr>
                <p:cNvSpPr>
                  <a:spLocks noChangeShapeType="1"/>
                </p:cNvSpPr>
                <p:nvPr/>
              </p:nvSpPr>
              <p:spPr bwMode="auto">
                <a:xfrm flipV="1">
                  <a:off x="5902696"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60" name="Line 3746">
                  <a:extLst>
                    <a:ext uri="{FF2B5EF4-FFF2-40B4-BE49-F238E27FC236}">
                      <a16:creationId xmlns:a16="http://schemas.microsoft.com/office/drawing/2014/main" id="{D5CF4C25-3453-45EE-BD23-079BFD4D06A4}"/>
                    </a:ext>
                  </a:extLst>
                </p:cNvPr>
                <p:cNvSpPr>
                  <a:spLocks noChangeShapeType="1"/>
                </p:cNvSpPr>
                <p:nvPr/>
              </p:nvSpPr>
              <p:spPr bwMode="auto">
                <a:xfrm flipV="1">
                  <a:off x="6351959"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61" name="Line 3747">
                  <a:extLst>
                    <a:ext uri="{FF2B5EF4-FFF2-40B4-BE49-F238E27FC236}">
                      <a16:creationId xmlns:a16="http://schemas.microsoft.com/office/drawing/2014/main" id="{DDA3C36F-32B3-4B35-A0C2-D9C823BD7D41}"/>
                    </a:ext>
                  </a:extLst>
                </p:cNvPr>
                <p:cNvSpPr>
                  <a:spLocks noChangeShapeType="1"/>
                </p:cNvSpPr>
                <p:nvPr/>
              </p:nvSpPr>
              <p:spPr bwMode="auto">
                <a:xfrm flipV="1">
                  <a:off x="6844084"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62" name="Line 3748">
                  <a:extLst>
                    <a:ext uri="{FF2B5EF4-FFF2-40B4-BE49-F238E27FC236}">
                      <a16:creationId xmlns:a16="http://schemas.microsoft.com/office/drawing/2014/main" id="{2D15F688-C278-474B-A059-6960EC38CAB5}"/>
                    </a:ext>
                  </a:extLst>
                </p:cNvPr>
                <p:cNvSpPr>
                  <a:spLocks noChangeShapeType="1"/>
                </p:cNvSpPr>
                <p:nvPr/>
              </p:nvSpPr>
              <p:spPr bwMode="auto">
                <a:xfrm flipV="1">
                  <a:off x="6988546" y="4167508"/>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63" name="Line 3796">
                  <a:extLst>
                    <a:ext uri="{FF2B5EF4-FFF2-40B4-BE49-F238E27FC236}">
                      <a16:creationId xmlns:a16="http://schemas.microsoft.com/office/drawing/2014/main" id="{9D57FCEC-87D8-4C9F-8BE1-C4F6C10F9CF3}"/>
                    </a:ext>
                  </a:extLst>
                </p:cNvPr>
                <p:cNvSpPr>
                  <a:spLocks noChangeShapeType="1"/>
                </p:cNvSpPr>
                <p:nvPr/>
              </p:nvSpPr>
              <p:spPr bwMode="auto">
                <a:xfrm flipV="1">
                  <a:off x="-1723654" y="379433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64" name="Line 3797">
                  <a:extLst>
                    <a:ext uri="{FF2B5EF4-FFF2-40B4-BE49-F238E27FC236}">
                      <a16:creationId xmlns:a16="http://schemas.microsoft.com/office/drawing/2014/main" id="{02DC3893-EA01-4366-ABC2-338B2D9CB210}"/>
                    </a:ext>
                  </a:extLst>
                </p:cNvPr>
                <p:cNvSpPr>
                  <a:spLocks noChangeShapeType="1"/>
                </p:cNvSpPr>
                <p:nvPr/>
              </p:nvSpPr>
              <p:spPr bwMode="auto">
                <a:xfrm flipV="1">
                  <a:off x="-1445841" y="379433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65" name="Line 3798">
                  <a:extLst>
                    <a:ext uri="{FF2B5EF4-FFF2-40B4-BE49-F238E27FC236}">
                      <a16:creationId xmlns:a16="http://schemas.microsoft.com/office/drawing/2014/main" id="{C74B929D-88F7-4425-A9D5-38AE2D788313}"/>
                    </a:ext>
                  </a:extLst>
                </p:cNvPr>
                <p:cNvSpPr>
                  <a:spLocks noChangeShapeType="1"/>
                </p:cNvSpPr>
                <p:nvPr/>
              </p:nvSpPr>
              <p:spPr bwMode="auto">
                <a:xfrm flipV="1">
                  <a:off x="-1063254" y="379433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66" name="Line 3799">
                  <a:extLst>
                    <a:ext uri="{FF2B5EF4-FFF2-40B4-BE49-F238E27FC236}">
                      <a16:creationId xmlns:a16="http://schemas.microsoft.com/office/drawing/2014/main" id="{2221D4F4-D422-42CC-B045-A47AA1DE2703}"/>
                    </a:ext>
                  </a:extLst>
                </p:cNvPr>
                <p:cNvSpPr>
                  <a:spLocks noChangeShapeType="1"/>
                </p:cNvSpPr>
                <p:nvPr/>
              </p:nvSpPr>
              <p:spPr bwMode="auto">
                <a:xfrm flipV="1">
                  <a:off x="-783854" y="379433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67" name="Line 3800">
                  <a:extLst>
                    <a:ext uri="{FF2B5EF4-FFF2-40B4-BE49-F238E27FC236}">
                      <a16:creationId xmlns:a16="http://schemas.microsoft.com/office/drawing/2014/main" id="{82532DB8-F600-4145-B13F-5F94AD1C68C2}"/>
                    </a:ext>
                  </a:extLst>
                </p:cNvPr>
                <p:cNvSpPr>
                  <a:spLocks noChangeShapeType="1"/>
                </p:cNvSpPr>
                <p:nvPr/>
              </p:nvSpPr>
              <p:spPr bwMode="auto">
                <a:xfrm flipV="1">
                  <a:off x="-518741" y="379433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68" name="Line 3801">
                  <a:extLst>
                    <a:ext uri="{FF2B5EF4-FFF2-40B4-BE49-F238E27FC236}">
                      <a16:creationId xmlns:a16="http://schemas.microsoft.com/office/drawing/2014/main" id="{3326077D-DBDD-49D1-BEFF-58B020A7A739}"/>
                    </a:ext>
                  </a:extLst>
                </p:cNvPr>
                <p:cNvSpPr>
                  <a:spLocks noChangeShapeType="1"/>
                </p:cNvSpPr>
                <p:nvPr/>
              </p:nvSpPr>
              <p:spPr bwMode="auto">
                <a:xfrm flipV="1">
                  <a:off x="-207591" y="379433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69" name="Line 3802">
                  <a:extLst>
                    <a:ext uri="{FF2B5EF4-FFF2-40B4-BE49-F238E27FC236}">
                      <a16:creationId xmlns:a16="http://schemas.microsoft.com/office/drawing/2014/main" id="{2D5698E3-A085-487A-A517-F3D1B7A6A63C}"/>
                    </a:ext>
                  </a:extLst>
                </p:cNvPr>
                <p:cNvSpPr>
                  <a:spLocks noChangeShapeType="1"/>
                </p:cNvSpPr>
                <p:nvPr/>
              </p:nvSpPr>
              <p:spPr bwMode="auto">
                <a:xfrm flipV="1">
                  <a:off x="113084" y="379433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70" name="Line 3803">
                  <a:extLst>
                    <a:ext uri="{FF2B5EF4-FFF2-40B4-BE49-F238E27FC236}">
                      <a16:creationId xmlns:a16="http://schemas.microsoft.com/office/drawing/2014/main" id="{CDE258A0-BBFE-4F71-97AD-54865DF9485A}"/>
                    </a:ext>
                  </a:extLst>
                </p:cNvPr>
                <p:cNvSpPr>
                  <a:spLocks noChangeShapeType="1"/>
                </p:cNvSpPr>
                <p:nvPr/>
              </p:nvSpPr>
              <p:spPr bwMode="auto">
                <a:xfrm flipV="1">
                  <a:off x="354384" y="379433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71" name="Line 3804">
                  <a:extLst>
                    <a:ext uri="{FF2B5EF4-FFF2-40B4-BE49-F238E27FC236}">
                      <a16:creationId xmlns:a16="http://schemas.microsoft.com/office/drawing/2014/main" id="{E4E00E7A-560B-4CCC-95FB-DA2C9D5C988A}"/>
                    </a:ext>
                  </a:extLst>
                </p:cNvPr>
                <p:cNvSpPr>
                  <a:spLocks noChangeShapeType="1"/>
                </p:cNvSpPr>
                <p:nvPr/>
              </p:nvSpPr>
              <p:spPr bwMode="auto">
                <a:xfrm flipV="1">
                  <a:off x="595684" y="379433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72" name="Line 3805">
                  <a:extLst>
                    <a:ext uri="{FF2B5EF4-FFF2-40B4-BE49-F238E27FC236}">
                      <a16:creationId xmlns:a16="http://schemas.microsoft.com/office/drawing/2014/main" id="{4BB0B2AD-6176-419E-8D3E-E8FEEC175335}"/>
                    </a:ext>
                  </a:extLst>
                </p:cNvPr>
                <p:cNvSpPr>
                  <a:spLocks noChangeShapeType="1"/>
                </p:cNvSpPr>
                <p:nvPr/>
              </p:nvSpPr>
              <p:spPr bwMode="auto">
                <a:xfrm flipV="1">
                  <a:off x="829046" y="379433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73" name="Line 3806">
                  <a:extLst>
                    <a:ext uri="{FF2B5EF4-FFF2-40B4-BE49-F238E27FC236}">
                      <a16:creationId xmlns:a16="http://schemas.microsoft.com/office/drawing/2014/main" id="{3C84CCEB-3587-49FC-91C5-C78EACCDEB64}"/>
                    </a:ext>
                  </a:extLst>
                </p:cNvPr>
                <p:cNvSpPr>
                  <a:spLocks noChangeShapeType="1"/>
                </p:cNvSpPr>
                <p:nvPr/>
              </p:nvSpPr>
              <p:spPr bwMode="auto">
                <a:xfrm flipV="1">
                  <a:off x="1114796" y="379433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74" name="Line 3807">
                  <a:extLst>
                    <a:ext uri="{FF2B5EF4-FFF2-40B4-BE49-F238E27FC236}">
                      <a16:creationId xmlns:a16="http://schemas.microsoft.com/office/drawing/2014/main" id="{9B30BB30-4AE0-4F63-99AD-70DA62F335B7}"/>
                    </a:ext>
                  </a:extLst>
                </p:cNvPr>
                <p:cNvSpPr>
                  <a:spLocks noChangeShapeType="1"/>
                </p:cNvSpPr>
                <p:nvPr/>
              </p:nvSpPr>
              <p:spPr bwMode="auto">
                <a:xfrm flipV="1">
                  <a:off x="1378321" y="379433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75" name="Line 3808">
                  <a:extLst>
                    <a:ext uri="{FF2B5EF4-FFF2-40B4-BE49-F238E27FC236}">
                      <a16:creationId xmlns:a16="http://schemas.microsoft.com/office/drawing/2014/main" id="{77105B5F-E1E7-46C8-8C1B-7F725B367CDA}"/>
                    </a:ext>
                  </a:extLst>
                </p:cNvPr>
                <p:cNvSpPr>
                  <a:spLocks noChangeShapeType="1"/>
                </p:cNvSpPr>
                <p:nvPr/>
              </p:nvSpPr>
              <p:spPr bwMode="auto">
                <a:xfrm flipV="1">
                  <a:off x="1725984" y="379433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76" name="Line 3809">
                  <a:extLst>
                    <a:ext uri="{FF2B5EF4-FFF2-40B4-BE49-F238E27FC236}">
                      <a16:creationId xmlns:a16="http://schemas.microsoft.com/office/drawing/2014/main" id="{2824D9FB-646D-4AE2-B89C-04724596F149}"/>
                    </a:ext>
                  </a:extLst>
                </p:cNvPr>
                <p:cNvSpPr>
                  <a:spLocks noChangeShapeType="1"/>
                </p:cNvSpPr>
                <p:nvPr/>
              </p:nvSpPr>
              <p:spPr bwMode="auto">
                <a:xfrm flipV="1">
                  <a:off x="2114921" y="379433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77" name="Line 3810">
                  <a:extLst>
                    <a:ext uri="{FF2B5EF4-FFF2-40B4-BE49-F238E27FC236}">
                      <a16:creationId xmlns:a16="http://schemas.microsoft.com/office/drawing/2014/main" id="{3096E19A-ED05-4CB9-829C-4AE02E51911D}"/>
                    </a:ext>
                  </a:extLst>
                </p:cNvPr>
                <p:cNvSpPr>
                  <a:spLocks noChangeShapeType="1"/>
                </p:cNvSpPr>
                <p:nvPr/>
              </p:nvSpPr>
              <p:spPr bwMode="auto">
                <a:xfrm flipV="1">
                  <a:off x="2535609" y="379433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78" name="Line 3811">
                  <a:extLst>
                    <a:ext uri="{FF2B5EF4-FFF2-40B4-BE49-F238E27FC236}">
                      <a16:creationId xmlns:a16="http://schemas.microsoft.com/office/drawing/2014/main" id="{D5176E47-4F84-4D6E-8A1F-C9E203EAE60C}"/>
                    </a:ext>
                  </a:extLst>
                </p:cNvPr>
                <p:cNvSpPr>
                  <a:spLocks noChangeShapeType="1"/>
                </p:cNvSpPr>
                <p:nvPr/>
              </p:nvSpPr>
              <p:spPr bwMode="auto">
                <a:xfrm flipV="1">
                  <a:off x="2840409" y="379433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79" name="Line 3812">
                  <a:extLst>
                    <a:ext uri="{FF2B5EF4-FFF2-40B4-BE49-F238E27FC236}">
                      <a16:creationId xmlns:a16="http://schemas.microsoft.com/office/drawing/2014/main" id="{3D7C101F-8CD8-453D-AB67-F1A3971B5AB7}"/>
                    </a:ext>
                  </a:extLst>
                </p:cNvPr>
                <p:cNvSpPr>
                  <a:spLocks noChangeShapeType="1"/>
                </p:cNvSpPr>
                <p:nvPr/>
              </p:nvSpPr>
              <p:spPr bwMode="auto">
                <a:xfrm flipV="1">
                  <a:off x="3124571" y="379433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80" name="Line 3813">
                  <a:extLst>
                    <a:ext uri="{FF2B5EF4-FFF2-40B4-BE49-F238E27FC236}">
                      <a16:creationId xmlns:a16="http://schemas.microsoft.com/office/drawing/2014/main" id="{DE7B84D1-A79A-4812-AD28-F674A1DC057D}"/>
                    </a:ext>
                  </a:extLst>
                </p:cNvPr>
                <p:cNvSpPr>
                  <a:spLocks noChangeShapeType="1"/>
                </p:cNvSpPr>
                <p:nvPr/>
              </p:nvSpPr>
              <p:spPr bwMode="auto">
                <a:xfrm flipV="1">
                  <a:off x="3446834" y="379433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81" name="Line 3814">
                  <a:extLst>
                    <a:ext uri="{FF2B5EF4-FFF2-40B4-BE49-F238E27FC236}">
                      <a16:creationId xmlns:a16="http://schemas.microsoft.com/office/drawing/2014/main" id="{9445B63C-AA48-4D25-8E3E-E825EC888179}"/>
                    </a:ext>
                  </a:extLst>
                </p:cNvPr>
                <p:cNvSpPr>
                  <a:spLocks noChangeShapeType="1"/>
                </p:cNvSpPr>
                <p:nvPr/>
              </p:nvSpPr>
              <p:spPr bwMode="auto">
                <a:xfrm flipV="1">
                  <a:off x="3746871" y="379433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82" name="Line 3815">
                  <a:extLst>
                    <a:ext uri="{FF2B5EF4-FFF2-40B4-BE49-F238E27FC236}">
                      <a16:creationId xmlns:a16="http://schemas.microsoft.com/office/drawing/2014/main" id="{CA47F59F-C96B-4225-ADD9-ECE54837646F}"/>
                    </a:ext>
                  </a:extLst>
                </p:cNvPr>
                <p:cNvSpPr>
                  <a:spLocks noChangeShapeType="1"/>
                </p:cNvSpPr>
                <p:nvPr/>
              </p:nvSpPr>
              <p:spPr bwMode="auto">
                <a:xfrm flipV="1">
                  <a:off x="4072309" y="379433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83" name="Line 3816">
                  <a:extLst>
                    <a:ext uri="{FF2B5EF4-FFF2-40B4-BE49-F238E27FC236}">
                      <a16:creationId xmlns:a16="http://schemas.microsoft.com/office/drawing/2014/main" id="{5B25F486-84CC-4036-9DA6-0EFAA70A6B19}"/>
                    </a:ext>
                  </a:extLst>
                </p:cNvPr>
                <p:cNvSpPr>
                  <a:spLocks noChangeShapeType="1"/>
                </p:cNvSpPr>
                <p:nvPr/>
              </p:nvSpPr>
              <p:spPr bwMode="auto">
                <a:xfrm flipV="1">
                  <a:off x="4402509" y="379433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84" name="Line 3817">
                  <a:extLst>
                    <a:ext uri="{FF2B5EF4-FFF2-40B4-BE49-F238E27FC236}">
                      <a16:creationId xmlns:a16="http://schemas.microsoft.com/office/drawing/2014/main" id="{A6ECA40C-0ED6-4D5D-9C84-7527383C50C4}"/>
                    </a:ext>
                  </a:extLst>
                </p:cNvPr>
                <p:cNvSpPr>
                  <a:spLocks noChangeShapeType="1"/>
                </p:cNvSpPr>
                <p:nvPr/>
              </p:nvSpPr>
              <p:spPr bwMode="auto">
                <a:xfrm flipV="1">
                  <a:off x="4669209" y="379433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85" name="Line 3818">
                  <a:extLst>
                    <a:ext uri="{FF2B5EF4-FFF2-40B4-BE49-F238E27FC236}">
                      <a16:creationId xmlns:a16="http://schemas.microsoft.com/office/drawing/2014/main" id="{A33EC3C7-7377-4E05-9ABC-04CEDDAFA87D}"/>
                    </a:ext>
                  </a:extLst>
                </p:cNvPr>
                <p:cNvSpPr>
                  <a:spLocks noChangeShapeType="1"/>
                </p:cNvSpPr>
                <p:nvPr/>
              </p:nvSpPr>
              <p:spPr bwMode="auto">
                <a:xfrm flipV="1">
                  <a:off x="4993059" y="379433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86" name="Line 3819">
                  <a:extLst>
                    <a:ext uri="{FF2B5EF4-FFF2-40B4-BE49-F238E27FC236}">
                      <a16:creationId xmlns:a16="http://schemas.microsoft.com/office/drawing/2014/main" id="{AEF6B995-5C7E-4224-90F7-8DE6687D5FDA}"/>
                    </a:ext>
                  </a:extLst>
                </p:cNvPr>
                <p:cNvSpPr>
                  <a:spLocks noChangeShapeType="1"/>
                </p:cNvSpPr>
                <p:nvPr/>
              </p:nvSpPr>
              <p:spPr bwMode="auto">
                <a:xfrm flipV="1">
                  <a:off x="5431209" y="379433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87" name="Line 3820">
                  <a:extLst>
                    <a:ext uri="{FF2B5EF4-FFF2-40B4-BE49-F238E27FC236}">
                      <a16:creationId xmlns:a16="http://schemas.microsoft.com/office/drawing/2014/main" id="{6B97031D-B8AC-4C55-A39C-877926388356}"/>
                    </a:ext>
                  </a:extLst>
                </p:cNvPr>
                <p:cNvSpPr>
                  <a:spLocks noChangeShapeType="1"/>
                </p:cNvSpPr>
                <p:nvPr/>
              </p:nvSpPr>
              <p:spPr bwMode="auto">
                <a:xfrm flipV="1">
                  <a:off x="5715371" y="379433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88" name="Line 3822">
                  <a:extLst>
                    <a:ext uri="{FF2B5EF4-FFF2-40B4-BE49-F238E27FC236}">
                      <a16:creationId xmlns:a16="http://schemas.microsoft.com/office/drawing/2014/main" id="{EA1FF19F-05DC-4F42-B244-3EC7D89DFA81}"/>
                    </a:ext>
                  </a:extLst>
                </p:cNvPr>
                <p:cNvSpPr>
                  <a:spLocks noChangeShapeType="1"/>
                </p:cNvSpPr>
                <p:nvPr/>
              </p:nvSpPr>
              <p:spPr bwMode="auto">
                <a:xfrm flipV="1">
                  <a:off x="6029696" y="379433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89" name="Line 3823">
                  <a:extLst>
                    <a:ext uri="{FF2B5EF4-FFF2-40B4-BE49-F238E27FC236}">
                      <a16:creationId xmlns:a16="http://schemas.microsoft.com/office/drawing/2014/main" id="{85BF1737-E434-4E25-95BB-668724C9C59A}"/>
                    </a:ext>
                  </a:extLst>
                </p:cNvPr>
                <p:cNvSpPr>
                  <a:spLocks noChangeShapeType="1"/>
                </p:cNvSpPr>
                <p:nvPr/>
              </p:nvSpPr>
              <p:spPr bwMode="auto">
                <a:xfrm flipV="1">
                  <a:off x="6428159" y="379433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90" name="Line 3824">
                  <a:extLst>
                    <a:ext uri="{FF2B5EF4-FFF2-40B4-BE49-F238E27FC236}">
                      <a16:creationId xmlns:a16="http://schemas.microsoft.com/office/drawing/2014/main" id="{82A5BBE5-4D5B-4FB5-B302-BC872FD829DE}"/>
                    </a:ext>
                  </a:extLst>
                </p:cNvPr>
                <p:cNvSpPr>
                  <a:spLocks noChangeShapeType="1"/>
                </p:cNvSpPr>
                <p:nvPr/>
              </p:nvSpPr>
              <p:spPr bwMode="auto">
                <a:xfrm flipV="1">
                  <a:off x="6717084" y="379433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91" name="Line 3825">
                  <a:extLst>
                    <a:ext uri="{FF2B5EF4-FFF2-40B4-BE49-F238E27FC236}">
                      <a16:creationId xmlns:a16="http://schemas.microsoft.com/office/drawing/2014/main" id="{F091BFCD-8509-4C95-AE65-4861C021C4C0}"/>
                    </a:ext>
                  </a:extLst>
                </p:cNvPr>
                <p:cNvSpPr>
                  <a:spLocks noChangeShapeType="1"/>
                </p:cNvSpPr>
                <p:nvPr/>
              </p:nvSpPr>
              <p:spPr bwMode="auto">
                <a:xfrm flipV="1">
                  <a:off x="6990134" y="379433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92" name="Line 3861">
                  <a:extLst>
                    <a:ext uri="{FF2B5EF4-FFF2-40B4-BE49-F238E27FC236}">
                      <a16:creationId xmlns:a16="http://schemas.microsoft.com/office/drawing/2014/main" id="{C4E1B979-747F-4617-B2B8-5D12AF751AF4}"/>
                    </a:ext>
                  </a:extLst>
                </p:cNvPr>
                <p:cNvSpPr>
                  <a:spLocks noChangeShapeType="1"/>
                </p:cNvSpPr>
                <p:nvPr/>
              </p:nvSpPr>
              <p:spPr bwMode="auto">
                <a:xfrm flipV="1">
                  <a:off x="-1803029" y="342060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93" name="Line 3862">
                  <a:extLst>
                    <a:ext uri="{FF2B5EF4-FFF2-40B4-BE49-F238E27FC236}">
                      <a16:creationId xmlns:a16="http://schemas.microsoft.com/office/drawing/2014/main" id="{7764A764-C3A5-4891-836E-11C250A6690B}"/>
                    </a:ext>
                  </a:extLst>
                </p:cNvPr>
                <p:cNvSpPr>
                  <a:spLocks noChangeShapeType="1"/>
                </p:cNvSpPr>
                <p:nvPr/>
              </p:nvSpPr>
              <p:spPr bwMode="auto">
                <a:xfrm flipV="1">
                  <a:off x="-1560141" y="342060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94" name="Line 3863">
                  <a:extLst>
                    <a:ext uri="{FF2B5EF4-FFF2-40B4-BE49-F238E27FC236}">
                      <a16:creationId xmlns:a16="http://schemas.microsoft.com/office/drawing/2014/main" id="{2E353A28-D16E-4A4D-AD13-309827F5AC44}"/>
                    </a:ext>
                  </a:extLst>
                </p:cNvPr>
                <p:cNvSpPr>
                  <a:spLocks noChangeShapeType="1"/>
                </p:cNvSpPr>
                <p:nvPr/>
              </p:nvSpPr>
              <p:spPr bwMode="auto">
                <a:xfrm flipV="1">
                  <a:off x="-1420441" y="342060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95" name="Line 3864">
                  <a:extLst>
                    <a:ext uri="{FF2B5EF4-FFF2-40B4-BE49-F238E27FC236}">
                      <a16:creationId xmlns:a16="http://schemas.microsoft.com/office/drawing/2014/main" id="{4806E37A-DB3B-4DD4-BF1B-3F8BA664541B}"/>
                    </a:ext>
                  </a:extLst>
                </p:cNvPr>
                <p:cNvSpPr>
                  <a:spLocks noChangeShapeType="1"/>
                </p:cNvSpPr>
                <p:nvPr/>
              </p:nvSpPr>
              <p:spPr bwMode="auto">
                <a:xfrm flipV="1">
                  <a:off x="-960066" y="342060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96" name="Line 3865">
                  <a:extLst>
                    <a:ext uri="{FF2B5EF4-FFF2-40B4-BE49-F238E27FC236}">
                      <a16:creationId xmlns:a16="http://schemas.microsoft.com/office/drawing/2014/main" id="{5CC8C306-2273-45E0-BD85-DAEB3F90D074}"/>
                    </a:ext>
                  </a:extLst>
                </p:cNvPr>
                <p:cNvSpPr>
                  <a:spLocks noChangeShapeType="1"/>
                </p:cNvSpPr>
                <p:nvPr/>
              </p:nvSpPr>
              <p:spPr bwMode="auto">
                <a:xfrm flipV="1">
                  <a:off x="-715591" y="342060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97" name="Line 3866">
                  <a:extLst>
                    <a:ext uri="{FF2B5EF4-FFF2-40B4-BE49-F238E27FC236}">
                      <a16:creationId xmlns:a16="http://schemas.microsoft.com/office/drawing/2014/main" id="{D492E25E-5A51-49DE-876F-1501A363BCE3}"/>
                    </a:ext>
                  </a:extLst>
                </p:cNvPr>
                <p:cNvSpPr>
                  <a:spLocks noChangeShapeType="1"/>
                </p:cNvSpPr>
                <p:nvPr/>
              </p:nvSpPr>
              <p:spPr bwMode="auto">
                <a:xfrm flipV="1">
                  <a:off x="-431429" y="342060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98" name="Line 3867">
                  <a:extLst>
                    <a:ext uri="{FF2B5EF4-FFF2-40B4-BE49-F238E27FC236}">
                      <a16:creationId xmlns:a16="http://schemas.microsoft.com/office/drawing/2014/main" id="{98E50B78-9E8E-483A-80C5-3BB1CC4986EC}"/>
                    </a:ext>
                  </a:extLst>
                </p:cNvPr>
                <p:cNvSpPr>
                  <a:spLocks noChangeShapeType="1"/>
                </p:cNvSpPr>
                <p:nvPr/>
              </p:nvSpPr>
              <p:spPr bwMode="auto">
                <a:xfrm flipV="1">
                  <a:off x="3546" y="342060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099" name="Line 3868">
                  <a:extLst>
                    <a:ext uri="{FF2B5EF4-FFF2-40B4-BE49-F238E27FC236}">
                      <a16:creationId xmlns:a16="http://schemas.microsoft.com/office/drawing/2014/main" id="{B1A496C4-0854-425B-A372-E6F61A5F8DAF}"/>
                    </a:ext>
                  </a:extLst>
                </p:cNvPr>
                <p:cNvSpPr>
                  <a:spLocks noChangeShapeType="1"/>
                </p:cNvSpPr>
                <p:nvPr/>
              </p:nvSpPr>
              <p:spPr bwMode="auto">
                <a:xfrm flipV="1">
                  <a:off x="278184" y="342060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00" name="Line 3869">
                  <a:extLst>
                    <a:ext uri="{FF2B5EF4-FFF2-40B4-BE49-F238E27FC236}">
                      <a16:creationId xmlns:a16="http://schemas.microsoft.com/office/drawing/2014/main" id="{DE30F74F-008C-47F1-ACA7-DF7C87B9EDA0}"/>
                    </a:ext>
                  </a:extLst>
                </p:cNvPr>
                <p:cNvSpPr>
                  <a:spLocks noChangeShapeType="1"/>
                </p:cNvSpPr>
                <p:nvPr/>
              </p:nvSpPr>
              <p:spPr bwMode="auto">
                <a:xfrm flipV="1">
                  <a:off x="473446" y="342060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01" name="Line 3870">
                  <a:extLst>
                    <a:ext uri="{FF2B5EF4-FFF2-40B4-BE49-F238E27FC236}">
                      <a16:creationId xmlns:a16="http://schemas.microsoft.com/office/drawing/2014/main" id="{806443F9-7FD7-4065-8BA0-C1366FCE5789}"/>
                    </a:ext>
                  </a:extLst>
                </p:cNvPr>
                <p:cNvSpPr>
                  <a:spLocks noChangeShapeType="1"/>
                </p:cNvSpPr>
                <p:nvPr/>
              </p:nvSpPr>
              <p:spPr bwMode="auto">
                <a:xfrm flipV="1">
                  <a:off x="663946" y="342060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02" name="Line 3871">
                  <a:extLst>
                    <a:ext uri="{FF2B5EF4-FFF2-40B4-BE49-F238E27FC236}">
                      <a16:creationId xmlns:a16="http://schemas.microsoft.com/office/drawing/2014/main" id="{CCDA92EA-638E-4F22-AA4C-FC3172FE2B91}"/>
                    </a:ext>
                  </a:extLst>
                </p:cNvPr>
                <p:cNvSpPr>
                  <a:spLocks noChangeShapeType="1"/>
                </p:cNvSpPr>
                <p:nvPr/>
              </p:nvSpPr>
              <p:spPr bwMode="auto">
                <a:xfrm flipV="1">
                  <a:off x="900484" y="342060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03" name="Line 3872">
                  <a:extLst>
                    <a:ext uri="{FF2B5EF4-FFF2-40B4-BE49-F238E27FC236}">
                      <a16:creationId xmlns:a16="http://schemas.microsoft.com/office/drawing/2014/main" id="{F019FCD1-BEEB-41C7-A73A-931025720CA4}"/>
                    </a:ext>
                  </a:extLst>
                </p:cNvPr>
                <p:cNvSpPr>
                  <a:spLocks noChangeShapeType="1"/>
                </p:cNvSpPr>
                <p:nvPr/>
              </p:nvSpPr>
              <p:spPr bwMode="auto">
                <a:xfrm flipV="1">
                  <a:off x="1133846" y="342060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04" name="Line 3873">
                  <a:extLst>
                    <a:ext uri="{FF2B5EF4-FFF2-40B4-BE49-F238E27FC236}">
                      <a16:creationId xmlns:a16="http://schemas.microsoft.com/office/drawing/2014/main" id="{2CF7482C-5DB9-483D-B296-4803A75ECA4F}"/>
                    </a:ext>
                  </a:extLst>
                </p:cNvPr>
                <p:cNvSpPr>
                  <a:spLocks noChangeShapeType="1"/>
                </p:cNvSpPr>
                <p:nvPr/>
              </p:nvSpPr>
              <p:spPr bwMode="auto">
                <a:xfrm flipV="1">
                  <a:off x="1356096" y="342060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05" name="Line 3874">
                  <a:extLst>
                    <a:ext uri="{FF2B5EF4-FFF2-40B4-BE49-F238E27FC236}">
                      <a16:creationId xmlns:a16="http://schemas.microsoft.com/office/drawing/2014/main" id="{A1616AFE-777B-4B97-848D-82220A27B5B7}"/>
                    </a:ext>
                  </a:extLst>
                </p:cNvPr>
                <p:cNvSpPr>
                  <a:spLocks noChangeShapeType="1"/>
                </p:cNvSpPr>
                <p:nvPr/>
              </p:nvSpPr>
              <p:spPr bwMode="auto">
                <a:xfrm flipV="1">
                  <a:off x="1638671" y="342060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06" name="Line 3875">
                  <a:extLst>
                    <a:ext uri="{FF2B5EF4-FFF2-40B4-BE49-F238E27FC236}">
                      <a16:creationId xmlns:a16="http://schemas.microsoft.com/office/drawing/2014/main" id="{AEE5EB72-808A-4959-B680-FD68EC6CAE7D}"/>
                    </a:ext>
                  </a:extLst>
                </p:cNvPr>
                <p:cNvSpPr>
                  <a:spLocks noChangeShapeType="1"/>
                </p:cNvSpPr>
                <p:nvPr/>
              </p:nvSpPr>
              <p:spPr bwMode="auto">
                <a:xfrm flipV="1">
                  <a:off x="2000621" y="342060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07" name="Line 3876">
                  <a:extLst>
                    <a:ext uri="{FF2B5EF4-FFF2-40B4-BE49-F238E27FC236}">
                      <a16:creationId xmlns:a16="http://schemas.microsoft.com/office/drawing/2014/main" id="{80ECE527-9079-4012-B461-B5E4EB86D447}"/>
                    </a:ext>
                  </a:extLst>
                </p:cNvPr>
                <p:cNvSpPr>
                  <a:spLocks noChangeShapeType="1"/>
                </p:cNvSpPr>
                <p:nvPr/>
              </p:nvSpPr>
              <p:spPr bwMode="auto">
                <a:xfrm flipV="1">
                  <a:off x="2313359" y="342060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08" name="Line 3877">
                  <a:extLst>
                    <a:ext uri="{FF2B5EF4-FFF2-40B4-BE49-F238E27FC236}">
                      <a16:creationId xmlns:a16="http://schemas.microsoft.com/office/drawing/2014/main" id="{3183DED0-9C44-4A3D-A552-0B4484657708}"/>
                    </a:ext>
                  </a:extLst>
                </p:cNvPr>
                <p:cNvSpPr>
                  <a:spLocks noChangeShapeType="1"/>
                </p:cNvSpPr>
                <p:nvPr/>
              </p:nvSpPr>
              <p:spPr bwMode="auto">
                <a:xfrm flipV="1">
                  <a:off x="2746746" y="342060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09" name="Line 3878">
                  <a:extLst>
                    <a:ext uri="{FF2B5EF4-FFF2-40B4-BE49-F238E27FC236}">
                      <a16:creationId xmlns:a16="http://schemas.microsoft.com/office/drawing/2014/main" id="{FC5839A1-AA72-48F6-BC73-0140EA88A7A4}"/>
                    </a:ext>
                  </a:extLst>
                </p:cNvPr>
                <p:cNvSpPr>
                  <a:spLocks noChangeShapeType="1"/>
                </p:cNvSpPr>
                <p:nvPr/>
              </p:nvSpPr>
              <p:spPr bwMode="auto">
                <a:xfrm flipV="1">
                  <a:off x="3132509" y="342060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10" name="Line 3879">
                  <a:extLst>
                    <a:ext uri="{FF2B5EF4-FFF2-40B4-BE49-F238E27FC236}">
                      <a16:creationId xmlns:a16="http://schemas.microsoft.com/office/drawing/2014/main" id="{E664030F-3100-4413-9A4F-5FC26C675427}"/>
                    </a:ext>
                  </a:extLst>
                </p:cNvPr>
                <p:cNvSpPr>
                  <a:spLocks noChangeShapeType="1"/>
                </p:cNvSpPr>
                <p:nvPr/>
              </p:nvSpPr>
              <p:spPr bwMode="auto">
                <a:xfrm flipV="1">
                  <a:off x="3429371" y="342060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11" name="Line 3880">
                  <a:extLst>
                    <a:ext uri="{FF2B5EF4-FFF2-40B4-BE49-F238E27FC236}">
                      <a16:creationId xmlns:a16="http://schemas.microsoft.com/office/drawing/2014/main" id="{9A921739-7F68-48AB-9C86-F679B7AFD9FB}"/>
                    </a:ext>
                  </a:extLst>
                </p:cNvPr>
                <p:cNvSpPr>
                  <a:spLocks noChangeShapeType="1"/>
                </p:cNvSpPr>
                <p:nvPr/>
              </p:nvSpPr>
              <p:spPr bwMode="auto">
                <a:xfrm flipV="1">
                  <a:off x="3692896" y="342060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12" name="Line 3881">
                  <a:extLst>
                    <a:ext uri="{FF2B5EF4-FFF2-40B4-BE49-F238E27FC236}">
                      <a16:creationId xmlns:a16="http://schemas.microsoft.com/office/drawing/2014/main" id="{DB299BF3-53FF-4678-985C-99CC76F727B9}"/>
                    </a:ext>
                  </a:extLst>
                </p:cNvPr>
                <p:cNvSpPr>
                  <a:spLocks noChangeShapeType="1"/>
                </p:cNvSpPr>
                <p:nvPr/>
              </p:nvSpPr>
              <p:spPr bwMode="auto">
                <a:xfrm flipV="1">
                  <a:off x="4053259" y="342060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13" name="Line 3882">
                  <a:extLst>
                    <a:ext uri="{FF2B5EF4-FFF2-40B4-BE49-F238E27FC236}">
                      <a16:creationId xmlns:a16="http://schemas.microsoft.com/office/drawing/2014/main" id="{3D01E31B-D29A-49C0-B5B4-394720F422D5}"/>
                    </a:ext>
                  </a:extLst>
                </p:cNvPr>
                <p:cNvSpPr>
                  <a:spLocks noChangeShapeType="1"/>
                </p:cNvSpPr>
                <p:nvPr/>
              </p:nvSpPr>
              <p:spPr bwMode="auto">
                <a:xfrm flipV="1">
                  <a:off x="4307259" y="342060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14" name="Line 3883">
                  <a:extLst>
                    <a:ext uri="{FF2B5EF4-FFF2-40B4-BE49-F238E27FC236}">
                      <a16:creationId xmlns:a16="http://schemas.microsoft.com/office/drawing/2014/main" id="{5598F249-BEF4-48AD-9968-E7C29C26CD00}"/>
                    </a:ext>
                  </a:extLst>
                </p:cNvPr>
                <p:cNvSpPr>
                  <a:spLocks noChangeShapeType="1"/>
                </p:cNvSpPr>
                <p:nvPr/>
              </p:nvSpPr>
              <p:spPr bwMode="auto">
                <a:xfrm flipV="1">
                  <a:off x="4508871" y="342060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15" name="Line 3884">
                  <a:extLst>
                    <a:ext uri="{FF2B5EF4-FFF2-40B4-BE49-F238E27FC236}">
                      <a16:creationId xmlns:a16="http://schemas.microsoft.com/office/drawing/2014/main" id="{9BA3FC14-ECF3-480B-84B2-EACD7344F759}"/>
                    </a:ext>
                  </a:extLst>
                </p:cNvPr>
                <p:cNvSpPr>
                  <a:spLocks noChangeShapeType="1"/>
                </p:cNvSpPr>
                <p:nvPr/>
              </p:nvSpPr>
              <p:spPr bwMode="auto">
                <a:xfrm flipV="1">
                  <a:off x="4740646" y="342060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16" name="Line 3885">
                  <a:extLst>
                    <a:ext uri="{FF2B5EF4-FFF2-40B4-BE49-F238E27FC236}">
                      <a16:creationId xmlns:a16="http://schemas.microsoft.com/office/drawing/2014/main" id="{43EB4F02-CE7A-4E23-AF25-0AE43C591165}"/>
                    </a:ext>
                  </a:extLst>
                </p:cNvPr>
                <p:cNvSpPr>
                  <a:spLocks noChangeShapeType="1"/>
                </p:cNvSpPr>
                <p:nvPr/>
              </p:nvSpPr>
              <p:spPr bwMode="auto">
                <a:xfrm flipV="1">
                  <a:off x="5078784" y="342060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17" name="Line 3886">
                  <a:extLst>
                    <a:ext uri="{FF2B5EF4-FFF2-40B4-BE49-F238E27FC236}">
                      <a16:creationId xmlns:a16="http://schemas.microsoft.com/office/drawing/2014/main" id="{A679AB3D-1A68-4EE9-A57B-A50D4A3B4CC8}"/>
                    </a:ext>
                  </a:extLst>
                </p:cNvPr>
                <p:cNvSpPr>
                  <a:spLocks noChangeShapeType="1"/>
                </p:cNvSpPr>
                <p:nvPr/>
              </p:nvSpPr>
              <p:spPr bwMode="auto">
                <a:xfrm flipV="1">
                  <a:off x="5464546" y="342060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18" name="Line 3887">
                  <a:extLst>
                    <a:ext uri="{FF2B5EF4-FFF2-40B4-BE49-F238E27FC236}">
                      <a16:creationId xmlns:a16="http://schemas.microsoft.com/office/drawing/2014/main" id="{9AFDB44F-CB34-4871-8FF8-133FDCCD11FE}"/>
                    </a:ext>
                  </a:extLst>
                </p:cNvPr>
                <p:cNvSpPr>
                  <a:spLocks noChangeShapeType="1"/>
                </p:cNvSpPr>
                <p:nvPr/>
              </p:nvSpPr>
              <p:spPr bwMode="auto">
                <a:xfrm flipV="1">
                  <a:off x="5721721" y="342060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19" name="Line 3888">
                  <a:extLst>
                    <a:ext uri="{FF2B5EF4-FFF2-40B4-BE49-F238E27FC236}">
                      <a16:creationId xmlns:a16="http://schemas.microsoft.com/office/drawing/2014/main" id="{80C0A2A9-4AA2-4793-A053-2039727356B1}"/>
                    </a:ext>
                  </a:extLst>
                </p:cNvPr>
                <p:cNvSpPr>
                  <a:spLocks noChangeShapeType="1"/>
                </p:cNvSpPr>
                <p:nvPr/>
              </p:nvSpPr>
              <p:spPr bwMode="auto">
                <a:xfrm flipV="1">
                  <a:off x="6050334" y="342060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20" name="Line 3889">
                  <a:extLst>
                    <a:ext uri="{FF2B5EF4-FFF2-40B4-BE49-F238E27FC236}">
                      <a16:creationId xmlns:a16="http://schemas.microsoft.com/office/drawing/2014/main" id="{0BEA38D5-317C-4E2E-BC53-788A5AC4F405}"/>
                    </a:ext>
                  </a:extLst>
                </p:cNvPr>
                <p:cNvSpPr>
                  <a:spLocks noChangeShapeType="1"/>
                </p:cNvSpPr>
                <p:nvPr/>
              </p:nvSpPr>
              <p:spPr bwMode="auto">
                <a:xfrm flipV="1">
                  <a:off x="6518646" y="342060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21" name="Line 3890">
                  <a:extLst>
                    <a:ext uri="{FF2B5EF4-FFF2-40B4-BE49-F238E27FC236}">
                      <a16:creationId xmlns:a16="http://schemas.microsoft.com/office/drawing/2014/main" id="{DE62CCC2-E7D0-4DBF-A659-A76EE8B20197}"/>
                    </a:ext>
                  </a:extLst>
                </p:cNvPr>
                <p:cNvSpPr>
                  <a:spLocks noChangeShapeType="1"/>
                </p:cNvSpPr>
                <p:nvPr/>
              </p:nvSpPr>
              <p:spPr bwMode="auto">
                <a:xfrm flipV="1">
                  <a:off x="6798046" y="342060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4122" name="Line 3891">
                  <a:extLst>
                    <a:ext uri="{FF2B5EF4-FFF2-40B4-BE49-F238E27FC236}">
                      <a16:creationId xmlns:a16="http://schemas.microsoft.com/office/drawing/2014/main" id="{78B645E0-1672-4B4F-94CC-5549707E2FE8}"/>
                    </a:ext>
                  </a:extLst>
                </p:cNvPr>
                <p:cNvSpPr>
                  <a:spLocks noChangeShapeType="1"/>
                </p:cNvSpPr>
                <p:nvPr/>
              </p:nvSpPr>
              <p:spPr bwMode="auto">
                <a:xfrm flipV="1">
                  <a:off x="6988546" y="3420600"/>
                  <a:ext cx="0" cy="111899"/>
                </a:xfrm>
                <a:prstGeom prst="line">
                  <a:avLst/>
                </a:prstGeom>
                <a:noFill/>
                <a:ln w="19050" cap="flat">
                  <a:solidFill>
                    <a:srgbClr val="A5A5A5">
                      <a:lumMod val="50000"/>
                    </a:srgb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grpSp>
        </p:grpSp>
        <p:grpSp>
          <p:nvGrpSpPr>
            <p:cNvPr id="3734" name="Skupina 3733">
              <a:extLst>
                <a:ext uri="{FF2B5EF4-FFF2-40B4-BE49-F238E27FC236}">
                  <a16:creationId xmlns:a16="http://schemas.microsoft.com/office/drawing/2014/main" id="{2C49F5EB-8448-45D9-B5DE-789E83149AD6}"/>
                </a:ext>
              </a:extLst>
            </p:cNvPr>
            <p:cNvGrpSpPr/>
            <p:nvPr/>
          </p:nvGrpSpPr>
          <p:grpSpPr>
            <a:xfrm>
              <a:off x="-2823422" y="5174071"/>
              <a:ext cx="9830980" cy="1545327"/>
              <a:chOff x="-1258821" y="4017461"/>
              <a:chExt cx="10965907" cy="1664434"/>
            </a:xfrm>
          </p:grpSpPr>
          <p:sp>
            <p:nvSpPr>
              <p:cNvPr id="3737" name="Levi zaviti oklepaj 3736">
                <a:extLst>
                  <a:ext uri="{FF2B5EF4-FFF2-40B4-BE49-F238E27FC236}">
                    <a16:creationId xmlns:a16="http://schemas.microsoft.com/office/drawing/2014/main" id="{9F996D6E-269B-4490-997C-59F6096CDDA6}"/>
                  </a:ext>
                </a:extLst>
              </p:cNvPr>
              <p:cNvSpPr/>
              <p:nvPr/>
            </p:nvSpPr>
            <p:spPr>
              <a:xfrm>
                <a:off x="533316" y="4182987"/>
                <a:ext cx="122159" cy="1022806"/>
              </a:xfrm>
              <a:prstGeom prst="leftBrace">
                <a:avLst/>
              </a:prstGeom>
              <a:no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ea typeface="+mn-ea"/>
                  <a:cs typeface="Calibri Light" panose="020F0302020204030204" pitchFamily="34" charset="0"/>
                </a:endParaRPr>
              </a:p>
            </p:txBody>
          </p:sp>
          <p:sp>
            <p:nvSpPr>
              <p:cNvPr id="3738" name="PoljeZBesedilom 3737">
                <a:extLst>
                  <a:ext uri="{FF2B5EF4-FFF2-40B4-BE49-F238E27FC236}">
                    <a16:creationId xmlns:a16="http://schemas.microsoft.com/office/drawing/2014/main" id="{9FCCDBEE-C4AA-44FD-99F7-B7EE62D6D88E}"/>
                  </a:ext>
                </a:extLst>
              </p:cNvPr>
              <p:cNvSpPr txBox="1"/>
              <p:nvPr/>
            </p:nvSpPr>
            <p:spPr>
              <a:xfrm rot="16200000">
                <a:off x="-1231348" y="3989988"/>
                <a:ext cx="1664434" cy="171938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l-SI" sz="2400" b="0" i="0" u="none" strike="noStrike" kern="0" cap="none" spc="0" normalizeH="0" baseline="0" noProof="0">
                    <a:ln>
                      <a:noFill/>
                    </a:ln>
                    <a:effectLst/>
                    <a:uLnTx/>
                    <a:uFillTx/>
                    <a:latin typeface="+mj-lt"/>
                    <a:cs typeface="Calibri" panose="020F0502020204030204" pitchFamily="34" charset="0"/>
                  </a:rPr>
                  <a:t>Esencialni tremor</a:t>
                </a:r>
              </a:p>
            </p:txBody>
          </p:sp>
          <p:grpSp>
            <p:nvGrpSpPr>
              <p:cNvPr id="3739" name="Skupina 3738">
                <a:extLst>
                  <a:ext uri="{FF2B5EF4-FFF2-40B4-BE49-F238E27FC236}">
                    <a16:creationId xmlns:a16="http://schemas.microsoft.com/office/drawing/2014/main" id="{B43EC94E-02AD-4397-B986-03AFE7F82A86}"/>
                  </a:ext>
                </a:extLst>
              </p:cNvPr>
              <p:cNvGrpSpPr/>
              <p:nvPr/>
            </p:nvGrpSpPr>
            <p:grpSpPr>
              <a:xfrm>
                <a:off x="915510" y="4336971"/>
                <a:ext cx="8777288" cy="713979"/>
                <a:chOff x="-1835150" y="5209776"/>
                <a:chExt cx="8777288" cy="844429"/>
              </a:xfrm>
            </p:grpSpPr>
            <p:sp>
              <p:nvSpPr>
                <p:cNvPr id="3873" name="Line 52">
                  <a:extLst>
                    <a:ext uri="{FF2B5EF4-FFF2-40B4-BE49-F238E27FC236}">
                      <a16:creationId xmlns:a16="http://schemas.microsoft.com/office/drawing/2014/main" id="{44999A59-8740-438B-9C87-CBCB61067E92}"/>
                    </a:ext>
                  </a:extLst>
                </p:cNvPr>
                <p:cNvSpPr>
                  <a:spLocks noChangeShapeType="1"/>
                </p:cNvSpPr>
                <p:nvPr/>
              </p:nvSpPr>
              <p:spPr bwMode="auto">
                <a:xfrm flipV="1">
                  <a:off x="-1835150"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74" name="Line 53">
                  <a:extLst>
                    <a:ext uri="{FF2B5EF4-FFF2-40B4-BE49-F238E27FC236}">
                      <a16:creationId xmlns:a16="http://schemas.microsoft.com/office/drawing/2014/main" id="{20D6CCBF-8CC3-4BBA-BAC6-7F3416257F1C}"/>
                    </a:ext>
                  </a:extLst>
                </p:cNvPr>
                <p:cNvSpPr>
                  <a:spLocks noChangeShapeType="1"/>
                </p:cNvSpPr>
                <p:nvPr/>
              </p:nvSpPr>
              <p:spPr bwMode="auto">
                <a:xfrm flipV="1">
                  <a:off x="-1689100"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75" name="Line 54">
                  <a:extLst>
                    <a:ext uri="{FF2B5EF4-FFF2-40B4-BE49-F238E27FC236}">
                      <a16:creationId xmlns:a16="http://schemas.microsoft.com/office/drawing/2014/main" id="{A53A06FD-4972-4B37-8F71-A9B8E336B7F5}"/>
                    </a:ext>
                  </a:extLst>
                </p:cNvPr>
                <p:cNvSpPr>
                  <a:spLocks noChangeShapeType="1"/>
                </p:cNvSpPr>
                <p:nvPr/>
              </p:nvSpPr>
              <p:spPr bwMode="auto">
                <a:xfrm flipV="1">
                  <a:off x="-1274762"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76" name="Line 55">
                  <a:extLst>
                    <a:ext uri="{FF2B5EF4-FFF2-40B4-BE49-F238E27FC236}">
                      <a16:creationId xmlns:a16="http://schemas.microsoft.com/office/drawing/2014/main" id="{E1575125-E09C-4776-8229-E22FA628A827}"/>
                    </a:ext>
                  </a:extLst>
                </p:cNvPr>
                <p:cNvSpPr>
                  <a:spLocks noChangeShapeType="1"/>
                </p:cNvSpPr>
                <p:nvPr/>
              </p:nvSpPr>
              <p:spPr bwMode="auto">
                <a:xfrm flipV="1">
                  <a:off x="-1160462"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77" name="Line 56">
                  <a:extLst>
                    <a:ext uri="{FF2B5EF4-FFF2-40B4-BE49-F238E27FC236}">
                      <a16:creationId xmlns:a16="http://schemas.microsoft.com/office/drawing/2014/main" id="{124BCBC2-F8B4-4285-B1F0-19878F45EA28}"/>
                    </a:ext>
                  </a:extLst>
                </p:cNvPr>
                <p:cNvSpPr>
                  <a:spLocks noChangeShapeType="1"/>
                </p:cNvSpPr>
                <p:nvPr/>
              </p:nvSpPr>
              <p:spPr bwMode="auto">
                <a:xfrm flipV="1">
                  <a:off x="-790575"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78" name="Line 57">
                  <a:extLst>
                    <a:ext uri="{FF2B5EF4-FFF2-40B4-BE49-F238E27FC236}">
                      <a16:creationId xmlns:a16="http://schemas.microsoft.com/office/drawing/2014/main" id="{B0C21E3A-C75E-45B8-BE1C-B3AD4CB0B390}"/>
                    </a:ext>
                  </a:extLst>
                </p:cNvPr>
                <p:cNvSpPr>
                  <a:spLocks noChangeShapeType="1"/>
                </p:cNvSpPr>
                <p:nvPr/>
              </p:nvSpPr>
              <p:spPr bwMode="auto">
                <a:xfrm flipV="1">
                  <a:off x="-752475"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79" name="Line 58">
                  <a:extLst>
                    <a:ext uri="{FF2B5EF4-FFF2-40B4-BE49-F238E27FC236}">
                      <a16:creationId xmlns:a16="http://schemas.microsoft.com/office/drawing/2014/main" id="{3A4B0296-74AE-4C37-BE08-00534ACE8C41}"/>
                    </a:ext>
                  </a:extLst>
                </p:cNvPr>
                <p:cNvSpPr>
                  <a:spLocks noChangeShapeType="1"/>
                </p:cNvSpPr>
                <p:nvPr/>
              </p:nvSpPr>
              <p:spPr bwMode="auto">
                <a:xfrm flipV="1">
                  <a:off x="-657225"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80" name="Line 59">
                  <a:extLst>
                    <a:ext uri="{FF2B5EF4-FFF2-40B4-BE49-F238E27FC236}">
                      <a16:creationId xmlns:a16="http://schemas.microsoft.com/office/drawing/2014/main" id="{259842E7-ED1A-41D7-842C-B18468BAC9CA}"/>
                    </a:ext>
                  </a:extLst>
                </p:cNvPr>
                <p:cNvSpPr>
                  <a:spLocks noChangeShapeType="1"/>
                </p:cNvSpPr>
                <p:nvPr/>
              </p:nvSpPr>
              <p:spPr bwMode="auto">
                <a:xfrm flipV="1">
                  <a:off x="-301625"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81" name="Line 60">
                  <a:extLst>
                    <a:ext uri="{FF2B5EF4-FFF2-40B4-BE49-F238E27FC236}">
                      <a16:creationId xmlns:a16="http://schemas.microsoft.com/office/drawing/2014/main" id="{40787C81-22EC-4C61-BEF8-A72A15F15518}"/>
                    </a:ext>
                  </a:extLst>
                </p:cNvPr>
                <p:cNvSpPr>
                  <a:spLocks noChangeShapeType="1"/>
                </p:cNvSpPr>
                <p:nvPr/>
              </p:nvSpPr>
              <p:spPr bwMode="auto">
                <a:xfrm flipV="1">
                  <a:off x="-165100"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82" name="Line 61">
                  <a:extLst>
                    <a:ext uri="{FF2B5EF4-FFF2-40B4-BE49-F238E27FC236}">
                      <a16:creationId xmlns:a16="http://schemas.microsoft.com/office/drawing/2014/main" id="{8B4407B8-6399-4627-86E2-AF6AAB5687F6}"/>
                    </a:ext>
                  </a:extLst>
                </p:cNvPr>
                <p:cNvSpPr>
                  <a:spLocks noChangeShapeType="1"/>
                </p:cNvSpPr>
                <p:nvPr/>
              </p:nvSpPr>
              <p:spPr bwMode="auto">
                <a:xfrm flipV="1">
                  <a:off x="201613"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83" name="Line 62">
                  <a:extLst>
                    <a:ext uri="{FF2B5EF4-FFF2-40B4-BE49-F238E27FC236}">
                      <a16:creationId xmlns:a16="http://schemas.microsoft.com/office/drawing/2014/main" id="{667CE013-9B9F-4C29-88D1-4BEA4207EBC5}"/>
                    </a:ext>
                  </a:extLst>
                </p:cNvPr>
                <p:cNvSpPr>
                  <a:spLocks noChangeShapeType="1"/>
                </p:cNvSpPr>
                <p:nvPr/>
              </p:nvSpPr>
              <p:spPr bwMode="auto">
                <a:xfrm flipV="1">
                  <a:off x="587375"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84" name="Line 63">
                  <a:extLst>
                    <a:ext uri="{FF2B5EF4-FFF2-40B4-BE49-F238E27FC236}">
                      <a16:creationId xmlns:a16="http://schemas.microsoft.com/office/drawing/2014/main" id="{A991CE1D-6F6A-45C2-83DC-0437149841F9}"/>
                    </a:ext>
                  </a:extLst>
                </p:cNvPr>
                <p:cNvSpPr>
                  <a:spLocks noChangeShapeType="1"/>
                </p:cNvSpPr>
                <p:nvPr/>
              </p:nvSpPr>
              <p:spPr bwMode="auto">
                <a:xfrm flipV="1">
                  <a:off x="723900"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85" name="Line 64">
                  <a:extLst>
                    <a:ext uri="{FF2B5EF4-FFF2-40B4-BE49-F238E27FC236}">
                      <a16:creationId xmlns:a16="http://schemas.microsoft.com/office/drawing/2014/main" id="{3FC57678-8A3D-4B97-885D-44843E8C448A}"/>
                    </a:ext>
                  </a:extLst>
                </p:cNvPr>
                <p:cNvSpPr>
                  <a:spLocks noChangeShapeType="1"/>
                </p:cNvSpPr>
                <p:nvPr/>
              </p:nvSpPr>
              <p:spPr bwMode="auto">
                <a:xfrm flipV="1">
                  <a:off x="1136650"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86" name="Line 65">
                  <a:extLst>
                    <a:ext uri="{FF2B5EF4-FFF2-40B4-BE49-F238E27FC236}">
                      <a16:creationId xmlns:a16="http://schemas.microsoft.com/office/drawing/2014/main" id="{0DBEB392-DB5B-4121-A0F3-A1E0A8412B76}"/>
                    </a:ext>
                  </a:extLst>
                </p:cNvPr>
                <p:cNvSpPr>
                  <a:spLocks noChangeShapeType="1"/>
                </p:cNvSpPr>
                <p:nvPr/>
              </p:nvSpPr>
              <p:spPr bwMode="auto">
                <a:xfrm flipV="1">
                  <a:off x="1243013"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87" name="Line 66">
                  <a:extLst>
                    <a:ext uri="{FF2B5EF4-FFF2-40B4-BE49-F238E27FC236}">
                      <a16:creationId xmlns:a16="http://schemas.microsoft.com/office/drawing/2014/main" id="{8CE975FF-28FA-4E84-B2ED-0C861B456EE4}"/>
                    </a:ext>
                  </a:extLst>
                </p:cNvPr>
                <p:cNvSpPr>
                  <a:spLocks noChangeShapeType="1"/>
                </p:cNvSpPr>
                <p:nvPr/>
              </p:nvSpPr>
              <p:spPr bwMode="auto">
                <a:xfrm flipV="1">
                  <a:off x="1554163"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88" name="Line 67">
                  <a:extLst>
                    <a:ext uri="{FF2B5EF4-FFF2-40B4-BE49-F238E27FC236}">
                      <a16:creationId xmlns:a16="http://schemas.microsoft.com/office/drawing/2014/main" id="{7C264E56-36CF-4AEC-9133-AB449ECB6F75}"/>
                    </a:ext>
                  </a:extLst>
                </p:cNvPr>
                <p:cNvSpPr>
                  <a:spLocks noChangeShapeType="1"/>
                </p:cNvSpPr>
                <p:nvPr/>
              </p:nvSpPr>
              <p:spPr bwMode="auto">
                <a:xfrm flipV="1">
                  <a:off x="1644650"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89" name="Line 68">
                  <a:extLst>
                    <a:ext uri="{FF2B5EF4-FFF2-40B4-BE49-F238E27FC236}">
                      <a16:creationId xmlns:a16="http://schemas.microsoft.com/office/drawing/2014/main" id="{19EA348F-C7FD-4509-A121-DB7238F66821}"/>
                    </a:ext>
                  </a:extLst>
                </p:cNvPr>
                <p:cNvSpPr>
                  <a:spLocks noChangeShapeType="1"/>
                </p:cNvSpPr>
                <p:nvPr/>
              </p:nvSpPr>
              <p:spPr bwMode="auto">
                <a:xfrm flipV="1">
                  <a:off x="2019300"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90" name="Line 69">
                  <a:extLst>
                    <a:ext uri="{FF2B5EF4-FFF2-40B4-BE49-F238E27FC236}">
                      <a16:creationId xmlns:a16="http://schemas.microsoft.com/office/drawing/2014/main" id="{A578F8E5-FCD0-45D8-9F9B-F049A1D40BA6}"/>
                    </a:ext>
                  </a:extLst>
                </p:cNvPr>
                <p:cNvSpPr>
                  <a:spLocks noChangeShapeType="1"/>
                </p:cNvSpPr>
                <p:nvPr/>
              </p:nvSpPr>
              <p:spPr bwMode="auto">
                <a:xfrm flipV="1">
                  <a:off x="2122488"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91" name="Line 70">
                  <a:extLst>
                    <a:ext uri="{FF2B5EF4-FFF2-40B4-BE49-F238E27FC236}">
                      <a16:creationId xmlns:a16="http://schemas.microsoft.com/office/drawing/2014/main" id="{D19AC191-6658-4CFC-B538-BE74849DB4E3}"/>
                    </a:ext>
                  </a:extLst>
                </p:cNvPr>
                <p:cNvSpPr>
                  <a:spLocks noChangeShapeType="1"/>
                </p:cNvSpPr>
                <p:nvPr/>
              </p:nvSpPr>
              <p:spPr bwMode="auto">
                <a:xfrm flipV="1">
                  <a:off x="2565400"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92" name="Line 71">
                  <a:extLst>
                    <a:ext uri="{FF2B5EF4-FFF2-40B4-BE49-F238E27FC236}">
                      <a16:creationId xmlns:a16="http://schemas.microsoft.com/office/drawing/2014/main" id="{8023A324-BAB2-402D-A20D-E4D9B08CFE32}"/>
                    </a:ext>
                  </a:extLst>
                </p:cNvPr>
                <p:cNvSpPr>
                  <a:spLocks noChangeShapeType="1"/>
                </p:cNvSpPr>
                <p:nvPr/>
              </p:nvSpPr>
              <p:spPr bwMode="auto">
                <a:xfrm flipV="1">
                  <a:off x="2600325"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93" name="Line 72">
                  <a:extLst>
                    <a:ext uri="{FF2B5EF4-FFF2-40B4-BE49-F238E27FC236}">
                      <a16:creationId xmlns:a16="http://schemas.microsoft.com/office/drawing/2014/main" id="{B52BA7C0-1B02-4CD0-91FA-332C42047082}"/>
                    </a:ext>
                  </a:extLst>
                </p:cNvPr>
                <p:cNvSpPr>
                  <a:spLocks noChangeShapeType="1"/>
                </p:cNvSpPr>
                <p:nvPr/>
              </p:nvSpPr>
              <p:spPr bwMode="auto">
                <a:xfrm flipV="1">
                  <a:off x="2957513"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94" name="Line 73">
                  <a:extLst>
                    <a:ext uri="{FF2B5EF4-FFF2-40B4-BE49-F238E27FC236}">
                      <a16:creationId xmlns:a16="http://schemas.microsoft.com/office/drawing/2014/main" id="{7ED9D0A2-FCEB-42D4-A553-C0CF4503AA12}"/>
                    </a:ext>
                  </a:extLst>
                </p:cNvPr>
                <p:cNvSpPr>
                  <a:spLocks noChangeShapeType="1"/>
                </p:cNvSpPr>
                <p:nvPr/>
              </p:nvSpPr>
              <p:spPr bwMode="auto">
                <a:xfrm flipV="1">
                  <a:off x="3087688"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95" name="Line 74">
                  <a:extLst>
                    <a:ext uri="{FF2B5EF4-FFF2-40B4-BE49-F238E27FC236}">
                      <a16:creationId xmlns:a16="http://schemas.microsoft.com/office/drawing/2014/main" id="{7E66539B-CD90-4212-8CBF-2E88E5DDD746}"/>
                    </a:ext>
                  </a:extLst>
                </p:cNvPr>
                <p:cNvSpPr>
                  <a:spLocks noChangeShapeType="1"/>
                </p:cNvSpPr>
                <p:nvPr/>
              </p:nvSpPr>
              <p:spPr bwMode="auto">
                <a:xfrm flipV="1">
                  <a:off x="3478213"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96" name="Line 75">
                  <a:extLst>
                    <a:ext uri="{FF2B5EF4-FFF2-40B4-BE49-F238E27FC236}">
                      <a16:creationId xmlns:a16="http://schemas.microsoft.com/office/drawing/2014/main" id="{B6C72922-C44D-4298-B243-55AC6608C4FE}"/>
                    </a:ext>
                  </a:extLst>
                </p:cNvPr>
                <p:cNvSpPr>
                  <a:spLocks noChangeShapeType="1"/>
                </p:cNvSpPr>
                <p:nvPr/>
              </p:nvSpPr>
              <p:spPr bwMode="auto">
                <a:xfrm flipV="1">
                  <a:off x="3513138"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97" name="Line 76">
                  <a:extLst>
                    <a:ext uri="{FF2B5EF4-FFF2-40B4-BE49-F238E27FC236}">
                      <a16:creationId xmlns:a16="http://schemas.microsoft.com/office/drawing/2014/main" id="{604EA811-60E2-4361-9196-B60058A2C234}"/>
                    </a:ext>
                  </a:extLst>
                </p:cNvPr>
                <p:cNvSpPr>
                  <a:spLocks noChangeShapeType="1"/>
                </p:cNvSpPr>
                <p:nvPr/>
              </p:nvSpPr>
              <p:spPr bwMode="auto">
                <a:xfrm flipV="1">
                  <a:off x="3594100"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98" name="Line 77">
                  <a:extLst>
                    <a:ext uri="{FF2B5EF4-FFF2-40B4-BE49-F238E27FC236}">
                      <a16:creationId xmlns:a16="http://schemas.microsoft.com/office/drawing/2014/main" id="{2139BD55-AE37-4D97-A34D-9C580A4B41D6}"/>
                    </a:ext>
                  </a:extLst>
                </p:cNvPr>
                <p:cNvSpPr>
                  <a:spLocks noChangeShapeType="1"/>
                </p:cNvSpPr>
                <p:nvPr/>
              </p:nvSpPr>
              <p:spPr bwMode="auto">
                <a:xfrm flipV="1">
                  <a:off x="3990975"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99" name="Line 78">
                  <a:extLst>
                    <a:ext uri="{FF2B5EF4-FFF2-40B4-BE49-F238E27FC236}">
                      <a16:creationId xmlns:a16="http://schemas.microsoft.com/office/drawing/2014/main" id="{54B56903-2FC5-4058-AC77-A83C6F379489}"/>
                    </a:ext>
                  </a:extLst>
                </p:cNvPr>
                <p:cNvSpPr>
                  <a:spLocks noChangeShapeType="1"/>
                </p:cNvSpPr>
                <p:nvPr/>
              </p:nvSpPr>
              <p:spPr bwMode="auto">
                <a:xfrm flipV="1">
                  <a:off x="4037013"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00" name="Line 79">
                  <a:extLst>
                    <a:ext uri="{FF2B5EF4-FFF2-40B4-BE49-F238E27FC236}">
                      <a16:creationId xmlns:a16="http://schemas.microsoft.com/office/drawing/2014/main" id="{409D37F8-5347-4D6A-8628-D05AE7D6F508}"/>
                    </a:ext>
                  </a:extLst>
                </p:cNvPr>
                <p:cNvSpPr>
                  <a:spLocks noChangeShapeType="1"/>
                </p:cNvSpPr>
                <p:nvPr/>
              </p:nvSpPr>
              <p:spPr bwMode="auto">
                <a:xfrm flipV="1">
                  <a:off x="4084638"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01" name="Line 80">
                  <a:extLst>
                    <a:ext uri="{FF2B5EF4-FFF2-40B4-BE49-F238E27FC236}">
                      <a16:creationId xmlns:a16="http://schemas.microsoft.com/office/drawing/2014/main" id="{F2000F3D-CE82-497D-B24C-2C32AEB9AE5F}"/>
                    </a:ext>
                  </a:extLst>
                </p:cNvPr>
                <p:cNvSpPr>
                  <a:spLocks noChangeShapeType="1"/>
                </p:cNvSpPr>
                <p:nvPr/>
              </p:nvSpPr>
              <p:spPr bwMode="auto">
                <a:xfrm flipV="1">
                  <a:off x="4460875"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02" name="Line 81">
                  <a:extLst>
                    <a:ext uri="{FF2B5EF4-FFF2-40B4-BE49-F238E27FC236}">
                      <a16:creationId xmlns:a16="http://schemas.microsoft.com/office/drawing/2014/main" id="{4A4072FA-E238-4BC1-85BE-E93FD130036D}"/>
                    </a:ext>
                  </a:extLst>
                </p:cNvPr>
                <p:cNvSpPr>
                  <a:spLocks noChangeShapeType="1"/>
                </p:cNvSpPr>
                <p:nvPr/>
              </p:nvSpPr>
              <p:spPr bwMode="auto">
                <a:xfrm flipV="1">
                  <a:off x="4908550"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03" name="Line 82">
                  <a:extLst>
                    <a:ext uri="{FF2B5EF4-FFF2-40B4-BE49-F238E27FC236}">
                      <a16:creationId xmlns:a16="http://schemas.microsoft.com/office/drawing/2014/main" id="{BF0A858F-3951-4A10-989A-08BC5FBC9149}"/>
                    </a:ext>
                  </a:extLst>
                </p:cNvPr>
                <p:cNvSpPr>
                  <a:spLocks noChangeShapeType="1"/>
                </p:cNvSpPr>
                <p:nvPr/>
              </p:nvSpPr>
              <p:spPr bwMode="auto">
                <a:xfrm flipV="1">
                  <a:off x="4994275"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04" name="Line 83">
                  <a:extLst>
                    <a:ext uri="{FF2B5EF4-FFF2-40B4-BE49-F238E27FC236}">
                      <a16:creationId xmlns:a16="http://schemas.microsoft.com/office/drawing/2014/main" id="{125F407D-B0EB-479E-B317-6C644B1DB80B}"/>
                    </a:ext>
                  </a:extLst>
                </p:cNvPr>
                <p:cNvSpPr>
                  <a:spLocks noChangeShapeType="1"/>
                </p:cNvSpPr>
                <p:nvPr/>
              </p:nvSpPr>
              <p:spPr bwMode="auto">
                <a:xfrm flipV="1">
                  <a:off x="5399088"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05" name="Line 84">
                  <a:extLst>
                    <a:ext uri="{FF2B5EF4-FFF2-40B4-BE49-F238E27FC236}">
                      <a16:creationId xmlns:a16="http://schemas.microsoft.com/office/drawing/2014/main" id="{E58DBDA4-5590-440A-B474-141F3E4AD710}"/>
                    </a:ext>
                  </a:extLst>
                </p:cNvPr>
                <p:cNvSpPr>
                  <a:spLocks noChangeShapeType="1"/>
                </p:cNvSpPr>
                <p:nvPr/>
              </p:nvSpPr>
              <p:spPr bwMode="auto">
                <a:xfrm flipV="1">
                  <a:off x="5497513"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06" name="Line 85">
                  <a:extLst>
                    <a:ext uri="{FF2B5EF4-FFF2-40B4-BE49-F238E27FC236}">
                      <a16:creationId xmlns:a16="http://schemas.microsoft.com/office/drawing/2014/main" id="{5975C0B2-7FA7-4957-9D64-784E18D64595}"/>
                    </a:ext>
                  </a:extLst>
                </p:cNvPr>
                <p:cNvSpPr>
                  <a:spLocks noChangeShapeType="1"/>
                </p:cNvSpPr>
                <p:nvPr/>
              </p:nvSpPr>
              <p:spPr bwMode="auto">
                <a:xfrm flipV="1">
                  <a:off x="5868988"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07" name="Line 86">
                  <a:extLst>
                    <a:ext uri="{FF2B5EF4-FFF2-40B4-BE49-F238E27FC236}">
                      <a16:creationId xmlns:a16="http://schemas.microsoft.com/office/drawing/2014/main" id="{A4437577-61A9-4F58-AB61-6BCA7F784C97}"/>
                    </a:ext>
                  </a:extLst>
                </p:cNvPr>
                <p:cNvSpPr>
                  <a:spLocks noChangeShapeType="1"/>
                </p:cNvSpPr>
                <p:nvPr/>
              </p:nvSpPr>
              <p:spPr bwMode="auto">
                <a:xfrm flipV="1">
                  <a:off x="5967413"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08" name="Line 87">
                  <a:extLst>
                    <a:ext uri="{FF2B5EF4-FFF2-40B4-BE49-F238E27FC236}">
                      <a16:creationId xmlns:a16="http://schemas.microsoft.com/office/drawing/2014/main" id="{FF864456-AD64-411E-AD92-8CA6A4301C17}"/>
                    </a:ext>
                  </a:extLst>
                </p:cNvPr>
                <p:cNvSpPr>
                  <a:spLocks noChangeShapeType="1"/>
                </p:cNvSpPr>
                <p:nvPr/>
              </p:nvSpPr>
              <p:spPr bwMode="auto">
                <a:xfrm flipV="1">
                  <a:off x="6359525"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09" name="Line 88">
                  <a:extLst>
                    <a:ext uri="{FF2B5EF4-FFF2-40B4-BE49-F238E27FC236}">
                      <a16:creationId xmlns:a16="http://schemas.microsoft.com/office/drawing/2014/main" id="{B44FEDF4-7FE1-4E1F-B8F9-36B605F2A04F}"/>
                    </a:ext>
                  </a:extLst>
                </p:cNvPr>
                <p:cNvSpPr>
                  <a:spLocks noChangeShapeType="1"/>
                </p:cNvSpPr>
                <p:nvPr/>
              </p:nvSpPr>
              <p:spPr bwMode="auto">
                <a:xfrm flipV="1">
                  <a:off x="6856413" y="5943985"/>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10" name="Line 137">
                  <a:extLst>
                    <a:ext uri="{FF2B5EF4-FFF2-40B4-BE49-F238E27FC236}">
                      <a16:creationId xmlns:a16="http://schemas.microsoft.com/office/drawing/2014/main" id="{18668D14-7FCA-4A13-A322-415F31BBF2E3}"/>
                    </a:ext>
                  </a:extLst>
                </p:cNvPr>
                <p:cNvSpPr>
                  <a:spLocks noChangeShapeType="1"/>
                </p:cNvSpPr>
                <p:nvPr/>
              </p:nvSpPr>
              <p:spPr bwMode="auto">
                <a:xfrm flipV="1">
                  <a:off x="-1816100"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11" name="Line 138">
                  <a:extLst>
                    <a:ext uri="{FF2B5EF4-FFF2-40B4-BE49-F238E27FC236}">
                      <a16:creationId xmlns:a16="http://schemas.microsoft.com/office/drawing/2014/main" id="{74205C1F-217C-4E8F-9929-87DFD60B646A}"/>
                    </a:ext>
                  </a:extLst>
                </p:cNvPr>
                <p:cNvSpPr>
                  <a:spLocks noChangeShapeType="1"/>
                </p:cNvSpPr>
                <p:nvPr/>
              </p:nvSpPr>
              <p:spPr bwMode="auto">
                <a:xfrm flipV="1">
                  <a:off x="-1714500"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12" name="Line 139">
                  <a:extLst>
                    <a:ext uri="{FF2B5EF4-FFF2-40B4-BE49-F238E27FC236}">
                      <a16:creationId xmlns:a16="http://schemas.microsoft.com/office/drawing/2014/main" id="{0E673CA6-D83C-42CD-AFCD-510DB9FF57E1}"/>
                    </a:ext>
                  </a:extLst>
                </p:cNvPr>
                <p:cNvSpPr>
                  <a:spLocks noChangeShapeType="1"/>
                </p:cNvSpPr>
                <p:nvPr/>
              </p:nvSpPr>
              <p:spPr bwMode="auto">
                <a:xfrm flipV="1">
                  <a:off x="-1309687"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13" name="Line 140">
                  <a:extLst>
                    <a:ext uri="{FF2B5EF4-FFF2-40B4-BE49-F238E27FC236}">
                      <a16:creationId xmlns:a16="http://schemas.microsoft.com/office/drawing/2014/main" id="{7BB6A409-5BE3-4D38-B9C6-2AB1E4CF45A0}"/>
                    </a:ext>
                  </a:extLst>
                </p:cNvPr>
                <p:cNvSpPr>
                  <a:spLocks noChangeShapeType="1"/>
                </p:cNvSpPr>
                <p:nvPr/>
              </p:nvSpPr>
              <p:spPr bwMode="auto">
                <a:xfrm flipV="1">
                  <a:off x="-847725"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14" name="Line 141">
                  <a:extLst>
                    <a:ext uri="{FF2B5EF4-FFF2-40B4-BE49-F238E27FC236}">
                      <a16:creationId xmlns:a16="http://schemas.microsoft.com/office/drawing/2014/main" id="{EE83F240-76DB-4DB8-AF32-06F3D3E96DCB}"/>
                    </a:ext>
                  </a:extLst>
                </p:cNvPr>
                <p:cNvSpPr>
                  <a:spLocks noChangeShapeType="1"/>
                </p:cNvSpPr>
                <p:nvPr/>
              </p:nvSpPr>
              <p:spPr bwMode="auto">
                <a:xfrm flipV="1">
                  <a:off x="-809625"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15" name="Line 142">
                  <a:extLst>
                    <a:ext uri="{FF2B5EF4-FFF2-40B4-BE49-F238E27FC236}">
                      <a16:creationId xmlns:a16="http://schemas.microsoft.com/office/drawing/2014/main" id="{01559528-737E-4DF8-8F29-5C41E20FC743}"/>
                    </a:ext>
                  </a:extLst>
                </p:cNvPr>
                <p:cNvSpPr>
                  <a:spLocks noChangeShapeType="1"/>
                </p:cNvSpPr>
                <p:nvPr/>
              </p:nvSpPr>
              <p:spPr bwMode="auto">
                <a:xfrm flipV="1">
                  <a:off x="-730250"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16" name="Line 143">
                  <a:extLst>
                    <a:ext uri="{FF2B5EF4-FFF2-40B4-BE49-F238E27FC236}">
                      <a16:creationId xmlns:a16="http://schemas.microsoft.com/office/drawing/2014/main" id="{7120561E-44E7-40C4-A72D-B7846DDB368C}"/>
                    </a:ext>
                  </a:extLst>
                </p:cNvPr>
                <p:cNvSpPr>
                  <a:spLocks noChangeShapeType="1"/>
                </p:cNvSpPr>
                <p:nvPr/>
              </p:nvSpPr>
              <p:spPr bwMode="auto">
                <a:xfrm flipV="1">
                  <a:off x="-379412"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17" name="Line 144">
                  <a:extLst>
                    <a:ext uri="{FF2B5EF4-FFF2-40B4-BE49-F238E27FC236}">
                      <a16:creationId xmlns:a16="http://schemas.microsoft.com/office/drawing/2014/main" id="{A2BB9992-F326-49D1-A33F-A1266B88AAE2}"/>
                    </a:ext>
                  </a:extLst>
                </p:cNvPr>
                <p:cNvSpPr>
                  <a:spLocks noChangeShapeType="1"/>
                </p:cNvSpPr>
                <p:nvPr/>
              </p:nvSpPr>
              <p:spPr bwMode="auto">
                <a:xfrm flipV="1">
                  <a:off x="-312737"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18" name="Line 145">
                  <a:extLst>
                    <a:ext uri="{FF2B5EF4-FFF2-40B4-BE49-F238E27FC236}">
                      <a16:creationId xmlns:a16="http://schemas.microsoft.com/office/drawing/2014/main" id="{386075F8-5AE9-4F22-8209-74BC48413892}"/>
                    </a:ext>
                  </a:extLst>
                </p:cNvPr>
                <p:cNvSpPr>
                  <a:spLocks noChangeShapeType="1"/>
                </p:cNvSpPr>
                <p:nvPr/>
              </p:nvSpPr>
              <p:spPr bwMode="auto">
                <a:xfrm flipV="1">
                  <a:off x="-160337"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19" name="Line 146">
                  <a:extLst>
                    <a:ext uri="{FF2B5EF4-FFF2-40B4-BE49-F238E27FC236}">
                      <a16:creationId xmlns:a16="http://schemas.microsoft.com/office/drawing/2014/main" id="{31E1D475-6AEE-4F57-850C-13CAC234ACAC}"/>
                    </a:ext>
                  </a:extLst>
                </p:cNvPr>
                <p:cNvSpPr>
                  <a:spLocks noChangeShapeType="1"/>
                </p:cNvSpPr>
                <p:nvPr/>
              </p:nvSpPr>
              <p:spPr bwMode="auto">
                <a:xfrm flipV="1">
                  <a:off x="107950"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20" name="Line 147">
                  <a:extLst>
                    <a:ext uri="{FF2B5EF4-FFF2-40B4-BE49-F238E27FC236}">
                      <a16:creationId xmlns:a16="http://schemas.microsoft.com/office/drawing/2014/main" id="{B3AB923A-A45F-4BBF-AA6F-14B7E548C5F7}"/>
                    </a:ext>
                  </a:extLst>
                </p:cNvPr>
                <p:cNvSpPr>
                  <a:spLocks noChangeShapeType="1"/>
                </p:cNvSpPr>
                <p:nvPr/>
              </p:nvSpPr>
              <p:spPr bwMode="auto">
                <a:xfrm flipV="1">
                  <a:off x="277813"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21" name="Line 148">
                  <a:extLst>
                    <a:ext uri="{FF2B5EF4-FFF2-40B4-BE49-F238E27FC236}">
                      <a16:creationId xmlns:a16="http://schemas.microsoft.com/office/drawing/2014/main" id="{84B6B367-2619-4163-A2E8-C877726F0753}"/>
                    </a:ext>
                  </a:extLst>
                </p:cNvPr>
                <p:cNvSpPr>
                  <a:spLocks noChangeShapeType="1"/>
                </p:cNvSpPr>
                <p:nvPr/>
              </p:nvSpPr>
              <p:spPr bwMode="auto">
                <a:xfrm flipV="1">
                  <a:off x="644525"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22" name="Line 149">
                  <a:extLst>
                    <a:ext uri="{FF2B5EF4-FFF2-40B4-BE49-F238E27FC236}">
                      <a16:creationId xmlns:a16="http://schemas.microsoft.com/office/drawing/2014/main" id="{03FA6E76-62CC-4C51-B6B6-00E2D997E09F}"/>
                    </a:ext>
                  </a:extLst>
                </p:cNvPr>
                <p:cNvSpPr>
                  <a:spLocks noChangeShapeType="1"/>
                </p:cNvSpPr>
                <p:nvPr/>
              </p:nvSpPr>
              <p:spPr bwMode="auto">
                <a:xfrm flipV="1">
                  <a:off x="749300"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23" name="Line 150">
                  <a:extLst>
                    <a:ext uri="{FF2B5EF4-FFF2-40B4-BE49-F238E27FC236}">
                      <a16:creationId xmlns:a16="http://schemas.microsoft.com/office/drawing/2014/main" id="{61139DD2-E8BD-4051-8908-C82F95EE4322}"/>
                    </a:ext>
                  </a:extLst>
                </p:cNvPr>
                <p:cNvSpPr>
                  <a:spLocks noChangeShapeType="1"/>
                </p:cNvSpPr>
                <p:nvPr/>
              </p:nvSpPr>
              <p:spPr bwMode="auto">
                <a:xfrm flipV="1">
                  <a:off x="1169988"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24" name="Line 151">
                  <a:extLst>
                    <a:ext uri="{FF2B5EF4-FFF2-40B4-BE49-F238E27FC236}">
                      <a16:creationId xmlns:a16="http://schemas.microsoft.com/office/drawing/2014/main" id="{E2DE990C-A6AD-4C35-864E-01F19E14A9CF}"/>
                    </a:ext>
                  </a:extLst>
                </p:cNvPr>
                <p:cNvSpPr>
                  <a:spLocks noChangeShapeType="1"/>
                </p:cNvSpPr>
                <p:nvPr/>
              </p:nvSpPr>
              <p:spPr bwMode="auto">
                <a:xfrm flipV="1">
                  <a:off x="1589088"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25" name="Line 152">
                  <a:extLst>
                    <a:ext uri="{FF2B5EF4-FFF2-40B4-BE49-F238E27FC236}">
                      <a16:creationId xmlns:a16="http://schemas.microsoft.com/office/drawing/2014/main" id="{17BB0B75-EE68-40F0-975F-F81D0155D673}"/>
                    </a:ext>
                  </a:extLst>
                </p:cNvPr>
                <p:cNvSpPr>
                  <a:spLocks noChangeShapeType="1"/>
                </p:cNvSpPr>
                <p:nvPr/>
              </p:nvSpPr>
              <p:spPr bwMode="auto">
                <a:xfrm flipV="1">
                  <a:off x="1652588"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26" name="Line 153">
                  <a:extLst>
                    <a:ext uri="{FF2B5EF4-FFF2-40B4-BE49-F238E27FC236}">
                      <a16:creationId xmlns:a16="http://schemas.microsoft.com/office/drawing/2014/main" id="{668A6B5D-DE29-49C7-900D-55DBFE9FC9E9}"/>
                    </a:ext>
                  </a:extLst>
                </p:cNvPr>
                <p:cNvSpPr>
                  <a:spLocks noChangeShapeType="1"/>
                </p:cNvSpPr>
                <p:nvPr/>
              </p:nvSpPr>
              <p:spPr bwMode="auto">
                <a:xfrm flipV="1">
                  <a:off x="1751013"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27" name="Line 154">
                  <a:extLst>
                    <a:ext uri="{FF2B5EF4-FFF2-40B4-BE49-F238E27FC236}">
                      <a16:creationId xmlns:a16="http://schemas.microsoft.com/office/drawing/2014/main" id="{D4C1D68E-1B1A-4577-8B1F-20319DD7EB0D}"/>
                    </a:ext>
                  </a:extLst>
                </p:cNvPr>
                <p:cNvSpPr>
                  <a:spLocks noChangeShapeType="1"/>
                </p:cNvSpPr>
                <p:nvPr/>
              </p:nvSpPr>
              <p:spPr bwMode="auto">
                <a:xfrm flipV="1">
                  <a:off x="2052638"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28" name="Line 155">
                  <a:extLst>
                    <a:ext uri="{FF2B5EF4-FFF2-40B4-BE49-F238E27FC236}">
                      <a16:creationId xmlns:a16="http://schemas.microsoft.com/office/drawing/2014/main" id="{439199A0-6910-4829-BC63-B445857426B7}"/>
                    </a:ext>
                  </a:extLst>
                </p:cNvPr>
                <p:cNvSpPr>
                  <a:spLocks noChangeShapeType="1"/>
                </p:cNvSpPr>
                <p:nvPr/>
              </p:nvSpPr>
              <p:spPr bwMode="auto">
                <a:xfrm flipV="1">
                  <a:off x="2120900"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29" name="Line 156">
                  <a:extLst>
                    <a:ext uri="{FF2B5EF4-FFF2-40B4-BE49-F238E27FC236}">
                      <a16:creationId xmlns:a16="http://schemas.microsoft.com/office/drawing/2014/main" id="{78809FB0-24B9-4986-A08B-42793A50818B}"/>
                    </a:ext>
                  </a:extLst>
                </p:cNvPr>
                <p:cNvSpPr>
                  <a:spLocks noChangeShapeType="1"/>
                </p:cNvSpPr>
                <p:nvPr/>
              </p:nvSpPr>
              <p:spPr bwMode="auto">
                <a:xfrm flipV="1">
                  <a:off x="2503488"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30" name="Line 157">
                  <a:extLst>
                    <a:ext uri="{FF2B5EF4-FFF2-40B4-BE49-F238E27FC236}">
                      <a16:creationId xmlns:a16="http://schemas.microsoft.com/office/drawing/2014/main" id="{207CAA00-1595-464D-9108-9C0C8A0C2067}"/>
                    </a:ext>
                  </a:extLst>
                </p:cNvPr>
                <p:cNvSpPr>
                  <a:spLocks noChangeShapeType="1"/>
                </p:cNvSpPr>
                <p:nvPr/>
              </p:nvSpPr>
              <p:spPr bwMode="auto">
                <a:xfrm flipV="1">
                  <a:off x="2568575"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31" name="Line 158">
                  <a:extLst>
                    <a:ext uri="{FF2B5EF4-FFF2-40B4-BE49-F238E27FC236}">
                      <a16:creationId xmlns:a16="http://schemas.microsoft.com/office/drawing/2014/main" id="{DA348E1C-68B8-47EA-A09E-BA8766344D5A}"/>
                    </a:ext>
                  </a:extLst>
                </p:cNvPr>
                <p:cNvSpPr>
                  <a:spLocks noChangeShapeType="1"/>
                </p:cNvSpPr>
                <p:nvPr/>
              </p:nvSpPr>
              <p:spPr bwMode="auto">
                <a:xfrm flipV="1">
                  <a:off x="3021013"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32" name="Line 159">
                  <a:extLst>
                    <a:ext uri="{FF2B5EF4-FFF2-40B4-BE49-F238E27FC236}">
                      <a16:creationId xmlns:a16="http://schemas.microsoft.com/office/drawing/2014/main" id="{75D5C7F1-8503-4D4D-9B00-8E2176C9C4A3}"/>
                    </a:ext>
                  </a:extLst>
                </p:cNvPr>
                <p:cNvSpPr>
                  <a:spLocks noChangeShapeType="1"/>
                </p:cNvSpPr>
                <p:nvPr/>
              </p:nvSpPr>
              <p:spPr bwMode="auto">
                <a:xfrm flipV="1">
                  <a:off x="3473450"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33" name="Line 160">
                  <a:extLst>
                    <a:ext uri="{FF2B5EF4-FFF2-40B4-BE49-F238E27FC236}">
                      <a16:creationId xmlns:a16="http://schemas.microsoft.com/office/drawing/2014/main" id="{9213CB78-CC23-4C1F-A878-2BF39CE58ED3}"/>
                    </a:ext>
                  </a:extLst>
                </p:cNvPr>
                <p:cNvSpPr>
                  <a:spLocks noChangeShapeType="1"/>
                </p:cNvSpPr>
                <p:nvPr/>
              </p:nvSpPr>
              <p:spPr bwMode="auto">
                <a:xfrm flipV="1">
                  <a:off x="3514725"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34" name="Line 161">
                  <a:extLst>
                    <a:ext uri="{FF2B5EF4-FFF2-40B4-BE49-F238E27FC236}">
                      <a16:creationId xmlns:a16="http://schemas.microsoft.com/office/drawing/2014/main" id="{C3E92299-9020-45C6-B282-1FF6AD801829}"/>
                    </a:ext>
                  </a:extLst>
                </p:cNvPr>
                <p:cNvSpPr>
                  <a:spLocks noChangeShapeType="1"/>
                </p:cNvSpPr>
                <p:nvPr/>
              </p:nvSpPr>
              <p:spPr bwMode="auto">
                <a:xfrm flipV="1">
                  <a:off x="3943350"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35" name="Line 162">
                  <a:extLst>
                    <a:ext uri="{FF2B5EF4-FFF2-40B4-BE49-F238E27FC236}">
                      <a16:creationId xmlns:a16="http://schemas.microsoft.com/office/drawing/2014/main" id="{C117274D-C553-45E4-A1BF-ADECD991012B}"/>
                    </a:ext>
                  </a:extLst>
                </p:cNvPr>
                <p:cNvSpPr>
                  <a:spLocks noChangeShapeType="1"/>
                </p:cNvSpPr>
                <p:nvPr/>
              </p:nvSpPr>
              <p:spPr bwMode="auto">
                <a:xfrm flipV="1">
                  <a:off x="4059238"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36" name="Line 163">
                  <a:extLst>
                    <a:ext uri="{FF2B5EF4-FFF2-40B4-BE49-F238E27FC236}">
                      <a16:creationId xmlns:a16="http://schemas.microsoft.com/office/drawing/2014/main" id="{E206C131-8850-454D-9D43-69DF43F6B51C}"/>
                    </a:ext>
                  </a:extLst>
                </p:cNvPr>
                <p:cNvSpPr>
                  <a:spLocks noChangeShapeType="1"/>
                </p:cNvSpPr>
                <p:nvPr/>
              </p:nvSpPr>
              <p:spPr bwMode="auto">
                <a:xfrm flipV="1">
                  <a:off x="4448175"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37" name="Line 164">
                  <a:extLst>
                    <a:ext uri="{FF2B5EF4-FFF2-40B4-BE49-F238E27FC236}">
                      <a16:creationId xmlns:a16="http://schemas.microsoft.com/office/drawing/2014/main" id="{E4FDF16A-A10E-4ED8-8E0E-D4A05653DC2E}"/>
                    </a:ext>
                  </a:extLst>
                </p:cNvPr>
                <p:cNvSpPr>
                  <a:spLocks noChangeShapeType="1"/>
                </p:cNvSpPr>
                <p:nvPr/>
              </p:nvSpPr>
              <p:spPr bwMode="auto">
                <a:xfrm flipV="1">
                  <a:off x="4489450"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38" name="Line 165">
                  <a:extLst>
                    <a:ext uri="{FF2B5EF4-FFF2-40B4-BE49-F238E27FC236}">
                      <a16:creationId xmlns:a16="http://schemas.microsoft.com/office/drawing/2014/main" id="{37DF1F40-E579-4DD3-9C97-48DA03F70DB2}"/>
                    </a:ext>
                  </a:extLst>
                </p:cNvPr>
                <p:cNvSpPr>
                  <a:spLocks noChangeShapeType="1"/>
                </p:cNvSpPr>
                <p:nvPr/>
              </p:nvSpPr>
              <p:spPr bwMode="auto">
                <a:xfrm flipV="1">
                  <a:off x="4833938"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39" name="Line 166">
                  <a:extLst>
                    <a:ext uri="{FF2B5EF4-FFF2-40B4-BE49-F238E27FC236}">
                      <a16:creationId xmlns:a16="http://schemas.microsoft.com/office/drawing/2014/main" id="{C655B86E-1582-4FAD-AD0F-CB69C93CBCD4}"/>
                    </a:ext>
                  </a:extLst>
                </p:cNvPr>
                <p:cNvSpPr>
                  <a:spLocks noChangeShapeType="1"/>
                </p:cNvSpPr>
                <p:nvPr/>
              </p:nvSpPr>
              <p:spPr bwMode="auto">
                <a:xfrm flipV="1">
                  <a:off x="4965700"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40" name="Line 167">
                  <a:extLst>
                    <a:ext uri="{FF2B5EF4-FFF2-40B4-BE49-F238E27FC236}">
                      <a16:creationId xmlns:a16="http://schemas.microsoft.com/office/drawing/2014/main" id="{3AE32285-A2AC-4299-8610-C0EC2EDAF022}"/>
                    </a:ext>
                  </a:extLst>
                </p:cNvPr>
                <p:cNvSpPr>
                  <a:spLocks noChangeShapeType="1"/>
                </p:cNvSpPr>
                <p:nvPr/>
              </p:nvSpPr>
              <p:spPr bwMode="auto">
                <a:xfrm flipV="1">
                  <a:off x="5499100"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41" name="Line 168">
                  <a:extLst>
                    <a:ext uri="{FF2B5EF4-FFF2-40B4-BE49-F238E27FC236}">
                      <a16:creationId xmlns:a16="http://schemas.microsoft.com/office/drawing/2014/main" id="{CF9C41BE-D0D4-4FC5-A530-E401CED5F281}"/>
                    </a:ext>
                  </a:extLst>
                </p:cNvPr>
                <p:cNvSpPr>
                  <a:spLocks noChangeShapeType="1"/>
                </p:cNvSpPr>
                <p:nvPr/>
              </p:nvSpPr>
              <p:spPr bwMode="auto">
                <a:xfrm flipV="1">
                  <a:off x="5837238"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42" name="Line 169">
                  <a:extLst>
                    <a:ext uri="{FF2B5EF4-FFF2-40B4-BE49-F238E27FC236}">
                      <a16:creationId xmlns:a16="http://schemas.microsoft.com/office/drawing/2014/main" id="{82AFA94F-70B9-48FE-9950-BA599D8578D8}"/>
                    </a:ext>
                  </a:extLst>
                </p:cNvPr>
                <p:cNvSpPr>
                  <a:spLocks noChangeShapeType="1"/>
                </p:cNvSpPr>
                <p:nvPr/>
              </p:nvSpPr>
              <p:spPr bwMode="auto">
                <a:xfrm flipV="1">
                  <a:off x="6313488"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43" name="Line 170">
                  <a:extLst>
                    <a:ext uri="{FF2B5EF4-FFF2-40B4-BE49-F238E27FC236}">
                      <a16:creationId xmlns:a16="http://schemas.microsoft.com/office/drawing/2014/main" id="{6B0DDB5A-1BF3-411D-AE37-048C923A16B2}"/>
                    </a:ext>
                  </a:extLst>
                </p:cNvPr>
                <p:cNvSpPr>
                  <a:spLocks noChangeShapeType="1"/>
                </p:cNvSpPr>
                <p:nvPr/>
              </p:nvSpPr>
              <p:spPr bwMode="auto">
                <a:xfrm flipV="1">
                  <a:off x="6816725"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44" name="Line 171">
                  <a:extLst>
                    <a:ext uri="{FF2B5EF4-FFF2-40B4-BE49-F238E27FC236}">
                      <a16:creationId xmlns:a16="http://schemas.microsoft.com/office/drawing/2014/main" id="{3BDD3D9B-A725-46E8-80F5-875651E40336}"/>
                    </a:ext>
                  </a:extLst>
                </p:cNvPr>
                <p:cNvSpPr>
                  <a:spLocks noChangeShapeType="1"/>
                </p:cNvSpPr>
                <p:nvPr/>
              </p:nvSpPr>
              <p:spPr bwMode="auto">
                <a:xfrm flipV="1">
                  <a:off x="6884988" y="5577770"/>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45" name="Line 234">
                  <a:extLst>
                    <a:ext uri="{FF2B5EF4-FFF2-40B4-BE49-F238E27FC236}">
                      <a16:creationId xmlns:a16="http://schemas.microsoft.com/office/drawing/2014/main" id="{F3BEBF8F-906E-4FAC-B574-8441C98E297C}"/>
                    </a:ext>
                  </a:extLst>
                </p:cNvPr>
                <p:cNvSpPr>
                  <a:spLocks noChangeShapeType="1"/>
                </p:cNvSpPr>
                <p:nvPr/>
              </p:nvSpPr>
              <p:spPr bwMode="auto">
                <a:xfrm flipV="1">
                  <a:off x="-1643063"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46" name="Line 235">
                  <a:extLst>
                    <a:ext uri="{FF2B5EF4-FFF2-40B4-BE49-F238E27FC236}">
                      <a16:creationId xmlns:a16="http://schemas.microsoft.com/office/drawing/2014/main" id="{DDE286DE-6CE8-4707-B9CE-6303A1007E35}"/>
                    </a:ext>
                  </a:extLst>
                </p:cNvPr>
                <p:cNvSpPr>
                  <a:spLocks noChangeShapeType="1"/>
                </p:cNvSpPr>
                <p:nvPr/>
              </p:nvSpPr>
              <p:spPr bwMode="auto">
                <a:xfrm flipV="1">
                  <a:off x="-1236663"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47" name="Line 236">
                  <a:extLst>
                    <a:ext uri="{FF2B5EF4-FFF2-40B4-BE49-F238E27FC236}">
                      <a16:creationId xmlns:a16="http://schemas.microsoft.com/office/drawing/2014/main" id="{D9168F1D-6AD0-47CE-84BE-5930BBF954F7}"/>
                    </a:ext>
                  </a:extLst>
                </p:cNvPr>
                <p:cNvSpPr>
                  <a:spLocks noChangeShapeType="1"/>
                </p:cNvSpPr>
                <p:nvPr/>
              </p:nvSpPr>
              <p:spPr bwMode="auto">
                <a:xfrm flipV="1">
                  <a:off x="-1128713"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48" name="Line 237">
                  <a:extLst>
                    <a:ext uri="{FF2B5EF4-FFF2-40B4-BE49-F238E27FC236}">
                      <a16:creationId xmlns:a16="http://schemas.microsoft.com/office/drawing/2014/main" id="{7D10563A-1B31-470D-AD22-5C6639DBD4B6}"/>
                    </a:ext>
                  </a:extLst>
                </p:cNvPr>
                <p:cNvSpPr>
                  <a:spLocks noChangeShapeType="1"/>
                </p:cNvSpPr>
                <p:nvPr/>
              </p:nvSpPr>
              <p:spPr bwMode="auto">
                <a:xfrm flipV="1">
                  <a:off x="-792163"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49" name="Line 238">
                  <a:extLst>
                    <a:ext uri="{FF2B5EF4-FFF2-40B4-BE49-F238E27FC236}">
                      <a16:creationId xmlns:a16="http://schemas.microsoft.com/office/drawing/2014/main" id="{85B09760-04CF-49D2-A880-F9743904D144}"/>
                    </a:ext>
                  </a:extLst>
                </p:cNvPr>
                <p:cNvSpPr>
                  <a:spLocks noChangeShapeType="1"/>
                </p:cNvSpPr>
                <p:nvPr/>
              </p:nvSpPr>
              <p:spPr bwMode="auto">
                <a:xfrm flipV="1">
                  <a:off x="-738188"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50" name="Line 239">
                  <a:extLst>
                    <a:ext uri="{FF2B5EF4-FFF2-40B4-BE49-F238E27FC236}">
                      <a16:creationId xmlns:a16="http://schemas.microsoft.com/office/drawing/2014/main" id="{421CD769-157C-43FD-A52D-E4C8C9391769}"/>
                    </a:ext>
                  </a:extLst>
                </p:cNvPr>
                <p:cNvSpPr>
                  <a:spLocks noChangeShapeType="1"/>
                </p:cNvSpPr>
                <p:nvPr/>
              </p:nvSpPr>
              <p:spPr bwMode="auto">
                <a:xfrm flipV="1">
                  <a:off x="-701675"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51" name="Line 240">
                  <a:extLst>
                    <a:ext uri="{FF2B5EF4-FFF2-40B4-BE49-F238E27FC236}">
                      <a16:creationId xmlns:a16="http://schemas.microsoft.com/office/drawing/2014/main" id="{956D357C-A729-4B48-8CB2-47007CDF9739}"/>
                    </a:ext>
                  </a:extLst>
                </p:cNvPr>
                <p:cNvSpPr>
                  <a:spLocks noChangeShapeType="1"/>
                </p:cNvSpPr>
                <p:nvPr/>
              </p:nvSpPr>
              <p:spPr bwMode="auto">
                <a:xfrm flipV="1">
                  <a:off x="-663575"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52" name="Line 241">
                  <a:extLst>
                    <a:ext uri="{FF2B5EF4-FFF2-40B4-BE49-F238E27FC236}">
                      <a16:creationId xmlns:a16="http://schemas.microsoft.com/office/drawing/2014/main" id="{E6599460-F53E-4E68-B528-2AE8E272FB64}"/>
                    </a:ext>
                  </a:extLst>
                </p:cNvPr>
                <p:cNvSpPr>
                  <a:spLocks noChangeShapeType="1"/>
                </p:cNvSpPr>
                <p:nvPr/>
              </p:nvSpPr>
              <p:spPr bwMode="auto">
                <a:xfrm flipV="1">
                  <a:off x="-238125"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53" name="Line 242">
                  <a:extLst>
                    <a:ext uri="{FF2B5EF4-FFF2-40B4-BE49-F238E27FC236}">
                      <a16:creationId xmlns:a16="http://schemas.microsoft.com/office/drawing/2014/main" id="{9411E52E-307E-4D32-95DE-81A46314FAD4}"/>
                    </a:ext>
                  </a:extLst>
                </p:cNvPr>
                <p:cNvSpPr>
                  <a:spLocks noChangeShapeType="1"/>
                </p:cNvSpPr>
                <p:nvPr/>
              </p:nvSpPr>
              <p:spPr bwMode="auto">
                <a:xfrm flipV="1">
                  <a:off x="230188"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54" name="Line 243">
                  <a:extLst>
                    <a:ext uri="{FF2B5EF4-FFF2-40B4-BE49-F238E27FC236}">
                      <a16:creationId xmlns:a16="http://schemas.microsoft.com/office/drawing/2014/main" id="{D659CA38-9DAA-4785-A453-4CACF1F6D15A}"/>
                    </a:ext>
                  </a:extLst>
                </p:cNvPr>
                <p:cNvSpPr>
                  <a:spLocks noChangeShapeType="1"/>
                </p:cNvSpPr>
                <p:nvPr/>
              </p:nvSpPr>
              <p:spPr bwMode="auto">
                <a:xfrm flipV="1">
                  <a:off x="274638"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55" name="Line 244">
                  <a:extLst>
                    <a:ext uri="{FF2B5EF4-FFF2-40B4-BE49-F238E27FC236}">
                      <a16:creationId xmlns:a16="http://schemas.microsoft.com/office/drawing/2014/main" id="{20273BD0-B6CC-4F05-889B-4080E89137F8}"/>
                    </a:ext>
                  </a:extLst>
                </p:cNvPr>
                <p:cNvSpPr>
                  <a:spLocks noChangeShapeType="1"/>
                </p:cNvSpPr>
                <p:nvPr/>
              </p:nvSpPr>
              <p:spPr bwMode="auto">
                <a:xfrm flipV="1">
                  <a:off x="719138"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56" name="Line 245">
                  <a:extLst>
                    <a:ext uri="{FF2B5EF4-FFF2-40B4-BE49-F238E27FC236}">
                      <a16:creationId xmlns:a16="http://schemas.microsoft.com/office/drawing/2014/main" id="{EE862653-F4E6-40EE-A306-327DE6D9B43E}"/>
                    </a:ext>
                  </a:extLst>
                </p:cNvPr>
                <p:cNvSpPr>
                  <a:spLocks noChangeShapeType="1"/>
                </p:cNvSpPr>
                <p:nvPr/>
              </p:nvSpPr>
              <p:spPr bwMode="auto">
                <a:xfrm flipV="1">
                  <a:off x="814388"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57" name="Line 246">
                  <a:extLst>
                    <a:ext uri="{FF2B5EF4-FFF2-40B4-BE49-F238E27FC236}">
                      <a16:creationId xmlns:a16="http://schemas.microsoft.com/office/drawing/2014/main" id="{B8C66BE9-F283-4745-AE61-37B51CA62C50}"/>
                    </a:ext>
                  </a:extLst>
                </p:cNvPr>
                <p:cNvSpPr>
                  <a:spLocks noChangeShapeType="1"/>
                </p:cNvSpPr>
                <p:nvPr/>
              </p:nvSpPr>
              <p:spPr bwMode="auto">
                <a:xfrm flipV="1">
                  <a:off x="1203325"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58" name="Line 247">
                  <a:extLst>
                    <a:ext uri="{FF2B5EF4-FFF2-40B4-BE49-F238E27FC236}">
                      <a16:creationId xmlns:a16="http://schemas.microsoft.com/office/drawing/2014/main" id="{ABDB9E82-0640-46FA-AC14-B6538BFE0107}"/>
                    </a:ext>
                  </a:extLst>
                </p:cNvPr>
                <p:cNvSpPr>
                  <a:spLocks noChangeShapeType="1"/>
                </p:cNvSpPr>
                <p:nvPr/>
              </p:nvSpPr>
              <p:spPr bwMode="auto">
                <a:xfrm flipV="1">
                  <a:off x="1241425"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59" name="Line 248">
                  <a:extLst>
                    <a:ext uri="{FF2B5EF4-FFF2-40B4-BE49-F238E27FC236}">
                      <a16:creationId xmlns:a16="http://schemas.microsoft.com/office/drawing/2014/main" id="{518EC1E2-5F70-4C37-A1F7-D159E8246454}"/>
                    </a:ext>
                  </a:extLst>
                </p:cNvPr>
                <p:cNvSpPr>
                  <a:spLocks noChangeShapeType="1"/>
                </p:cNvSpPr>
                <p:nvPr/>
              </p:nvSpPr>
              <p:spPr bwMode="auto">
                <a:xfrm flipV="1">
                  <a:off x="1630363"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60" name="Line 249">
                  <a:extLst>
                    <a:ext uri="{FF2B5EF4-FFF2-40B4-BE49-F238E27FC236}">
                      <a16:creationId xmlns:a16="http://schemas.microsoft.com/office/drawing/2014/main" id="{4AC1AD73-AF29-4558-9B44-0C9A7515C2A5}"/>
                    </a:ext>
                  </a:extLst>
                </p:cNvPr>
                <p:cNvSpPr>
                  <a:spLocks noChangeShapeType="1"/>
                </p:cNvSpPr>
                <p:nvPr/>
              </p:nvSpPr>
              <p:spPr bwMode="auto">
                <a:xfrm flipV="1">
                  <a:off x="1689100"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61" name="Line 250">
                  <a:extLst>
                    <a:ext uri="{FF2B5EF4-FFF2-40B4-BE49-F238E27FC236}">
                      <a16:creationId xmlns:a16="http://schemas.microsoft.com/office/drawing/2014/main" id="{8B7E52B0-BD18-485F-BB9A-D1FCECD14A5D}"/>
                    </a:ext>
                  </a:extLst>
                </p:cNvPr>
                <p:cNvSpPr>
                  <a:spLocks noChangeShapeType="1"/>
                </p:cNvSpPr>
                <p:nvPr/>
              </p:nvSpPr>
              <p:spPr bwMode="auto">
                <a:xfrm flipV="1">
                  <a:off x="1739900"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62" name="Line 251">
                  <a:extLst>
                    <a:ext uri="{FF2B5EF4-FFF2-40B4-BE49-F238E27FC236}">
                      <a16:creationId xmlns:a16="http://schemas.microsoft.com/office/drawing/2014/main" id="{4D62B241-F2CB-46C8-8DF5-543449343244}"/>
                    </a:ext>
                  </a:extLst>
                </p:cNvPr>
                <p:cNvSpPr>
                  <a:spLocks noChangeShapeType="1"/>
                </p:cNvSpPr>
                <p:nvPr/>
              </p:nvSpPr>
              <p:spPr bwMode="auto">
                <a:xfrm flipV="1">
                  <a:off x="2138363"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63" name="Line 252">
                  <a:extLst>
                    <a:ext uri="{FF2B5EF4-FFF2-40B4-BE49-F238E27FC236}">
                      <a16:creationId xmlns:a16="http://schemas.microsoft.com/office/drawing/2014/main" id="{DCB3C8D1-6068-4450-8577-913711F52B38}"/>
                    </a:ext>
                  </a:extLst>
                </p:cNvPr>
                <p:cNvSpPr>
                  <a:spLocks noChangeShapeType="1"/>
                </p:cNvSpPr>
                <p:nvPr/>
              </p:nvSpPr>
              <p:spPr bwMode="auto">
                <a:xfrm flipV="1">
                  <a:off x="2640013"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64" name="Line 253">
                  <a:extLst>
                    <a:ext uri="{FF2B5EF4-FFF2-40B4-BE49-F238E27FC236}">
                      <a16:creationId xmlns:a16="http://schemas.microsoft.com/office/drawing/2014/main" id="{505338DA-0DB6-4DD1-B129-1ADDEECF0CB7}"/>
                    </a:ext>
                  </a:extLst>
                </p:cNvPr>
                <p:cNvSpPr>
                  <a:spLocks noChangeShapeType="1"/>
                </p:cNvSpPr>
                <p:nvPr/>
              </p:nvSpPr>
              <p:spPr bwMode="auto">
                <a:xfrm flipV="1">
                  <a:off x="3052763"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65" name="Line 254">
                  <a:extLst>
                    <a:ext uri="{FF2B5EF4-FFF2-40B4-BE49-F238E27FC236}">
                      <a16:creationId xmlns:a16="http://schemas.microsoft.com/office/drawing/2014/main" id="{264CD7DA-E98D-4116-83B9-CC3B1A04737D}"/>
                    </a:ext>
                  </a:extLst>
                </p:cNvPr>
                <p:cNvSpPr>
                  <a:spLocks noChangeShapeType="1"/>
                </p:cNvSpPr>
                <p:nvPr/>
              </p:nvSpPr>
              <p:spPr bwMode="auto">
                <a:xfrm flipV="1">
                  <a:off x="3163888"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66" name="Line 255">
                  <a:extLst>
                    <a:ext uri="{FF2B5EF4-FFF2-40B4-BE49-F238E27FC236}">
                      <a16:creationId xmlns:a16="http://schemas.microsoft.com/office/drawing/2014/main" id="{EBDF0E91-EDD5-4AA2-A111-D3CD9E4A2BBF}"/>
                    </a:ext>
                  </a:extLst>
                </p:cNvPr>
                <p:cNvSpPr>
                  <a:spLocks noChangeShapeType="1"/>
                </p:cNvSpPr>
                <p:nvPr/>
              </p:nvSpPr>
              <p:spPr bwMode="auto">
                <a:xfrm flipV="1">
                  <a:off x="3470275"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67" name="Line 256">
                  <a:extLst>
                    <a:ext uri="{FF2B5EF4-FFF2-40B4-BE49-F238E27FC236}">
                      <a16:creationId xmlns:a16="http://schemas.microsoft.com/office/drawing/2014/main" id="{54C1AE6E-977F-4917-B83C-F7A457FC272A}"/>
                    </a:ext>
                  </a:extLst>
                </p:cNvPr>
                <p:cNvSpPr>
                  <a:spLocks noChangeShapeType="1"/>
                </p:cNvSpPr>
                <p:nvPr/>
              </p:nvSpPr>
              <p:spPr bwMode="auto">
                <a:xfrm flipV="1">
                  <a:off x="3624263"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68" name="Line 257">
                  <a:extLst>
                    <a:ext uri="{FF2B5EF4-FFF2-40B4-BE49-F238E27FC236}">
                      <a16:creationId xmlns:a16="http://schemas.microsoft.com/office/drawing/2014/main" id="{FCA5ADE0-B544-4397-BD0B-5329B53D5FC4}"/>
                    </a:ext>
                  </a:extLst>
                </p:cNvPr>
                <p:cNvSpPr>
                  <a:spLocks noChangeShapeType="1"/>
                </p:cNvSpPr>
                <p:nvPr/>
              </p:nvSpPr>
              <p:spPr bwMode="auto">
                <a:xfrm flipV="1">
                  <a:off x="3981450"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69" name="Line 258">
                  <a:extLst>
                    <a:ext uri="{FF2B5EF4-FFF2-40B4-BE49-F238E27FC236}">
                      <a16:creationId xmlns:a16="http://schemas.microsoft.com/office/drawing/2014/main" id="{3A9397D1-93FE-4DF7-A828-59C475360565}"/>
                    </a:ext>
                  </a:extLst>
                </p:cNvPr>
                <p:cNvSpPr>
                  <a:spLocks noChangeShapeType="1"/>
                </p:cNvSpPr>
                <p:nvPr/>
              </p:nvSpPr>
              <p:spPr bwMode="auto">
                <a:xfrm flipV="1">
                  <a:off x="4110038"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70" name="Line 259">
                  <a:extLst>
                    <a:ext uri="{FF2B5EF4-FFF2-40B4-BE49-F238E27FC236}">
                      <a16:creationId xmlns:a16="http://schemas.microsoft.com/office/drawing/2014/main" id="{2E53594F-4593-4B3F-8391-BB8729043F61}"/>
                    </a:ext>
                  </a:extLst>
                </p:cNvPr>
                <p:cNvSpPr>
                  <a:spLocks noChangeShapeType="1"/>
                </p:cNvSpPr>
                <p:nvPr/>
              </p:nvSpPr>
              <p:spPr bwMode="auto">
                <a:xfrm flipV="1">
                  <a:off x="4494213"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71" name="Line 260">
                  <a:extLst>
                    <a:ext uri="{FF2B5EF4-FFF2-40B4-BE49-F238E27FC236}">
                      <a16:creationId xmlns:a16="http://schemas.microsoft.com/office/drawing/2014/main" id="{FE2A7F8A-1F57-41B8-9794-CC4782DD3FAC}"/>
                    </a:ext>
                  </a:extLst>
                </p:cNvPr>
                <p:cNvSpPr>
                  <a:spLocks noChangeShapeType="1"/>
                </p:cNvSpPr>
                <p:nvPr/>
              </p:nvSpPr>
              <p:spPr bwMode="auto">
                <a:xfrm flipV="1">
                  <a:off x="4543425"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72" name="Line 261">
                  <a:extLst>
                    <a:ext uri="{FF2B5EF4-FFF2-40B4-BE49-F238E27FC236}">
                      <a16:creationId xmlns:a16="http://schemas.microsoft.com/office/drawing/2014/main" id="{A1005BA0-EFEC-4051-88EC-EDCA7B558163}"/>
                    </a:ext>
                  </a:extLst>
                </p:cNvPr>
                <p:cNvSpPr>
                  <a:spLocks noChangeShapeType="1"/>
                </p:cNvSpPr>
                <p:nvPr/>
              </p:nvSpPr>
              <p:spPr bwMode="auto">
                <a:xfrm flipV="1">
                  <a:off x="4972050"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73" name="Line 262">
                  <a:extLst>
                    <a:ext uri="{FF2B5EF4-FFF2-40B4-BE49-F238E27FC236}">
                      <a16:creationId xmlns:a16="http://schemas.microsoft.com/office/drawing/2014/main" id="{4F87E9A9-C627-4976-B4D0-8E734DE4FDF2}"/>
                    </a:ext>
                  </a:extLst>
                </p:cNvPr>
                <p:cNvSpPr>
                  <a:spLocks noChangeShapeType="1"/>
                </p:cNvSpPr>
                <p:nvPr/>
              </p:nvSpPr>
              <p:spPr bwMode="auto">
                <a:xfrm flipV="1">
                  <a:off x="5027613"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74" name="Line 263">
                  <a:extLst>
                    <a:ext uri="{FF2B5EF4-FFF2-40B4-BE49-F238E27FC236}">
                      <a16:creationId xmlns:a16="http://schemas.microsoft.com/office/drawing/2014/main" id="{F07D40AF-0200-4056-BDC4-E3A5224304B5}"/>
                    </a:ext>
                  </a:extLst>
                </p:cNvPr>
                <p:cNvSpPr>
                  <a:spLocks noChangeShapeType="1"/>
                </p:cNvSpPr>
                <p:nvPr/>
              </p:nvSpPr>
              <p:spPr bwMode="auto">
                <a:xfrm flipV="1">
                  <a:off x="5434013"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75" name="Line 264">
                  <a:extLst>
                    <a:ext uri="{FF2B5EF4-FFF2-40B4-BE49-F238E27FC236}">
                      <a16:creationId xmlns:a16="http://schemas.microsoft.com/office/drawing/2014/main" id="{94C28F2B-610C-4E0A-ADFD-B50EB1A08804}"/>
                    </a:ext>
                  </a:extLst>
                </p:cNvPr>
                <p:cNvSpPr>
                  <a:spLocks noChangeShapeType="1"/>
                </p:cNvSpPr>
                <p:nvPr/>
              </p:nvSpPr>
              <p:spPr bwMode="auto">
                <a:xfrm flipV="1">
                  <a:off x="5497513"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76" name="Line 265">
                  <a:extLst>
                    <a:ext uri="{FF2B5EF4-FFF2-40B4-BE49-F238E27FC236}">
                      <a16:creationId xmlns:a16="http://schemas.microsoft.com/office/drawing/2014/main" id="{B92C51B6-A8DE-483C-B07D-FEE8668E2703}"/>
                    </a:ext>
                  </a:extLst>
                </p:cNvPr>
                <p:cNvSpPr>
                  <a:spLocks noChangeShapeType="1"/>
                </p:cNvSpPr>
                <p:nvPr/>
              </p:nvSpPr>
              <p:spPr bwMode="auto">
                <a:xfrm flipV="1">
                  <a:off x="5881688"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77" name="Line 266">
                  <a:extLst>
                    <a:ext uri="{FF2B5EF4-FFF2-40B4-BE49-F238E27FC236}">
                      <a16:creationId xmlns:a16="http://schemas.microsoft.com/office/drawing/2014/main" id="{DC5A9C7E-53EE-41A4-B276-18F8229F58DC}"/>
                    </a:ext>
                  </a:extLst>
                </p:cNvPr>
                <p:cNvSpPr>
                  <a:spLocks noChangeShapeType="1"/>
                </p:cNvSpPr>
                <p:nvPr/>
              </p:nvSpPr>
              <p:spPr bwMode="auto">
                <a:xfrm flipV="1">
                  <a:off x="5918200"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78" name="Line 267">
                  <a:extLst>
                    <a:ext uri="{FF2B5EF4-FFF2-40B4-BE49-F238E27FC236}">
                      <a16:creationId xmlns:a16="http://schemas.microsoft.com/office/drawing/2014/main" id="{5E410A5A-0686-4A5E-BC97-802B1B318027}"/>
                    </a:ext>
                  </a:extLst>
                </p:cNvPr>
                <p:cNvSpPr>
                  <a:spLocks noChangeShapeType="1"/>
                </p:cNvSpPr>
                <p:nvPr/>
              </p:nvSpPr>
              <p:spPr bwMode="auto">
                <a:xfrm flipV="1">
                  <a:off x="5983288"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79" name="Line 268">
                  <a:extLst>
                    <a:ext uri="{FF2B5EF4-FFF2-40B4-BE49-F238E27FC236}">
                      <a16:creationId xmlns:a16="http://schemas.microsoft.com/office/drawing/2014/main" id="{B998AFDC-F978-42AD-8D03-79CC22AB9001}"/>
                    </a:ext>
                  </a:extLst>
                </p:cNvPr>
                <p:cNvSpPr>
                  <a:spLocks noChangeShapeType="1"/>
                </p:cNvSpPr>
                <p:nvPr/>
              </p:nvSpPr>
              <p:spPr bwMode="auto">
                <a:xfrm flipV="1">
                  <a:off x="6334125"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80" name="Line 269">
                  <a:extLst>
                    <a:ext uri="{FF2B5EF4-FFF2-40B4-BE49-F238E27FC236}">
                      <a16:creationId xmlns:a16="http://schemas.microsoft.com/office/drawing/2014/main" id="{58130CD7-D25D-43E2-878B-653C47120EF6}"/>
                    </a:ext>
                  </a:extLst>
                </p:cNvPr>
                <p:cNvSpPr>
                  <a:spLocks noChangeShapeType="1"/>
                </p:cNvSpPr>
                <p:nvPr/>
              </p:nvSpPr>
              <p:spPr bwMode="auto">
                <a:xfrm flipV="1">
                  <a:off x="6378575"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81" name="Line 270">
                  <a:extLst>
                    <a:ext uri="{FF2B5EF4-FFF2-40B4-BE49-F238E27FC236}">
                      <a16:creationId xmlns:a16="http://schemas.microsoft.com/office/drawing/2014/main" id="{C62E0268-34B1-44C6-900E-B081A5D221F2}"/>
                    </a:ext>
                  </a:extLst>
                </p:cNvPr>
                <p:cNvSpPr>
                  <a:spLocks noChangeShapeType="1"/>
                </p:cNvSpPr>
                <p:nvPr/>
              </p:nvSpPr>
              <p:spPr bwMode="auto">
                <a:xfrm flipV="1">
                  <a:off x="6418263"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82" name="Line 271">
                  <a:extLst>
                    <a:ext uri="{FF2B5EF4-FFF2-40B4-BE49-F238E27FC236}">
                      <a16:creationId xmlns:a16="http://schemas.microsoft.com/office/drawing/2014/main" id="{2E0A4790-F63B-4B36-809B-AEC761A296BC}"/>
                    </a:ext>
                  </a:extLst>
                </p:cNvPr>
                <p:cNvSpPr>
                  <a:spLocks noChangeShapeType="1"/>
                </p:cNvSpPr>
                <p:nvPr/>
              </p:nvSpPr>
              <p:spPr bwMode="auto">
                <a:xfrm flipV="1">
                  <a:off x="6461125"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83" name="Line 272">
                  <a:extLst>
                    <a:ext uri="{FF2B5EF4-FFF2-40B4-BE49-F238E27FC236}">
                      <a16:creationId xmlns:a16="http://schemas.microsoft.com/office/drawing/2014/main" id="{61B777D0-2970-47B7-AEB8-236DB3FF6E76}"/>
                    </a:ext>
                  </a:extLst>
                </p:cNvPr>
                <p:cNvSpPr>
                  <a:spLocks noChangeShapeType="1"/>
                </p:cNvSpPr>
                <p:nvPr/>
              </p:nvSpPr>
              <p:spPr bwMode="auto">
                <a:xfrm flipV="1">
                  <a:off x="6896100"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984" name="Line 273">
                  <a:extLst>
                    <a:ext uri="{FF2B5EF4-FFF2-40B4-BE49-F238E27FC236}">
                      <a16:creationId xmlns:a16="http://schemas.microsoft.com/office/drawing/2014/main" id="{B339B978-D5CE-40B7-B7E6-03FF9DDC1796}"/>
                    </a:ext>
                  </a:extLst>
                </p:cNvPr>
                <p:cNvSpPr>
                  <a:spLocks noChangeShapeType="1"/>
                </p:cNvSpPr>
                <p:nvPr/>
              </p:nvSpPr>
              <p:spPr bwMode="auto">
                <a:xfrm flipV="1">
                  <a:off x="6942138" y="5209776"/>
                  <a:ext cx="0" cy="110220"/>
                </a:xfrm>
                <a:prstGeom prst="line">
                  <a:avLst/>
                </a:prstGeom>
                <a:noFill/>
                <a:ln w="19050" cap="flat">
                  <a:solidFill>
                    <a:srgbClr val="FF996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grpSp>
          <p:grpSp>
            <p:nvGrpSpPr>
              <p:cNvPr id="3740" name="Skupina 3739">
                <a:extLst>
                  <a:ext uri="{FF2B5EF4-FFF2-40B4-BE49-F238E27FC236}">
                    <a16:creationId xmlns:a16="http://schemas.microsoft.com/office/drawing/2014/main" id="{344E9976-1F71-4F6C-9A46-A991A190281D}"/>
                  </a:ext>
                </a:extLst>
              </p:cNvPr>
              <p:cNvGrpSpPr/>
              <p:nvPr/>
            </p:nvGrpSpPr>
            <p:grpSpPr>
              <a:xfrm>
                <a:off x="953611" y="4182153"/>
                <a:ext cx="8753475" cy="1023620"/>
                <a:chOff x="-1797050" y="5026669"/>
                <a:chExt cx="8753475" cy="1210643"/>
              </a:xfrm>
            </p:grpSpPr>
            <p:sp>
              <p:nvSpPr>
                <p:cNvPr id="3741" name="Line 9">
                  <a:extLst>
                    <a:ext uri="{FF2B5EF4-FFF2-40B4-BE49-F238E27FC236}">
                      <a16:creationId xmlns:a16="http://schemas.microsoft.com/office/drawing/2014/main" id="{19236AE8-0FED-42D3-9814-483AB9BDF21B}"/>
                    </a:ext>
                  </a:extLst>
                </p:cNvPr>
                <p:cNvSpPr>
                  <a:spLocks noChangeShapeType="1"/>
                </p:cNvSpPr>
                <p:nvPr/>
              </p:nvSpPr>
              <p:spPr bwMode="auto">
                <a:xfrm flipV="1">
                  <a:off x="-1709737" y="6127092"/>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42" name="Line 10">
                  <a:extLst>
                    <a:ext uri="{FF2B5EF4-FFF2-40B4-BE49-F238E27FC236}">
                      <a16:creationId xmlns:a16="http://schemas.microsoft.com/office/drawing/2014/main" id="{DB3AE244-67F9-44E0-8340-BE69C30A93FD}"/>
                    </a:ext>
                  </a:extLst>
                </p:cNvPr>
                <p:cNvSpPr>
                  <a:spLocks noChangeShapeType="1"/>
                </p:cNvSpPr>
                <p:nvPr/>
              </p:nvSpPr>
              <p:spPr bwMode="auto">
                <a:xfrm flipV="1">
                  <a:off x="-1203325" y="6127092"/>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43" name="Line 11">
                  <a:extLst>
                    <a:ext uri="{FF2B5EF4-FFF2-40B4-BE49-F238E27FC236}">
                      <a16:creationId xmlns:a16="http://schemas.microsoft.com/office/drawing/2014/main" id="{CC85D17E-D7C5-478A-BEF8-D4B1DE691918}"/>
                    </a:ext>
                  </a:extLst>
                </p:cNvPr>
                <p:cNvSpPr>
                  <a:spLocks noChangeShapeType="1"/>
                </p:cNvSpPr>
                <p:nvPr/>
              </p:nvSpPr>
              <p:spPr bwMode="auto">
                <a:xfrm flipV="1">
                  <a:off x="-735012" y="6127092"/>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44" name="Line 12">
                  <a:extLst>
                    <a:ext uri="{FF2B5EF4-FFF2-40B4-BE49-F238E27FC236}">
                      <a16:creationId xmlns:a16="http://schemas.microsoft.com/office/drawing/2014/main" id="{39284EA6-5633-4B3F-B3C9-B348707146F3}"/>
                    </a:ext>
                  </a:extLst>
                </p:cNvPr>
                <p:cNvSpPr>
                  <a:spLocks noChangeShapeType="1"/>
                </p:cNvSpPr>
                <p:nvPr/>
              </p:nvSpPr>
              <p:spPr bwMode="auto">
                <a:xfrm flipV="1">
                  <a:off x="-633412" y="6127092"/>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45" name="Line 13">
                  <a:extLst>
                    <a:ext uri="{FF2B5EF4-FFF2-40B4-BE49-F238E27FC236}">
                      <a16:creationId xmlns:a16="http://schemas.microsoft.com/office/drawing/2014/main" id="{E359481F-9A69-4AE4-BFB5-45EF960005D6}"/>
                    </a:ext>
                  </a:extLst>
                </p:cNvPr>
                <p:cNvSpPr>
                  <a:spLocks noChangeShapeType="1"/>
                </p:cNvSpPr>
                <p:nvPr/>
              </p:nvSpPr>
              <p:spPr bwMode="auto">
                <a:xfrm flipV="1">
                  <a:off x="-252412" y="6127092"/>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46" name="Line 14">
                  <a:extLst>
                    <a:ext uri="{FF2B5EF4-FFF2-40B4-BE49-F238E27FC236}">
                      <a16:creationId xmlns:a16="http://schemas.microsoft.com/office/drawing/2014/main" id="{A2ADC84D-792B-483F-A3F2-0B9519203BDD}"/>
                    </a:ext>
                  </a:extLst>
                </p:cNvPr>
                <p:cNvSpPr>
                  <a:spLocks noChangeShapeType="1"/>
                </p:cNvSpPr>
                <p:nvPr/>
              </p:nvSpPr>
              <p:spPr bwMode="auto">
                <a:xfrm flipV="1">
                  <a:off x="-157162" y="6127092"/>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47" name="Line 15">
                  <a:extLst>
                    <a:ext uri="{FF2B5EF4-FFF2-40B4-BE49-F238E27FC236}">
                      <a16:creationId xmlns:a16="http://schemas.microsoft.com/office/drawing/2014/main" id="{71917138-4287-499D-B957-43A37886147E}"/>
                    </a:ext>
                  </a:extLst>
                </p:cNvPr>
                <p:cNvSpPr>
                  <a:spLocks noChangeShapeType="1"/>
                </p:cNvSpPr>
                <p:nvPr/>
              </p:nvSpPr>
              <p:spPr bwMode="auto">
                <a:xfrm flipV="1">
                  <a:off x="230188" y="6127092"/>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48" name="Line 16">
                  <a:extLst>
                    <a:ext uri="{FF2B5EF4-FFF2-40B4-BE49-F238E27FC236}">
                      <a16:creationId xmlns:a16="http://schemas.microsoft.com/office/drawing/2014/main" id="{DABDFEF5-2847-4EE1-A51F-771705FD9B16}"/>
                    </a:ext>
                  </a:extLst>
                </p:cNvPr>
                <p:cNvSpPr>
                  <a:spLocks noChangeShapeType="1"/>
                </p:cNvSpPr>
                <p:nvPr/>
              </p:nvSpPr>
              <p:spPr bwMode="auto">
                <a:xfrm flipV="1">
                  <a:off x="646113" y="6127092"/>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49" name="Line 17">
                  <a:extLst>
                    <a:ext uri="{FF2B5EF4-FFF2-40B4-BE49-F238E27FC236}">
                      <a16:creationId xmlns:a16="http://schemas.microsoft.com/office/drawing/2014/main" id="{237191F5-5D4B-44F1-AE13-4B909B61A2BD}"/>
                    </a:ext>
                  </a:extLst>
                </p:cNvPr>
                <p:cNvSpPr>
                  <a:spLocks noChangeShapeType="1"/>
                </p:cNvSpPr>
                <p:nvPr/>
              </p:nvSpPr>
              <p:spPr bwMode="auto">
                <a:xfrm flipV="1">
                  <a:off x="733425" y="6127092"/>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50" name="Line 18">
                  <a:extLst>
                    <a:ext uri="{FF2B5EF4-FFF2-40B4-BE49-F238E27FC236}">
                      <a16:creationId xmlns:a16="http://schemas.microsoft.com/office/drawing/2014/main" id="{06ADE722-126A-488F-8F78-7D9A3C3B31BB}"/>
                    </a:ext>
                  </a:extLst>
                </p:cNvPr>
                <p:cNvSpPr>
                  <a:spLocks noChangeShapeType="1"/>
                </p:cNvSpPr>
                <p:nvPr/>
              </p:nvSpPr>
              <p:spPr bwMode="auto">
                <a:xfrm flipV="1">
                  <a:off x="1149350" y="6127092"/>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51" name="Line 19">
                  <a:extLst>
                    <a:ext uri="{FF2B5EF4-FFF2-40B4-BE49-F238E27FC236}">
                      <a16:creationId xmlns:a16="http://schemas.microsoft.com/office/drawing/2014/main" id="{BD40AD69-E2FC-4E28-A5B4-FDA7F40A7AF9}"/>
                    </a:ext>
                  </a:extLst>
                </p:cNvPr>
                <p:cNvSpPr>
                  <a:spLocks noChangeShapeType="1"/>
                </p:cNvSpPr>
                <p:nvPr/>
              </p:nvSpPr>
              <p:spPr bwMode="auto">
                <a:xfrm flipV="1">
                  <a:off x="1254125" y="6127092"/>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52" name="Line 20">
                  <a:extLst>
                    <a:ext uri="{FF2B5EF4-FFF2-40B4-BE49-F238E27FC236}">
                      <a16:creationId xmlns:a16="http://schemas.microsoft.com/office/drawing/2014/main" id="{A847A86F-AE82-481D-AC18-7C5A2DD48258}"/>
                    </a:ext>
                  </a:extLst>
                </p:cNvPr>
                <p:cNvSpPr>
                  <a:spLocks noChangeShapeType="1"/>
                </p:cNvSpPr>
                <p:nvPr/>
              </p:nvSpPr>
              <p:spPr bwMode="auto">
                <a:xfrm flipV="1">
                  <a:off x="1662113" y="6127092"/>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53" name="Line 21">
                  <a:extLst>
                    <a:ext uri="{FF2B5EF4-FFF2-40B4-BE49-F238E27FC236}">
                      <a16:creationId xmlns:a16="http://schemas.microsoft.com/office/drawing/2014/main" id="{68CA7391-4B92-4AA2-8728-C37E0115C959}"/>
                    </a:ext>
                  </a:extLst>
                </p:cNvPr>
                <p:cNvSpPr>
                  <a:spLocks noChangeShapeType="1"/>
                </p:cNvSpPr>
                <p:nvPr/>
              </p:nvSpPr>
              <p:spPr bwMode="auto">
                <a:xfrm flipV="1">
                  <a:off x="2052638" y="6127092"/>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54" name="Line 22">
                  <a:extLst>
                    <a:ext uri="{FF2B5EF4-FFF2-40B4-BE49-F238E27FC236}">
                      <a16:creationId xmlns:a16="http://schemas.microsoft.com/office/drawing/2014/main" id="{C0814790-1DCA-4602-8699-9FB91D38C5FB}"/>
                    </a:ext>
                  </a:extLst>
                </p:cNvPr>
                <p:cNvSpPr>
                  <a:spLocks noChangeShapeType="1"/>
                </p:cNvSpPr>
                <p:nvPr/>
              </p:nvSpPr>
              <p:spPr bwMode="auto">
                <a:xfrm flipV="1">
                  <a:off x="2124075" y="6127092"/>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55" name="Line 23">
                  <a:extLst>
                    <a:ext uri="{FF2B5EF4-FFF2-40B4-BE49-F238E27FC236}">
                      <a16:creationId xmlns:a16="http://schemas.microsoft.com/office/drawing/2014/main" id="{2918ED0F-C903-488B-9970-0013066B2532}"/>
                    </a:ext>
                  </a:extLst>
                </p:cNvPr>
                <p:cNvSpPr>
                  <a:spLocks noChangeShapeType="1"/>
                </p:cNvSpPr>
                <p:nvPr/>
              </p:nvSpPr>
              <p:spPr bwMode="auto">
                <a:xfrm flipV="1">
                  <a:off x="2613025" y="6127092"/>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56" name="Line 24">
                  <a:extLst>
                    <a:ext uri="{FF2B5EF4-FFF2-40B4-BE49-F238E27FC236}">
                      <a16:creationId xmlns:a16="http://schemas.microsoft.com/office/drawing/2014/main" id="{F13BB7C1-F7AE-4DB9-AA3E-606B2CEE4710}"/>
                    </a:ext>
                  </a:extLst>
                </p:cNvPr>
                <p:cNvSpPr>
                  <a:spLocks noChangeShapeType="1"/>
                </p:cNvSpPr>
                <p:nvPr/>
              </p:nvSpPr>
              <p:spPr bwMode="auto">
                <a:xfrm flipV="1">
                  <a:off x="3024188" y="6127092"/>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57" name="Line 25">
                  <a:extLst>
                    <a:ext uri="{FF2B5EF4-FFF2-40B4-BE49-F238E27FC236}">
                      <a16:creationId xmlns:a16="http://schemas.microsoft.com/office/drawing/2014/main" id="{14F12D73-B1C8-4866-9A48-48510C40F057}"/>
                    </a:ext>
                  </a:extLst>
                </p:cNvPr>
                <p:cNvSpPr>
                  <a:spLocks noChangeShapeType="1"/>
                </p:cNvSpPr>
                <p:nvPr/>
              </p:nvSpPr>
              <p:spPr bwMode="auto">
                <a:xfrm flipV="1">
                  <a:off x="3094038" y="6127092"/>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58" name="Line 26">
                  <a:extLst>
                    <a:ext uri="{FF2B5EF4-FFF2-40B4-BE49-F238E27FC236}">
                      <a16:creationId xmlns:a16="http://schemas.microsoft.com/office/drawing/2014/main" id="{7376163B-A64C-4AE8-80A3-844106859668}"/>
                    </a:ext>
                  </a:extLst>
                </p:cNvPr>
                <p:cNvSpPr>
                  <a:spLocks noChangeShapeType="1"/>
                </p:cNvSpPr>
                <p:nvPr/>
              </p:nvSpPr>
              <p:spPr bwMode="auto">
                <a:xfrm flipV="1">
                  <a:off x="3492500" y="6127092"/>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59" name="Line 27">
                  <a:extLst>
                    <a:ext uri="{FF2B5EF4-FFF2-40B4-BE49-F238E27FC236}">
                      <a16:creationId xmlns:a16="http://schemas.microsoft.com/office/drawing/2014/main" id="{F1F9EE90-D2E6-4B79-85CC-D8C18BA0EB10}"/>
                    </a:ext>
                  </a:extLst>
                </p:cNvPr>
                <p:cNvSpPr>
                  <a:spLocks noChangeShapeType="1"/>
                </p:cNvSpPr>
                <p:nvPr/>
              </p:nvSpPr>
              <p:spPr bwMode="auto">
                <a:xfrm flipV="1">
                  <a:off x="3573463" y="6127092"/>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60" name="Line 28">
                  <a:extLst>
                    <a:ext uri="{FF2B5EF4-FFF2-40B4-BE49-F238E27FC236}">
                      <a16:creationId xmlns:a16="http://schemas.microsoft.com/office/drawing/2014/main" id="{0D6C8C6F-DDC7-4F42-A8FF-E5ED8B5EF2FB}"/>
                    </a:ext>
                  </a:extLst>
                </p:cNvPr>
                <p:cNvSpPr>
                  <a:spLocks noChangeShapeType="1"/>
                </p:cNvSpPr>
                <p:nvPr/>
              </p:nvSpPr>
              <p:spPr bwMode="auto">
                <a:xfrm flipV="1">
                  <a:off x="3965575" y="6127092"/>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61" name="Line 29">
                  <a:extLst>
                    <a:ext uri="{FF2B5EF4-FFF2-40B4-BE49-F238E27FC236}">
                      <a16:creationId xmlns:a16="http://schemas.microsoft.com/office/drawing/2014/main" id="{43643E88-1660-44FB-A4B9-9CDCE4221CAC}"/>
                    </a:ext>
                  </a:extLst>
                </p:cNvPr>
                <p:cNvSpPr>
                  <a:spLocks noChangeShapeType="1"/>
                </p:cNvSpPr>
                <p:nvPr/>
              </p:nvSpPr>
              <p:spPr bwMode="auto">
                <a:xfrm flipV="1">
                  <a:off x="4071938" y="6127092"/>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62" name="Line 30">
                  <a:extLst>
                    <a:ext uri="{FF2B5EF4-FFF2-40B4-BE49-F238E27FC236}">
                      <a16:creationId xmlns:a16="http://schemas.microsoft.com/office/drawing/2014/main" id="{6D16C2D4-FC29-4597-8BCE-E892E330A9B9}"/>
                    </a:ext>
                  </a:extLst>
                </p:cNvPr>
                <p:cNvSpPr>
                  <a:spLocks noChangeShapeType="1"/>
                </p:cNvSpPr>
                <p:nvPr/>
              </p:nvSpPr>
              <p:spPr bwMode="auto">
                <a:xfrm flipV="1">
                  <a:off x="4470400" y="6127092"/>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63" name="Line 31">
                  <a:extLst>
                    <a:ext uri="{FF2B5EF4-FFF2-40B4-BE49-F238E27FC236}">
                      <a16:creationId xmlns:a16="http://schemas.microsoft.com/office/drawing/2014/main" id="{FA415425-6482-4BA0-917A-7F977652C307}"/>
                    </a:ext>
                  </a:extLst>
                </p:cNvPr>
                <p:cNvSpPr>
                  <a:spLocks noChangeShapeType="1"/>
                </p:cNvSpPr>
                <p:nvPr/>
              </p:nvSpPr>
              <p:spPr bwMode="auto">
                <a:xfrm flipV="1">
                  <a:off x="4552950" y="6127092"/>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64" name="Line 32">
                  <a:extLst>
                    <a:ext uri="{FF2B5EF4-FFF2-40B4-BE49-F238E27FC236}">
                      <a16:creationId xmlns:a16="http://schemas.microsoft.com/office/drawing/2014/main" id="{9B03708F-0246-44C9-B55B-D69A0F3CEAE9}"/>
                    </a:ext>
                  </a:extLst>
                </p:cNvPr>
                <p:cNvSpPr>
                  <a:spLocks noChangeShapeType="1"/>
                </p:cNvSpPr>
                <p:nvPr/>
              </p:nvSpPr>
              <p:spPr bwMode="auto">
                <a:xfrm flipV="1">
                  <a:off x="4922838" y="6127092"/>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65" name="Line 33">
                  <a:extLst>
                    <a:ext uri="{FF2B5EF4-FFF2-40B4-BE49-F238E27FC236}">
                      <a16:creationId xmlns:a16="http://schemas.microsoft.com/office/drawing/2014/main" id="{75C20324-7649-43EB-84A9-8F3236FF047C}"/>
                    </a:ext>
                  </a:extLst>
                </p:cNvPr>
                <p:cNvSpPr>
                  <a:spLocks noChangeShapeType="1"/>
                </p:cNvSpPr>
                <p:nvPr/>
              </p:nvSpPr>
              <p:spPr bwMode="auto">
                <a:xfrm flipV="1">
                  <a:off x="4964113" y="6127092"/>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66" name="Line 34">
                  <a:extLst>
                    <a:ext uri="{FF2B5EF4-FFF2-40B4-BE49-F238E27FC236}">
                      <a16:creationId xmlns:a16="http://schemas.microsoft.com/office/drawing/2014/main" id="{5C9F1C58-4198-45B2-ABD1-6CB564D853C2}"/>
                    </a:ext>
                  </a:extLst>
                </p:cNvPr>
                <p:cNvSpPr>
                  <a:spLocks noChangeShapeType="1"/>
                </p:cNvSpPr>
                <p:nvPr/>
              </p:nvSpPr>
              <p:spPr bwMode="auto">
                <a:xfrm flipV="1">
                  <a:off x="5411788" y="6127092"/>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67" name="Line 35">
                  <a:extLst>
                    <a:ext uri="{FF2B5EF4-FFF2-40B4-BE49-F238E27FC236}">
                      <a16:creationId xmlns:a16="http://schemas.microsoft.com/office/drawing/2014/main" id="{623B6D3F-ED10-41F0-806A-F3FBF6ACF86D}"/>
                    </a:ext>
                  </a:extLst>
                </p:cNvPr>
                <p:cNvSpPr>
                  <a:spLocks noChangeShapeType="1"/>
                </p:cNvSpPr>
                <p:nvPr/>
              </p:nvSpPr>
              <p:spPr bwMode="auto">
                <a:xfrm flipV="1">
                  <a:off x="5475288" y="6127092"/>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68" name="Line 36">
                  <a:extLst>
                    <a:ext uri="{FF2B5EF4-FFF2-40B4-BE49-F238E27FC236}">
                      <a16:creationId xmlns:a16="http://schemas.microsoft.com/office/drawing/2014/main" id="{C4429D0C-887F-4B4B-840F-31AA6B0F10A0}"/>
                    </a:ext>
                  </a:extLst>
                </p:cNvPr>
                <p:cNvSpPr>
                  <a:spLocks noChangeShapeType="1"/>
                </p:cNvSpPr>
                <p:nvPr/>
              </p:nvSpPr>
              <p:spPr bwMode="auto">
                <a:xfrm flipV="1">
                  <a:off x="5880100" y="6127092"/>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69" name="Line 37">
                  <a:extLst>
                    <a:ext uri="{FF2B5EF4-FFF2-40B4-BE49-F238E27FC236}">
                      <a16:creationId xmlns:a16="http://schemas.microsoft.com/office/drawing/2014/main" id="{90C41C44-FDE8-4598-86B6-1F8810F26E94}"/>
                    </a:ext>
                  </a:extLst>
                </p:cNvPr>
                <p:cNvSpPr>
                  <a:spLocks noChangeShapeType="1"/>
                </p:cNvSpPr>
                <p:nvPr/>
              </p:nvSpPr>
              <p:spPr bwMode="auto">
                <a:xfrm flipV="1">
                  <a:off x="5969000" y="6127092"/>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70" name="Line 38">
                  <a:extLst>
                    <a:ext uri="{FF2B5EF4-FFF2-40B4-BE49-F238E27FC236}">
                      <a16:creationId xmlns:a16="http://schemas.microsoft.com/office/drawing/2014/main" id="{7C07DB07-489C-4FD2-A9A0-6A3B5108ADC6}"/>
                    </a:ext>
                  </a:extLst>
                </p:cNvPr>
                <p:cNvSpPr>
                  <a:spLocks noChangeShapeType="1"/>
                </p:cNvSpPr>
                <p:nvPr/>
              </p:nvSpPr>
              <p:spPr bwMode="auto">
                <a:xfrm flipV="1">
                  <a:off x="6334125" y="6127092"/>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71" name="Line 39">
                  <a:extLst>
                    <a:ext uri="{FF2B5EF4-FFF2-40B4-BE49-F238E27FC236}">
                      <a16:creationId xmlns:a16="http://schemas.microsoft.com/office/drawing/2014/main" id="{FD967CC9-E79D-4CE7-8F93-C3578CAB14B3}"/>
                    </a:ext>
                  </a:extLst>
                </p:cNvPr>
                <p:cNvSpPr>
                  <a:spLocks noChangeShapeType="1"/>
                </p:cNvSpPr>
                <p:nvPr/>
              </p:nvSpPr>
              <p:spPr bwMode="auto">
                <a:xfrm flipV="1">
                  <a:off x="6418263" y="6127092"/>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72" name="Line 40">
                  <a:extLst>
                    <a:ext uri="{FF2B5EF4-FFF2-40B4-BE49-F238E27FC236}">
                      <a16:creationId xmlns:a16="http://schemas.microsoft.com/office/drawing/2014/main" id="{3C9BED7B-CB72-4A98-AD29-172A69CD46CC}"/>
                    </a:ext>
                  </a:extLst>
                </p:cNvPr>
                <p:cNvSpPr>
                  <a:spLocks noChangeShapeType="1"/>
                </p:cNvSpPr>
                <p:nvPr/>
              </p:nvSpPr>
              <p:spPr bwMode="auto">
                <a:xfrm flipV="1">
                  <a:off x="6851650" y="6127092"/>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73" name="Line 41">
                  <a:extLst>
                    <a:ext uri="{FF2B5EF4-FFF2-40B4-BE49-F238E27FC236}">
                      <a16:creationId xmlns:a16="http://schemas.microsoft.com/office/drawing/2014/main" id="{188999E6-7605-480D-93DA-58EDD5A863B5}"/>
                    </a:ext>
                  </a:extLst>
                </p:cNvPr>
                <p:cNvSpPr>
                  <a:spLocks noChangeShapeType="1"/>
                </p:cNvSpPr>
                <p:nvPr/>
              </p:nvSpPr>
              <p:spPr bwMode="auto">
                <a:xfrm flipV="1">
                  <a:off x="6919913" y="6127092"/>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74" name="Line 96">
                  <a:extLst>
                    <a:ext uri="{FF2B5EF4-FFF2-40B4-BE49-F238E27FC236}">
                      <a16:creationId xmlns:a16="http://schemas.microsoft.com/office/drawing/2014/main" id="{2CBCBF18-D530-4FC1-B8EA-573197175A9F}"/>
                    </a:ext>
                  </a:extLst>
                </p:cNvPr>
                <p:cNvSpPr>
                  <a:spLocks noChangeShapeType="1"/>
                </p:cNvSpPr>
                <p:nvPr/>
              </p:nvSpPr>
              <p:spPr bwMode="auto">
                <a:xfrm flipV="1">
                  <a:off x="-1797050" y="5760877"/>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75" name="Line 97">
                  <a:extLst>
                    <a:ext uri="{FF2B5EF4-FFF2-40B4-BE49-F238E27FC236}">
                      <a16:creationId xmlns:a16="http://schemas.microsoft.com/office/drawing/2014/main" id="{FF40E34A-A352-4A5C-BE8B-ECF1E6643387}"/>
                    </a:ext>
                  </a:extLst>
                </p:cNvPr>
                <p:cNvSpPr>
                  <a:spLocks noChangeShapeType="1"/>
                </p:cNvSpPr>
                <p:nvPr/>
              </p:nvSpPr>
              <p:spPr bwMode="auto">
                <a:xfrm flipV="1">
                  <a:off x="-1708150" y="5760877"/>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76" name="Line 98">
                  <a:extLst>
                    <a:ext uri="{FF2B5EF4-FFF2-40B4-BE49-F238E27FC236}">
                      <a16:creationId xmlns:a16="http://schemas.microsoft.com/office/drawing/2014/main" id="{87392B13-EA9F-4B51-BAE8-C4190380058E}"/>
                    </a:ext>
                  </a:extLst>
                </p:cNvPr>
                <p:cNvSpPr>
                  <a:spLocks noChangeShapeType="1"/>
                </p:cNvSpPr>
                <p:nvPr/>
              </p:nvSpPr>
              <p:spPr bwMode="auto">
                <a:xfrm flipV="1">
                  <a:off x="-841375" y="5760877"/>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77" name="Line 99">
                  <a:extLst>
                    <a:ext uri="{FF2B5EF4-FFF2-40B4-BE49-F238E27FC236}">
                      <a16:creationId xmlns:a16="http://schemas.microsoft.com/office/drawing/2014/main" id="{70DB4B3B-5B1D-4101-8AC7-36EF723FEE33}"/>
                    </a:ext>
                  </a:extLst>
                </p:cNvPr>
                <p:cNvSpPr>
                  <a:spLocks noChangeShapeType="1"/>
                </p:cNvSpPr>
                <p:nvPr/>
              </p:nvSpPr>
              <p:spPr bwMode="auto">
                <a:xfrm flipV="1">
                  <a:off x="-357187" y="5760877"/>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78" name="Line 100">
                  <a:extLst>
                    <a:ext uri="{FF2B5EF4-FFF2-40B4-BE49-F238E27FC236}">
                      <a16:creationId xmlns:a16="http://schemas.microsoft.com/office/drawing/2014/main" id="{10CCE14B-25AC-4894-AB35-D36ACDB95C9B}"/>
                    </a:ext>
                  </a:extLst>
                </p:cNvPr>
                <p:cNvSpPr>
                  <a:spLocks noChangeShapeType="1"/>
                </p:cNvSpPr>
                <p:nvPr/>
              </p:nvSpPr>
              <p:spPr bwMode="auto">
                <a:xfrm flipV="1">
                  <a:off x="-265112" y="5760877"/>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79" name="Line 101">
                  <a:extLst>
                    <a:ext uri="{FF2B5EF4-FFF2-40B4-BE49-F238E27FC236}">
                      <a16:creationId xmlns:a16="http://schemas.microsoft.com/office/drawing/2014/main" id="{AAA935C2-9085-418D-A399-798A65071617}"/>
                    </a:ext>
                  </a:extLst>
                </p:cNvPr>
                <p:cNvSpPr>
                  <a:spLocks noChangeShapeType="1"/>
                </p:cNvSpPr>
                <p:nvPr/>
              </p:nvSpPr>
              <p:spPr bwMode="auto">
                <a:xfrm flipV="1">
                  <a:off x="161925" y="5760877"/>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80" name="Line 102">
                  <a:extLst>
                    <a:ext uri="{FF2B5EF4-FFF2-40B4-BE49-F238E27FC236}">
                      <a16:creationId xmlns:a16="http://schemas.microsoft.com/office/drawing/2014/main" id="{628ED833-F5B4-4E20-BF11-52D81258860D}"/>
                    </a:ext>
                  </a:extLst>
                </p:cNvPr>
                <p:cNvSpPr>
                  <a:spLocks noChangeShapeType="1"/>
                </p:cNvSpPr>
                <p:nvPr/>
              </p:nvSpPr>
              <p:spPr bwMode="auto">
                <a:xfrm flipV="1">
                  <a:off x="573088" y="5760877"/>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81" name="Line 103">
                  <a:extLst>
                    <a:ext uri="{FF2B5EF4-FFF2-40B4-BE49-F238E27FC236}">
                      <a16:creationId xmlns:a16="http://schemas.microsoft.com/office/drawing/2014/main" id="{A36F6C0D-3DB3-4BE3-8FE6-A939C6146688}"/>
                    </a:ext>
                  </a:extLst>
                </p:cNvPr>
                <p:cNvSpPr>
                  <a:spLocks noChangeShapeType="1"/>
                </p:cNvSpPr>
                <p:nvPr/>
              </p:nvSpPr>
              <p:spPr bwMode="auto">
                <a:xfrm flipV="1">
                  <a:off x="641350" y="5760877"/>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82" name="Line 104">
                  <a:extLst>
                    <a:ext uri="{FF2B5EF4-FFF2-40B4-BE49-F238E27FC236}">
                      <a16:creationId xmlns:a16="http://schemas.microsoft.com/office/drawing/2014/main" id="{C7785405-3475-4F1B-824B-F322D6646DDB}"/>
                    </a:ext>
                  </a:extLst>
                </p:cNvPr>
                <p:cNvSpPr>
                  <a:spLocks noChangeShapeType="1"/>
                </p:cNvSpPr>
                <p:nvPr/>
              </p:nvSpPr>
              <p:spPr bwMode="auto">
                <a:xfrm flipV="1">
                  <a:off x="754063" y="5760877"/>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83" name="Line 105">
                  <a:extLst>
                    <a:ext uri="{FF2B5EF4-FFF2-40B4-BE49-F238E27FC236}">
                      <a16:creationId xmlns:a16="http://schemas.microsoft.com/office/drawing/2014/main" id="{0914E224-8CA7-4704-B3A7-EF35F81FD48A}"/>
                    </a:ext>
                  </a:extLst>
                </p:cNvPr>
                <p:cNvSpPr>
                  <a:spLocks noChangeShapeType="1"/>
                </p:cNvSpPr>
                <p:nvPr/>
              </p:nvSpPr>
              <p:spPr bwMode="auto">
                <a:xfrm flipV="1">
                  <a:off x="1146175" y="5760877"/>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84" name="Line 106">
                  <a:extLst>
                    <a:ext uri="{FF2B5EF4-FFF2-40B4-BE49-F238E27FC236}">
                      <a16:creationId xmlns:a16="http://schemas.microsoft.com/office/drawing/2014/main" id="{9A9B8ED0-F44C-4097-8B2A-4026A35E8E61}"/>
                    </a:ext>
                  </a:extLst>
                </p:cNvPr>
                <p:cNvSpPr>
                  <a:spLocks noChangeShapeType="1"/>
                </p:cNvSpPr>
                <p:nvPr/>
              </p:nvSpPr>
              <p:spPr bwMode="auto">
                <a:xfrm flipV="1">
                  <a:off x="1285875" y="5760877"/>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85" name="Line 107">
                  <a:extLst>
                    <a:ext uri="{FF2B5EF4-FFF2-40B4-BE49-F238E27FC236}">
                      <a16:creationId xmlns:a16="http://schemas.microsoft.com/office/drawing/2014/main" id="{AC3F38B1-CFCA-4D09-9351-4B48B3ABB3F5}"/>
                    </a:ext>
                  </a:extLst>
                </p:cNvPr>
                <p:cNvSpPr>
                  <a:spLocks noChangeShapeType="1"/>
                </p:cNvSpPr>
                <p:nvPr/>
              </p:nvSpPr>
              <p:spPr bwMode="auto">
                <a:xfrm flipV="1">
                  <a:off x="1612900" y="5760877"/>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86" name="Line 108">
                  <a:extLst>
                    <a:ext uri="{FF2B5EF4-FFF2-40B4-BE49-F238E27FC236}">
                      <a16:creationId xmlns:a16="http://schemas.microsoft.com/office/drawing/2014/main" id="{455EE5A4-0D0C-40D1-8F4C-569178F872EE}"/>
                    </a:ext>
                  </a:extLst>
                </p:cNvPr>
                <p:cNvSpPr>
                  <a:spLocks noChangeShapeType="1"/>
                </p:cNvSpPr>
                <p:nvPr/>
              </p:nvSpPr>
              <p:spPr bwMode="auto">
                <a:xfrm flipV="1">
                  <a:off x="1670050" y="5760877"/>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87" name="Line 109">
                  <a:extLst>
                    <a:ext uri="{FF2B5EF4-FFF2-40B4-BE49-F238E27FC236}">
                      <a16:creationId xmlns:a16="http://schemas.microsoft.com/office/drawing/2014/main" id="{5AECD4BF-C33D-40A3-B034-65FF6709255C}"/>
                    </a:ext>
                  </a:extLst>
                </p:cNvPr>
                <p:cNvSpPr>
                  <a:spLocks noChangeShapeType="1"/>
                </p:cNvSpPr>
                <p:nvPr/>
              </p:nvSpPr>
              <p:spPr bwMode="auto">
                <a:xfrm flipV="1">
                  <a:off x="2044700" y="5760877"/>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88" name="Line 110">
                  <a:extLst>
                    <a:ext uri="{FF2B5EF4-FFF2-40B4-BE49-F238E27FC236}">
                      <a16:creationId xmlns:a16="http://schemas.microsoft.com/office/drawing/2014/main" id="{9A9BFB43-D7B5-45A1-8843-F626BC0327DD}"/>
                    </a:ext>
                  </a:extLst>
                </p:cNvPr>
                <p:cNvSpPr>
                  <a:spLocks noChangeShapeType="1"/>
                </p:cNvSpPr>
                <p:nvPr/>
              </p:nvSpPr>
              <p:spPr bwMode="auto">
                <a:xfrm flipV="1">
                  <a:off x="2100263" y="5760877"/>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89" name="Line 111">
                  <a:extLst>
                    <a:ext uri="{FF2B5EF4-FFF2-40B4-BE49-F238E27FC236}">
                      <a16:creationId xmlns:a16="http://schemas.microsoft.com/office/drawing/2014/main" id="{B6E58009-C7BC-468B-89A8-619F4D838ECE}"/>
                    </a:ext>
                  </a:extLst>
                </p:cNvPr>
                <p:cNvSpPr>
                  <a:spLocks noChangeShapeType="1"/>
                </p:cNvSpPr>
                <p:nvPr/>
              </p:nvSpPr>
              <p:spPr bwMode="auto">
                <a:xfrm flipV="1">
                  <a:off x="2508250" y="5760877"/>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90" name="Line 112">
                  <a:extLst>
                    <a:ext uri="{FF2B5EF4-FFF2-40B4-BE49-F238E27FC236}">
                      <a16:creationId xmlns:a16="http://schemas.microsoft.com/office/drawing/2014/main" id="{CF8CE8CA-D569-41F9-B3B6-86C035050FE6}"/>
                    </a:ext>
                  </a:extLst>
                </p:cNvPr>
                <p:cNvSpPr>
                  <a:spLocks noChangeShapeType="1"/>
                </p:cNvSpPr>
                <p:nvPr/>
              </p:nvSpPr>
              <p:spPr bwMode="auto">
                <a:xfrm flipV="1">
                  <a:off x="2589213" y="5760877"/>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91" name="Line 113">
                  <a:extLst>
                    <a:ext uri="{FF2B5EF4-FFF2-40B4-BE49-F238E27FC236}">
                      <a16:creationId xmlns:a16="http://schemas.microsoft.com/office/drawing/2014/main" id="{2C8A43C9-68A0-4CC2-B5D9-0859DEE58ADE}"/>
                    </a:ext>
                  </a:extLst>
                </p:cNvPr>
                <p:cNvSpPr>
                  <a:spLocks noChangeShapeType="1"/>
                </p:cNvSpPr>
                <p:nvPr/>
              </p:nvSpPr>
              <p:spPr bwMode="auto">
                <a:xfrm flipV="1">
                  <a:off x="2987675" y="5760877"/>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92" name="Line 114">
                  <a:extLst>
                    <a:ext uri="{FF2B5EF4-FFF2-40B4-BE49-F238E27FC236}">
                      <a16:creationId xmlns:a16="http://schemas.microsoft.com/office/drawing/2014/main" id="{316204B0-F335-4131-A0CF-17253D2E0FE9}"/>
                    </a:ext>
                  </a:extLst>
                </p:cNvPr>
                <p:cNvSpPr>
                  <a:spLocks noChangeShapeType="1"/>
                </p:cNvSpPr>
                <p:nvPr/>
              </p:nvSpPr>
              <p:spPr bwMode="auto">
                <a:xfrm flipV="1">
                  <a:off x="3478213" y="5760877"/>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93" name="Line 115">
                  <a:extLst>
                    <a:ext uri="{FF2B5EF4-FFF2-40B4-BE49-F238E27FC236}">
                      <a16:creationId xmlns:a16="http://schemas.microsoft.com/office/drawing/2014/main" id="{449C8C25-C7DC-410F-8677-3B93651430A1}"/>
                    </a:ext>
                  </a:extLst>
                </p:cNvPr>
                <p:cNvSpPr>
                  <a:spLocks noChangeShapeType="1"/>
                </p:cNvSpPr>
                <p:nvPr/>
              </p:nvSpPr>
              <p:spPr bwMode="auto">
                <a:xfrm flipV="1">
                  <a:off x="3965575" y="5760877"/>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94" name="Line 116">
                  <a:extLst>
                    <a:ext uri="{FF2B5EF4-FFF2-40B4-BE49-F238E27FC236}">
                      <a16:creationId xmlns:a16="http://schemas.microsoft.com/office/drawing/2014/main" id="{07D4B706-3741-4F39-8341-F47993737324}"/>
                    </a:ext>
                  </a:extLst>
                </p:cNvPr>
                <p:cNvSpPr>
                  <a:spLocks noChangeShapeType="1"/>
                </p:cNvSpPr>
                <p:nvPr/>
              </p:nvSpPr>
              <p:spPr bwMode="auto">
                <a:xfrm flipV="1">
                  <a:off x="4116388" y="5760877"/>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95" name="Line 117">
                  <a:extLst>
                    <a:ext uri="{FF2B5EF4-FFF2-40B4-BE49-F238E27FC236}">
                      <a16:creationId xmlns:a16="http://schemas.microsoft.com/office/drawing/2014/main" id="{4CB7C6DC-7A28-4008-BA36-DABD584F8A3C}"/>
                    </a:ext>
                  </a:extLst>
                </p:cNvPr>
                <p:cNvSpPr>
                  <a:spLocks noChangeShapeType="1"/>
                </p:cNvSpPr>
                <p:nvPr/>
              </p:nvSpPr>
              <p:spPr bwMode="auto">
                <a:xfrm flipV="1">
                  <a:off x="4400550" y="5760877"/>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96" name="Line 118">
                  <a:extLst>
                    <a:ext uri="{FF2B5EF4-FFF2-40B4-BE49-F238E27FC236}">
                      <a16:creationId xmlns:a16="http://schemas.microsoft.com/office/drawing/2014/main" id="{AED29600-AD97-4738-B244-C2D77EA62B33}"/>
                    </a:ext>
                  </a:extLst>
                </p:cNvPr>
                <p:cNvSpPr>
                  <a:spLocks noChangeShapeType="1"/>
                </p:cNvSpPr>
                <p:nvPr/>
              </p:nvSpPr>
              <p:spPr bwMode="auto">
                <a:xfrm flipV="1">
                  <a:off x="4538663" y="5760877"/>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97" name="Line 119">
                  <a:extLst>
                    <a:ext uri="{FF2B5EF4-FFF2-40B4-BE49-F238E27FC236}">
                      <a16:creationId xmlns:a16="http://schemas.microsoft.com/office/drawing/2014/main" id="{A321DCD0-7EF0-4523-93F5-FC357CE7EA48}"/>
                    </a:ext>
                  </a:extLst>
                </p:cNvPr>
                <p:cNvSpPr>
                  <a:spLocks noChangeShapeType="1"/>
                </p:cNvSpPr>
                <p:nvPr/>
              </p:nvSpPr>
              <p:spPr bwMode="auto">
                <a:xfrm flipV="1">
                  <a:off x="4857750" y="5760877"/>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98" name="Line 120">
                  <a:extLst>
                    <a:ext uri="{FF2B5EF4-FFF2-40B4-BE49-F238E27FC236}">
                      <a16:creationId xmlns:a16="http://schemas.microsoft.com/office/drawing/2014/main" id="{7C1297A5-A354-4543-B92E-0B178120C06A}"/>
                    </a:ext>
                  </a:extLst>
                </p:cNvPr>
                <p:cNvSpPr>
                  <a:spLocks noChangeShapeType="1"/>
                </p:cNvSpPr>
                <p:nvPr/>
              </p:nvSpPr>
              <p:spPr bwMode="auto">
                <a:xfrm flipV="1">
                  <a:off x="4930775" y="5760877"/>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799" name="Line 121">
                  <a:extLst>
                    <a:ext uri="{FF2B5EF4-FFF2-40B4-BE49-F238E27FC236}">
                      <a16:creationId xmlns:a16="http://schemas.microsoft.com/office/drawing/2014/main" id="{8573387B-1BBB-4322-9AB4-BC03F55887DB}"/>
                    </a:ext>
                  </a:extLst>
                </p:cNvPr>
                <p:cNvSpPr>
                  <a:spLocks noChangeShapeType="1"/>
                </p:cNvSpPr>
                <p:nvPr/>
              </p:nvSpPr>
              <p:spPr bwMode="auto">
                <a:xfrm flipV="1">
                  <a:off x="5313363" y="5760877"/>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00" name="Line 122">
                  <a:extLst>
                    <a:ext uri="{FF2B5EF4-FFF2-40B4-BE49-F238E27FC236}">
                      <a16:creationId xmlns:a16="http://schemas.microsoft.com/office/drawing/2014/main" id="{DE200A7D-9F54-4D26-B3A8-80F9161A4BF3}"/>
                    </a:ext>
                  </a:extLst>
                </p:cNvPr>
                <p:cNvSpPr>
                  <a:spLocks noChangeShapeType="1"/>
                </p:cNvSpPr>
                <p:nvPr/>
              </p:nvSpPr>
              <p:spPr bwMode="auto">
                <a:xfrm flipV="1">
                  <a:off x="5473700" y="5760877"/>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01" name="Line 123">
                  <a:extLst>
                    <a:ext uri="{FF2B5EF4-FFF2-40B4-BE49-F238E27FC236}">
                      <a16:creationId xmlns:a16="http://schemas.microsoft.com/office/drawing/2014/main" id="{E77682BF-71CF-4D8B-9F10-AED337D9AC60}"/>
                    </a:ext>
                  </a:extLst>
                </p:cNvPr>
                <p:cNvSpPr>
                  <a:spLocks noChangeShapeType="1"/>
                </p:cNvSpPr>
                <p:nvPr/>
              </p:nvSpPr>
              <p:spPr bwMode="auto">
                <a:xfrm flipV="1">
                  <a:off x="5908675" y="5760877"/>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02" name="Line 124">
                  <a:extLst>
                    <a:ext uri="{FF2B5EF4-FFF2-40B4-BE49-F238E27FC236}">
                      <a16:creationId xmlns:a16="http://schemas.microsoft.com/office/drawing/2014/main" id="{D657B2B8-1739-45D1-BCD0-978D829FC0D0}"/>
                    </a:ext>
                  </a:extLst>
                </p:cNvPr>
                <p:cNvSpPr>
                  <a:spLocks noChangeShapeType="1"/>
                </p:cNvSpPr>
                <p:nvPr/>
              </p:nvSpPr>
              <p:spPr bwMode="auto">
                <a:xfrm flipV="1">
                  <a:off x="6346825" y="5760877"/>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03" name="Line 125">
                  <a:extLst>
                    <a:ext uri="{FF2B5EF4-FFF2-40B4-BE49-F238E27FC236}">
                      <a16:creationId xmlns:a16="http://schemas.microsoft.com/office/drawing/2014/main" id="{115FC487-20D8-4E19-BD04-48098A67E5EF}"/>
                    </a:ext>
                  </a:extLst>
                </p:cNvPr>
                <p:cNvSpPr>
                  <a:spLocks noChangeShapeType="1"/>
                </p:cNvSpPr>
                <p:nvPr/>
              </p:nvSpPr>
              <p:spPr bwMode="auto">
                <a:xfrm flipV="1">
                  <a:off x="6899275" y="5760877"/>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04" name="Line 179">
                  <a:extLst>
                    <a:ext uri="{FF2B5EF4-FFF2-40B4-BE49-F238E27FC236}">
                      <a16:creationId xmlns:a16="http://schemas.microsoft.com/office/drawing/2014/main" id="{3B8D1FC3-4C25-4C50-B21B-0557F7C7A8F2}"/>
                    </a:ext>
                  </a:extLst>
                </p:cNvPr>
                <p:cNvSpPr>
                  <a:spLocks noChangeShapeType="1"/>
                </p:cNvSpPr>
                <p:nvPr/>
              </p:nvSpPr>
              <p:spPr bwMode="auto">
                <a:xfrm flipV="1">
                  <a:off x="-1784350"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05" name="Line 180">
                  <a:extLst>
                    <a:ext uri="{FF2B5EF4-FFF2-40B4-BE49-F238E27FC236}">
                      <a16:creationId xmlns:a16="http://schemas.microsoft.com/office/drawing/2014/main" id="{C59BC3C5-27D5-4D6E-BAEE-50FA75AB1114}"/>
                    </a:ext>
                  </a:extLst>
                </p:cNvPr>
                <p:cNvSpPr>
                  <a:spLocks noChangeShapeType="1"/>
                </p:cNvSpPr>
                <p:nvPr/>
              </p:nvSpPr>
              <p:spPr bwMode="auto">
                <a:xfrm flipV="1">
                  <a:off x="-1712912"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06" name="Line 181">
                  <a:extLst>
                    <a:ext uri="{FF2B5EF4-FFF2-40B4-BE49-F238E27FC236}">
                      <a16:creationId xmlns:a16="http://schemas.microsoft.com/office/drawing/2014/main" id="{5C7DF260-0AB7-4236-8443-EE47557B408C}"/>
                    </a:ext>
                  </a:extLst>
                </p:cNvPr>
                <p:cNvSpPr>
                  <a:spLocks noChangeShapeType="1"/>
                </p:cNvSpPr>
                <p:nvPr/>
              </p:nvSpPr>
              <p:spPr bwMode="auto">
                <a:xfrm flipV="1">
                  <a:off x="-1243012"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07" name="Line 182">
                  <a:extLst>
                    <a:ext uri="{FF2B5EF4-FFF2-40B4-BE49-F238E27FC236}">
                      <a16:creationId xmlns:a16="http://schemas.microsoft.com/office/drawing/2014/main" id="{DE49F1AA-BE76-43C7-9D39-7A2D3BD71780}"/>
                    </a:ext>
                  </a:extLst>
                </p:cNvPr>
                <p:cNvSpPr>
                  <a:spLocks noChangeShapeType="1"/>
                </p:cNvSpPr>
                <p:nvPr/>
              </p:nvSpPr>
              <p:spPr bwMode="auto">
                <a:xfrm flipV="1">
                  <a:off x="-1173162"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08" name="Line 183">
                  <a:extLst>
                    <a:ext uri="{FF2B5EF4-FFF2-40B4-BE49-F238E27FC236}">
                      <a16:creationId xmlns:a16="http://schemas.microsoft.com/office/drawing/2014/main" id="{EA3D9124-7F7B-4C09-91CC-549D22C1B78E}"/>
                    </a:ext>
                  </a:extLst>
                </p:cNvPr>
                <p:cNvSpPr>
                  <a:spLocks noChangeShapeType="1"/>
                </p:cNvSpPr>
                <p:nvPr/>
              </p:nvSpPr>
              <p:spPr bwMode="auto">
                <a:xfrm flipV="1">
                  <a:off x="-800100"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09" name="Line 184">
                  <a:extLst>
                    <a:ext uri="{FF2B5EF4-FFF2-40B4-BE49-F238E27FC236}">
                      <a16:creationId xmlns:a16="http://schemas.microsoft.com/office/drawing/2014/main" id="{E45FF486-A255-4D0E-9712-24EB20567736}"/>
                    </a:ext>
                  </a:extLst>
                </p:cNvPr>
                <p:cNvSpPr>
                  <a:spLocks noChangeShapeType="1"/>
                </p:cNvSpPr>
                <p:nvPr/>
              </p:nvSpPr>
              <p:spPr bwMode="auto">
                <a:xfrm flipV="1">
                  <a:off x="-711200"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10" name="Line 185">
                  <a:extLst>
                    <a:ext uri="{FF2B5EF4-FFF2-40B4-BE49-F238E27FC236}">
                      <a16:creationId xmlns:a16="http://schemas.microsoft.com/office/drawing/2014/main" id="{4080A7BD-B661-4B53-AB36-41FDC7D28DD6}"/>
                    </a:ext>
                  </a:extLst>
                </p:cNvPr>
                <p:cNvSpPr>
                  <a:spLocks noChangeShapeType="1"/>
                </p:cNvSpPr>
                <p:nvPr/>
              </p:nvSpPr>
              <p:spPr bwMode="auto">
                <a:xfrm flipV="1">
                  <a:off x="-346075"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11" name="Line 186">
                  <a:extLst>
                    <a:ext uri="{FF2B5EF4-FFF2-40B4-BE49-F238E27FC236}">
                      <a16:creationId xmlns:a16="http://schemas.microsoft.com/office/drawing/2014/main" id="{3C6BBAEB-DE7C-4016-BCC6-FC28E9F17AE5}"/>
                    </a:ext>
                  </a:extLst>
                </p:cNvPr>
                <p:cNvSpPr>
                  <a:spLocks noChangeShapeType="1"/>
                </p:cNvSpPr>
                <p:nvPr/>
              </p:nvSpPr>
              <p:spPr bwMode="auto">
                <a:xfrm flipV="1">
                  <a:off x="-307975"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12" name="Line 187">
                  <a:extLst>
                    <a:ext uri="{FF2B5EF4-FFF2-40B4-BE49-F238E27FC236}">
                      <a16:creationId xmlns:a16="http://schemas.microsoft.com/office/drawing/2014/main" id="{32009D0F-6127-4E68-874C-997279CD08E9}"/>
                    </a:ext>
                  </a:extLst>
                </p:cNvPr>
                <p:cNvSpPr>
                  <a:spLocks noChangeShapeType="1"/>
                </p:cNvSpPr>
                <p:nvPr/>
              </p:nvSpPr>
              <p:spPr bwMode="auto">
                <a:xfrm flipV="1">
                  <a:off x="-158750"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13" name="Line 188">
                  <a:extLst>
                    <a:ext uri="{FF2B5EF4-FFF2-40B4-BE49-F238E27FC236}">
                      <a16:creationId xmlns:a16="http://schemas.microsoft.com/office/drawing/2014/main" id="{E816D452-ECCC-4B79-A939-6F084B068EE5}"/>
                    </a:ext>
                  </a:extLst>
                </p:cNvPr>
                <p:cNvSpPr>
                  <a:spLocks noChangeShapeType="1"/>
                </p:cNvSpPr>
                <p:nvPr/>
              </p:nvSpPr>
              <p:spPr bwMode="auto">
                <a:xfrm flipV="1">
                  <a:off x="106363"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14" name="Line 189">
                  <a:extLst>
                    <a:ext uri="{FF2B5EF4-FFF2-40B4-BE49-F238E27FC236}">
                      <a16:creationId xmlns:a16="http://schemas.microsoft.com/office/drawing/2014/main" id="{83779429-B66B-4C21-84D8-EE76F8FB98C0}"/>
                    </a:ext>
                  </a:extLst>
                </p:cNvPr>
                <p:cNvSpPr>
                  <a:spLocks noChangeShapeType="1"/>
                </p:cNvSpPr>
                <p:nvPr/>
              </p:nvSpPr>
              <p:spPr bwMode="auto">
                <a:xfrm flipV="1">
                  <a:off x="166688"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15" name="Line 190">
                  <a:extLst>
                    <a:ext uri="{FF2B5EF4-FFF2-40B4-BE49-F238E27FC236}">
                      <a16:creationId xmlns:a16="http://schemas.microsoft.com/office/drawing/2014/main" id="{F8F12A21-6FFF-4AAE-ACDA-36781EBF826D}"/>
                    </a:ext>
                  </a:extLst>
                </p:cNvPr>
                <p:cNvSpPr>
                  <a:spLocks noChangeShapeType="1"/>
                </p:cNvSpPr>
                <p:nvPr/>
              </p:nvSpPr>
              <p:spPr bwMode="auto">
                <a:xfrm flipV="1">
                  <a:off x="311150"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16" name="Line 191">
                  <a:extLst>
                    <a:ext uri="{FF2B5EF4-FFF2-40B4-BE49-F238E27FC236}">
                      <a16:creationId xmlns:a16="http://schemas.microsoft.com/office/drawing/2014/main" id="{BE21FF5D-4AF1-4819-ACB7-4A1968AE3E52}"/>
                    </a:ext>
                  </a:extLst>
                </p:cNvPr>
                <p:cNvSpPr>
                  <a:spLocks noChangeShapeType="1"/>
                </p:cNvSpPr>
                <p:nvPr/>
              </p:nvSpPr>
              <p:spPr bwMode="auto">
                <a:xfrm flipV="1">
                  <a:off x="646113"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17" name="Line 192">
                  <a:extLst>
                    <a:ext uri="{FF2B5EF4-FFF2-40B4-BE49-F238E27FC236}">
                      <a16:creationId xmlns:a16="http://schemas.microsoft.com/office/drawing/2014/main" id="{E0E40CEC-D9B8-4494-B34A-0D2FB232D024}"/>
                    </a:ext>
                  </a:extLst>
                </p:cNvPr>
                <p:cNvSpPr>
                  <a:spLocks noChangeShapeType="1"/>
                </p:cNvSpPr>
                <p:nvPr/>
              </p:nvSpPr>
              <p:spPr bwMode="auto">
                <a:xfrm flipV="1">
                  <a:off x="742950"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18" name="Line 193">
                  <a:extLst>
                    <a:ext uri="{FF2B5EF4-FFF2-40B4-BE49-F238E27FC236}">
                      <a16:creationId xmlns:a16="http://schemas.microsoft.com/office/drawing/2014/main" id="{39F612B4-19D4-4368-A1AD-094B69F133FC}"/>
                    </a:ext>
                  </a:extLst>
                </p:cNvPr>
                <p:cNvSpPr>
                  <a:spLocks noChangeShapeType="1"/>
                </p:cNvSpPr>
                <p:nvPr/>
              </p:nvSpPr>
              <p:spPr bwMode="auto">
                <a:xfrm flipV="1">
                  <a:off x="1073150"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19" name="Line 194">
                  <a:extLst>
                    <a:ext uri="{FF2B5EF4-FFF2-40B4-BE49-F238E27FC236}">
                      <a16:creationId xmlns:a16="http://schemas.microsoft.com/office/drawing/2014/main" id="{B04E129D-2904-4301-A32D-95018B7BA505}"/>
                    </a:ext>
                  </a:extLst>
                </p:cNvPr>
                <p:cNvSpPr>
                  <a:spLocks noChangeShapeType="1"/>
                </p:cNvSpPr>
                <p:nvPr/>
              </p:nvSpPr>
              <p:spPr bwMode="auto">
                <a:xfrm flipV="1">
                  <a:off x="1141413"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20" name="Line 195">
                  <a:extLst>
                    <a:ext uri="{FF2B5EF4-FFF2-40B4-BE49-F238E27FC236}">
                      <a16:creationId xmlns:a16="http://schemas.microsoft.com/office/drawing/2014/main" id="{ABB266DC-A46A-4B99-8158-ED960054B486}"/>
                    </a:ext>
                  </a:extLst>
                </p:cNvPr>
                <p:cNvSpPr>
                  <a:spLocks noChangeShapeType="1"/>
                </p:cNvSpPr>
                <p:nvPr/>
              </p:nvSpPr>
              <p:spPr bwMode="auto">
                <a:xfrm flipV="1">
                  <a:off x="1203325"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21" name="Line 196">
                  <a:extLst>
                    <a:ext uri="{FF2B5EF4-FFF2-40B4-BE49-F238E27FC236}">
                      <a16:creationId xmlns:a16="http://schemas.microsoft.com/office/drawing/2014/main" id="{F1D142C6-A96F-4CB2-9FC3-BCED10995369}"/>
                    </a:ext>
                  </a:extLst>
                </p:cNvPr>
                <p:cNvSpPr>
                  <a:spLocks noChangeShapeType="1"/>
                </p:cNvSpPr>
                <p:nvPr/>
              </p:nvSpPr>
              <p:spPr bwMode="auto">
                <a:xfrm flipV="1">
                  <a:off x="1627188"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22" name="Line 197">
                  <a:extLst>
                    <a:ext uri="{FF2B5EF4-FFF2-40B4-BE49-F238E27FC236}">
                      <a16:creationId xmlns:a16="http://schemas.microsoft.com/office/drawing/2014/main" id="{132FA7C8-839D-4317-879A-5D016179C941}"/>
                    </a:ext>
                  </a:extLst>
                </p:cNvPr>
                <p:cNvSpPr>
                  <a:spLocks noChangeShapeType="1"/>
                </p:cNvSpPr>
                <p:nvPr/>
              </p:nvSpPr>
              <p:spPr bwMode="auto">
                <a:xfrm flipV="1">
                  <a:off x="2073275"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23" name="Line 198">
                  <a:extLst>
                    <a:ext uri="{FF2B5EF4-FFF2-40B4-BE49-F238E27FC236}">
                      <a16:creationId xmlns:a16="http://schemas.microsoft.com/office/drawing/2014/main" id="{1D8F454A-1A1A-4942-92BF-B2A83E29BAE2}"/>
                    </a:ext>
                  </a:extLst>
                </p:cNvPr>
                <p:cNvSpPr>
                  <a:spLocks noChangeShapeType="1"/>
                </p:cNvSpPr>
                <p:nvPr/>
              </p:nvSpPr>
              <p:spPr bwMode="auto">
                <a:xfrm flipV="1">
                  <a:off x="2451100"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24" name="Line 199">
                  <a:extLst>
                    <a:ext uri="{FF2B5EF4-FFF2-40B4-BE49-F238E27FC236}">
                      <a16:creationId xmlns:a16="http://schemas.microsoft.com/office/drawing/2014/main" id="{01D7DBC1-861C-4E3B-9D3D-40FF1474EA26}"/>
                    </a:ext>
                  </a:extLst>
                </p:cNvPr>
                <p:cNvSpPr>
                  <a:spLocks noChangeShapeType="1"/>
                </p:cNvSpPr>
                <p:nvPr/>
              </p:nvSpPr>
              <p:spPr bwMode="auto">
                <a:xfrm flipV="1">
                  <a:off x="2535238"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25" name="Line 200">
                  <a:extLst>
                    <a:ext uri="{FF2B5EF4-FFF2-40B4-BE49-F238E27FC236}">
                      <a16:creationId xmlns:a16="http://schemas.microsoft.com/office/drawing/2014/main" id="{390E4525-E4CB-4C7A-A762-845DBABA90DA}"/>
                    </a:ext>
                  </a:extLst>
                </p:cNvPr>
                <p:cNvSpPr>
                  <a:spLocks noChangeShapeType="1"/>
                </p:cNvSpPr>
                <p:nvPr/>
              </p:nvSpPr>
              <p:spPr bwMode="auto">
                <a:xfrm flipV="1">
                  <a:off x="2916238"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26" name="Line 201">
                  <a:extLst>
                    <a:ext uri="{FF2B5EF4-FFF2-40B4-BE49-F238E27FC236}">
                      <a16:creationId xmlns:a16="http://schemas.microsoft.com/office/drawing/2014/main" id="{2D88ABDA-02BA-4745-9032-BC3A33776736}"/>
                    </a:ext>
                  </a:extLst>
                </p:cNvPr>
                <p:cNvSpPr>
                  <a:spLocks noChangeShapeType="1"/>
                </p:cNvSpPr>
                <p:nvPr/>
              </p:nvSpPr>
              <p:spPr bwMode="auto">
                <a:xfrm flipV="1">
                  <a:off x="3017838"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27" name="Line 202">
                  <a:extLst>
                    <a:ext uri="{FF2B5EF4-FFF2-40B4-BE49-F238E27FC236}">
                      <a16:creationId xmlns:a16="http://schemas.microsoft.com/office/drawing/2014/main" id="{0BE8779D-1E18-427F-A871-D3A92B9D470C}"/>
                    </a:ext>
                  </a:extLst>
                </p:cNvPr>
                <p:cNvSpPr>
                  <a:spLocks noChangeShapeType="1"/>
                </p:cNvSpPr>
                <p:nvPr/>
              </p:nvSpPr>
              <p:spPr bwMode="auto">
                <a:xfrm flipV="1">
                  <a:off x="3119438"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28" name="Line 203">
                  <a:extLst>
                    <a:ext uri="{FF2B5EF4-FFF2-40B4-BE49-F238E27FC236}">
                      <a16:creationId xmlns:a16="http://schemas.microsoft.com/office/drawing/2014/main" id="{6BF02495-BBE4-446F-B413-B8842A70EC06}"/>
                    </a:ext>
                  </a:extLst>
                </p:cNvPr>
                <p:cNvSpPr>
                  <a:spLocks noChangeShapeType="1"/>
                </p:cNvSpPr>
                <p:nvPr/>
              </p:nvSpPr>
              <p:spPr bwMode="auto">
                <a:xfrm flipV="1">
                  <a:off x="3460750"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29" name="Line 204">
                  <a:extLst>
                    <a:ext uri="{FF2B5EF4-FFF2-40B4-BE49-F238E27FC236}">
                      <a16:creationId xmlns:a16="http://schemas.microsoft.com/office/drawing/2014/main" id="{F8B01A71-2CA3-4722-9B0F-25B8B1A7F84A}"/>
                    </a:ext>
                  </a:extLst>
                </p:cNvPr>
                <p:cNvSpPr>
                  <a:spLocks noChangeShapeType="1"/>
                </p:cNvSpPr>
                <p:nvPr/>
              </p:nvSpPr>
              <p:spPr bwMode="auto">
                <a:xfrm flipV="1">
                  <a:off x="4064000"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30" name="Line 205">
                  <a:extLst>
                    <a:ext uri="{FF2B5EF4-FFF2-40B4-BE49-F238E27FC236}">
                      <a16:creationId xmlns:a16="http://schemas.microsoft.com/office/drawing/2014/main" id="{7D89CEA1-3E14-4090-89D4-8B46E99F889E}"/>
                    </a:ext>
                  </a:extLst>
                </p:cNvPr>
                <p:cNvSpPr>
                  <a:spLocks noChangeShapeType="1"/>
                </p:cNvSpPr>
                <p:nvPr/>
              </p:nvSpPr>
              <p:spPr bwMode="auto">
                <a:xfrm flipV="1">
                  <a:off x="4103688"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31" name="Line 207">
                  <a:extLst>
                    <a:ext uri="{FF2B5EF4-FFF2-40B4-BE49-F238E27FC236}">
                      <a16:creationId xmlns:a16="http://schemas.microsoft.com/office/drawing/2014/main" id="{6BAC5A3B-6264-458D-8C96-FAA591C29C71}"/>
                    </a:ext>
                  </a:extLst>
                </p:cNvPr>
                <p:cNvSpPr>
                  <a:spLocks noChangeShapeType="1"/>
                </p:cNvSpPr>
                <p:nvPr/>
              </p:nvSpPr>
              <p:spPr bwMode="auto">
                <a:xfrm flipV="1">
                  <a:off x="4397375"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32" name="Line 208">
                  <a:extLst>
                    <a:ext uri="{FF2B5EF4-FFF2-40B4-BE49-F238E27FC236}">
                      <a16:creationId xmlns:a16="http://schemas.microsoft.com/office/drawing/2014/main" id="{7B2F0B93-AA2E-447D-9F5F-732640E72D6E}"/>
                    </a:ext>
                  </a:extLst>
                </p:cNvPr>
                <p:cNvSpPr>
                  <a:spLocks noChangeShapeType="1"/>
                </p:cNvSpPr>
                <p:nvPr/>
              </p:nvSpPr>
              <p:spPr bwMode="auto">
                <a:xfrm flipV="1">
                  <a:off x="4484688"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33" name="Line 209">
                  <a:extLst>
                    <a:ext uri="{FF2B5EF4-FFF2-40B4-BE49-F238E27FC236}">
                      <a16:creationId xmlns:a16="http://schemas.microsoft.com/office/drawing/2014/main" id="{8ABECEE9-A945-4C66-A526-56E9FDF8E394}"/>
                    </a:ext>
                  </a:extLst>
                </p:cNvPr>
                <p:cNvSpPr>
                  <a:spLocks noChangeShapeType="1"/>
                </p:cNvSpPr>
                <p:nvPr/>
              </p:nvSpPr>
              <p:spPr bwMode="auto">
                <a:xfrm flipV="1">
                  <a:off x="4532313"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34" name="Line 210">
                  <a:extLst>
                    <a:ext uri="{FF2B5EF4-FFF2-40B4-BE49-F238E27FC236}">
                      <a16:creationId xmlns:a16="http://schemas.microsoft.com/office/drawing/2014/main" id="{1BE8786F-14E3-4009-A8E0-40EEC9F8FAB0}"/>
                    </a:ext>
                  </a:extLst>
                </p:cNvPr>
                <p:cNvSpPr>
                  <a:spLocks noChangeShapeType="1"/>
                </p:cNvSpPr>
                <p:nvPr/>
              </p:nvSpPr>
              <p:spPr bwMode="auto">
                <a:xfrm flipV="1">
                  <a:off x="4913313"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35" name="Line 211">
                  <a:extLst>
                    <a:ext uri="{FF2B5EF4-FFF2-40B4-BE49-F238E27FC236}">
                      <a16:creationId xmlns:a16="http://schemas.microsoft.com/office/drawing/2014/main" id="{9EEC7ED9-728D-4658-B49D-BBD33A6DDAD2}"/>
                    </a:ext>
                  </a:extLst>
                </p:cNvPr>
                <p:cNvSpPr>
                  <a:spLocks noChangeShapeType="1"/>
                </p:cNvSpPr>
                <p:nvPr/>
              </p:nvSpPr>
              <p:spPr bwMode="auto">
                <a:xfrm flipV="1">
                  <a:off x="4964113"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36" name="Line 212">
                  <a:extLst>
                    <a:ext uri="{FF2B5EF4-FFF2-40B4-BE49-F238E27FC236}">
                      <a16:creationId xmlns:a16="http://schemas.microsoft.com/office/drawing/2014/main" id="{450B461E-30D1-4AD4-9CCC-A5C16274879E}"/>
                    </a:ext>
                  </a:extLst>
                </p:cNvPr>
                <p:cNvSpPr>
                  <a:spLocks noChangeShapeType="1"/>
                </p:cNvSpPr>
                <p:nvPr/>
              </p:nvSpPr>
              <p:spPr bwMode="auto">
                <a:xfrm flipV="1">
                  <a:off x="5019675"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37" name="Line 213">
                  <a:extLst>
                    <a:ext uri="{FF2B5EF4-FFF2-40B4-BE49-F238E27FC236}">
                      <a16:creationId xmlns:a16="http://schemas.microsoft.com/office/drawing/2014/main" id="{5C655F26-1555-4E24-8CDA-004DE4285A04}"/>
                    </a:ext>
                  </a:extLst>
                </p:cNvPr>
                <p:cNvSpPr>
                  <a:spLocks noChangeShapeType="1"/>
                </p:cNvSpPr>
                <p:nvPr/>
              </p:nvSpPr>
              <p:spPr bwMode="auto">
                <a:xfrm flipV="1">
                  <a:off x="5324475"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38" name="Line 214">
                  <a:extLst>
                    <a:ext uri="{FF2B5EF4-FFF2-40B4-BE49-F238E27FC236}">
                      <a16:creationId xmlns:a16="http://schemas.microsoft.com/office/drawing/2014/main" id="{4A587AB1-270E-4F79-8BDC-DD6840E0060F}"/>
                    </a:ext>
                  </a:extLst>
                </p:cNvPr>
                <p:cNvSpPr>
                  <a:spLocks noChangeShapeType="1"/>
                </p:cNvSpPr>
                <p:nvPr/>
              </p:nvSpPr>
              <p:spPr bwMode="auto">
                <a:xfrm flipV="1">
                  <a:off x="5410200"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39" name="Line 215">
                  <a:extLst>
                    <a:ext uri="{FF2B5EF4-FFF2-40B4-BE49-F238E27FC236}">
                      <a16:creationId xmlns:a16="http://schemas.microsoft.com/office/drawing/2014/main" id="{1D38D05D-F002-4E6C-8FF3-AD81BF89755B}"/>
                    </a:ext>
                  </a:extLst>
                </p:cNvPr>
                <p:cNvSpPr>
                  <a:spLocks noChangeShapeType="1"/>
                </p:cNvSpPr>
                <p:nvPr/>
              </p:nvSpPr>
              <p:spPr bwMode="auto">
                <a:xfrm flipV="1">
                  <a:off x="5495925"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40" name="Line 216">
                  <a:extLst>
                    <a:ext uri="{FF2B5EF4-FFF2-40B4-BE49-F238E27FC236}">
                      <a16:creationId xmlns:a16="http://schemas.microsoft.com/office/drawing/2014/main" id="{8E0EE9E7-9A79-415A-A477-98BE0DB5A7FB}"/>
                    </a:ext>
                  </a:extLst>
                </p:cNvPr>
                <p:cNvSpPr>
                  <a:spLocks noChangeShapeType="1"/>
                </p:cNvSpPr>
                <p:nvPr/>
              </p:nvSpPr>
              <p:spPr bwMode="auto">
                <a:xfrm flipV="1">
                  <a:off x="5937250"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41" name="Line 217">
                  <a:extLst>
                    <a:ext uri="{FF2B5EF4-FFF2-40B4-BE49-F238E27FC236}">
                      <a16:creationId xmlns:a16="http://schemas.microsoft.com/office/drawing/2014/main" id="{FEF79897-FC91-4397-A8F8-F3DF9DE04592}"/>
                    </a:ext>
                  </a:extLst>
                </p:cNvPr>
                <p:cNvSpPr>
                  <a:spLocks noChangeShapeType="1"/>
                </p:cNvSpPr>
                <p:nvPr/>
              </p:nvSpPr>
              <p:spPr bwMode="auto">
                <a:xfrm flipV="1">
                  <a:off x="5894515"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42" name="Line 218">
                  <a:extLst>
                    <a:ext uri="{FF2B5EF4-FFF2-40B4-BE49-F238E27FC236}">
                      <a16:creationId xmlns:a16="http://schemas.microsoft.com/office/drawing/2014/main" id="{8C126FA7-3503-4CFB-8336-6F2AF89D9E26}"/>
                    </a:ext>
                  </a:extLst>
                </p:cNvPr>
                <p:cNvSpPr>
                  <a:spLocks noChangeShapeType="1"/>
                </p:cNvSpPr>
                <p:nvPr/>
              </p:nvSpPr>
              <p:spPr bwMode="auto">
                <a:xfrm flipV="1">
                  <a:off x="6329363"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43" name="Line 219">
                  <a:extLst>
                    <a:ext uri="{FF2B5EF4-FFF2-40B4-BE49-F238E27FC236}">
                      <a16:creationId xmlns:a16="http://schemas.microsoft.com/office/drawing/2014/main" id="{99FFA876-0E44-4C2F-B6EB-D96A854DB82B}"/>
                    </a:ext>
                  </a:extLst>
                </p:cNvPr>
                <p:cNvSpPr>
                  <a:spLocks noChangeShapeType="1"/>
                </p:cNvSpPr>
                <p:nvPr/>
              </p:nvSpPr>
              <p:spPr bwMode="auto">
                <a:xfrm flipV="1">
                  <a:off x="6381750"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44" name="Line 220">
                  <a:extLst>
                    <a:ext uri="{FF2B5EF4-FFF2-40B4-BE49-F238E27FC236}">
                      <a16:creationId xmlns:a16="http://schemas.microsoft.com/office/drawing/2014/main" id="{A2620604-62DF-4E51-BBBF-61E0FC508820}"/>
                    </a:ext>
                  </a:extLst>
                </p:cNvPr>
                <p:cNvSpPr>
                  <a:spLocks noChangeShapeType="1"/>
                </p:cNvSpPr>
                <p:nvPr/>
              </p:nvSpPr>
              <p:spPr bwMode="auto">
                <a:xfrm flipV="1">
                  <a:off x="6459538"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45" name="Line 221">
                  <a:extLst>
                    <a:ext uri="{FF2B5EF4-FFF2-40B4-BE49-F238E27FC236}">
                      <a16:creationId xmlns:a16="http://schemas.microsoft.com/office/drawing/2014/main" id="{14FB61F1-7EE6-4E14-9E3D-873C3F139BA9}"/>
                    </a:ext>
                  </a:extLst>
                </p:cNvPr>
                <p:cNvSpPr>
                  <a:spLocks noChangeShapeType="1"/>
                </p:cNvSpPr>
                <p:nvPr/>
              </p:nvSpPr>
              <p:spPr bwMode="auto">
                <a:xfrm flipV="1">
                  <a:off x="6818313"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46" name="Line 222">
                  <a:extLst>
                    <a:ext uri="{FF2B5EF4-FFF2-40B4-BE49-F238E27FC236}">
                      <a16:creationId xmlns:a16="http://schemas.microsoft.com/office/drawing/2014/main" id="{422BA4B1-4A33-4BF0-9744-26D6E62859AA}"/>
                    </a:ext>
                  </a:extLst>
                </p:cNvPr>
                <p:cNvSpPr>
                  <a:spLocks noChangeShapeType="1"/>
                </p:cNvSpPr>
                <p:nvPr/>
              </p:nvSpPr>
              <p:spPr bwMode="auto">
                <a:xfrm flipV="1">
                  <a:off x="6913563" y="5394661"/>
                  <a:ext cx="0" cy="108443"/>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47" name="Line 284">
                  <a:extLst>
                    <a:ext uri="{FF2B5EF4-FFF2-40B4-BE49-F238E27FC236}">
                      <a16:creationId xmlns:a16="http://schemas.microsoft.com/office/drawing/2014/main" id="{15BD914A-C554-4BD3-A897-18264F6B08C4}"/>
                    </a:ext>
                  </a:extLst>
                </p:cNvPr>
                <p:cNvSpPr>
                  <a:spLocks noChangeShapeType="1"/>
                </p:cNvSpPr>
                <p:nvPr/>
              </p:nvSpPr>
              <p:spPr bwMode="auto">
                <a:xfrm flipV="1">
                  <a:off x="-1724025" y="5026669"/>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48" name="Line 285">
                  <a:extLst>
                    <a:ext uri="{FF2B5EF4-FFF2-40B4-BE49-F238E27FC236}">
                      <a16:creationId xmlns:a16="http://schemas.microsoft.com/office/drawing/2014/main" id="{A15B6BF2-8A09-4913-BE6F-CA2F74680307}"/>
                    </a:ext>
                  </a:extLst>
                </p:cNvPr>
                <p:cNvSpPr>
                  <a:spLocks noChangeShapeType="1"/>
                </p:cNvSpPr>
                <p:nvPr/>
              </p:nvSpPr>
              <p:spPr bwMode="auto">
                <a:xfrm flipV="1">
                  <a:off x="-1208088" y="5026669"/>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49" name="Line 286">
                  <a:extLst>
                    <a:ext uri="{FF2B5EF4-FFF2-40B4-BE49-F238E27FC236}">
                      <a16:creationId xmlns:a16="http://schemas.microsoft.com/office/drawing/2014/main" id="{1B2E6535-D81C-4AB9-A3A4-2CB18C3DE8C3}"/>
                    </a:ext>
                  </a:extLst>
                </p:cNvPr>
                <p:cNvSpPr>
                  <a:spLocks noChangeShapeType="1"/>
                </p:cNvSpPr>
                <p:nvPr/>
              </p:nvSpPr>
              <p:spPr bwMode="auto">
                <a:xfrm flipV="1">
                  <a:off x="-752475" y="5026669"/>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50" name="Line 287">
                  <a:extLst>
                    <a:ext uri="{FF2B5EF4-FFF2-40B4-BE49-F238E27FC236}">
                      <a16:creationId xmlns:a16="http://schemas.microsoft.com/office/drawing/2014/main" id="{508FC8FB-D184-4E91-9C30-AE4D15E54544}"/>
                    </a:ext>
                  </a:extLst>
                </p:cNvPr>
                <p:cNvSpPr>
                  <a:spLocks noChangeShapeType="1"/>
                </p:cNvSpPr>
                <p:nvPr/>
              </p:nvSpPr>
              <p:spPr bwMode="auto">
                <a:xfrm flipV="1">
                  <a:off x="-165100" y="5026669"/>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51" name="Line 288">
                  <a:extLst>
                    <a:ext uri="{FF2B5EF4-FFF2-40B4-BE49-F238E27FC236}">
                      <a16:creationId xmlns:a16="http://schemas.microsoft.com/office/drawing/2014/main" id="{7864E58B-5D77-4FA8-AC6B-1A785A0AE921}"/>
                    </a:ext>
                  </a:extLst>
                </p:cNvPr>
                <p:cNvSpPr>
                  <a:spLocks noChangeShapeType="1"/>
                </p:cNvSpPr>
                <p:nvPr/>
              </p:nvSpPr>
              <p:spPr bwMode="auto">
                <a:xfrm flipV="1">
                  <a:off x="261938" y="5026669"/>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52" name="Line 289">
                  <a:extLst>
                    <a:ext uri="{FF2B5EF4-FFF2-40B4-BE49-F238E27FC236}">
                      <a16:creationId xmlns:a16="http://schemas.microsoft.com/office/drawing/2014/main" id="{6DC47A01-D360-4BB1-B498-A3A2E5FC60FF}"/>
                    </a:ext>
                  </a:extLst>
                </p:cNvPr>
                <p:cNvSpPr>
                  <a:spLocks noChangeShapeType="1"/>
                </p:cNvSpPr>
                <p:nvPr/>
              </p:nvSpPr>
              <p:spPr bwMode="auto">
                <a:xfrm flipV="1">
                  <a:off x="766763" y="5026669"/>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53" name="Line 290">
                  <a:extLst>
                    <a:ext uri="{FF2B5EF4-FFF2-40B4-BE49-F238E27FC236}">
                      <a16:creationId xmlns:a16="http://schemas.microsoft.com/office/drawing/2014/main" id="{130F2091-EABA-44AA-A5B0-82766B3B702A}"/>
                    </a:ext>
                  </a:extLst>
                </p:cNvPr>
                <p:cNvSpPr>
                  <a:spLocks noChangeShapeType="1"/>
                </p:cNvSpPr>
                <p:nvPr/>
              </p:nvSpPr>
              <p:spPr bwMode="auto">
                <a:xfrm flipV="1">
                  <a:off x="1141413" y="5026669"/>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54" name="Line 291">
                  <a:extLst>
                    <a:ext uri="{FF2B5EF4-FFF2-40B4-BE49-F238E27FC236}">
                      <a16:creationId xmlns:a16="http://schemas.microsoft.com/office/drawing/2014/main" id="{5765A41B-6C84-445C-95AC-2FC0E1CD9261}"/>
                    </a:ext>
                  </a:extLst>
                </p:cNvPr>
                <p:cNvSpPr>
                  <a:spLocks noChangeShapeType="1"/>
                </p:cNvSpPr>
                <p:nvPr/>
              </p:nvSpPr>
              <p:spPr bwMode="auto">
                <a:xfrm flipV="1">
                  <a:off x="1668463" y="5026669"/>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55" name="Line 292">
                  <a:extLst>
                    <a:ext uri="{FF2B5EF4-FFF2-40B4-BE49-F238E27FC236}">
                      <a16:creationId xmlns:a16="http://schemas.microsoft.com/office/drawing/2014/main" id="{58C91D8F-FA02-4AA0-BE7C-0460DBD06EBE}"/>
                    </a:ext>
                  </a:extLst>
                </p:cNvPr>
                <p:cNvSpPr>
                  <a:spLocks noChangeShapeType="1"/>
                </p:cNvSpPr>
                <p:nvPr/>
              </p:nvSpPr>
              <p:spPr bwMode="auto">
                <a:xfrm flipV="1">
                  <a:off x="3011488" y="5026669"/>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56" name="Line 293">
                  <a:extLst>
                    <a:ext uri="{FF2B5EF4-FFF2-40B4-BE49-F238E27FC236}">
                      <a16:creationId xmlns:a16="http://schemas.microsoft.com/office/drawing/2014/main" id="{9C09A9FE-3EC2-4608-9CD4-649F35FDE3FE}"/>
                    </a:ext>
                  </a:extLst>
                </p:cNvPr>
                <p:cNvSpPr>
                  <a:spLocks noChangeShapeType="1"/>
                </p:cNvSpPr>
                <p:nvPr/>
              </p:nvSpPr>
              <p:spPr bwMode="auto">
                <a:xfrm flipV="1">
                  <a:off x="3084513" y="5026669"/>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57" name="Line 294">
                  <a:extLst>
                    <a:ext uri="{FF2B5EF4-FFF2-40B4-BE49-F238E27FC236}">
                      <a16:creationId xmlns:a16="http://schemas.microsoft.com/office/drawing/2014/main" id="{A1B19416-FF66-4D79-A458-D87028CD560A}"/>
                    </a:ext>
                  </a:extLst>
                </p:cNvPr>
                <p:cNvSpPr>
                  <a:spLocks noChangeShapeType="1"/>
                </p:cNvSpPr>
                <p:nvPr/>
              </p:nvSpPr>
              <p:spPr bwMode="auto">
                <a:xfrm flipV="1">
                  <a:off x="3484563" y="5026669"/>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58" name="Line 295">
                  <a:extLst>
                    <a:ext uri="{FF2B5EF4-FFF2-40B4-BE49-F238E27FC236}">
                      <a16:creationId xmlns:a16="http://schemas.microsoft.com/office/drawing/2014/main" id="{AF1AF634-5480-423C-835E-10E0B2463A6C}"/>
                    </a:ext>
                  </a:extLst>
                </p:cNvPr>
                <p:cNvSpPr>
                  <a:spLocks noChangeShapeType="1"/>
                </p:cNvSpPr>
                <p:nvPr/>
              </p:nvSpPr>
              <p:spPr bwMode="auto">
                <a:xfrm flipV="1">
                  <a:off x="3529013" y="5026669"/>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59" name="Line 296">
                  <a:extLst>
                    <a:ext uri="{FF2B5EF4-FFF2-40B4-BE49-F238E27FC236}">
                      <a16:creationId xmlns:a16="http://schemas.microsoft.com/office/drawing/2014/main" id="{86D25874-525C-48FF-9ED3-737D0E536EFD}"/>
                    </a:ext>
                  </a:extLst>
                </p:cNvPr>
                <p:cNvSpPr>
                  <a:spLocks noChangeShapeType="1"/>
                </p:cNvSpPr>
                <p:nvPr/>
              </p:nvSpPr>
              <p:spPr bwMode="auto">
                <a:xfrm flipV="1">
                  <a:off x="3567113" y="5026669"/>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60" name="Line 297">
                  <a:extLst>
                    <a:ext uri="{FF2B5EF4-FFF2-40B4-BE49-F238E27FC236}">
                      <a16:creationId xmlns:a16="http://schemas.microsoft.com/office/drawing/2014/main" id="{A783868D-B3B0-4A3D-8D02-C2DD2CF97AAB}"/>
                    </a:ext>
                  </a:extLst>
                </p:cNvPr>
                <p:cNvSpPr>
                  <a:spLocks noChangeShapeType="1"/>
                </p:cNvSpPr>
                <p:nvPr/>
              </p:nvSpPr>
              <p:spPr bwMode="auto">
                <a:xfrm flipV="1">
                  <a:off x="3954463" y="5026669"/>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61" name="Line 298">
                  <a:extLst>
                    <a:ext uri="{FF2B5EF4-FFF2-40B4-BE49-F238E27FC236}">
                      <a16:creationId xmlns:a16="http://schemas.microsoft.com/office/drawing/2014/main" id="{70A8D4AF-7E33-476F-8C21-46361021402C}"/>
                    </a:ext>
                  </a:extLst>
                </p:cNvPr>
                <p:cNvSpPr>
                  <a:spLocks noChangeShapeType="1"/>
                </p:cNvSpPr>
                <p:nvPr/>
              </p:nvSpPr>
              <p:spPr bwMode="auto">
                <a:xfrm flipV="1">
                  <a:off x="4048125" y="5026669"/>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62" name="Line 299">
                  <a:extLst>
                    <a:ext uri="{FF2B5EF4-FFF2-40B4-BE49-F238E27FC236}">
                      <a16:creationId xmlns:a16="http://schemas.microsoft.com/office/drawing/2014/main" id="{4FE06E84-EB1D-4314-A616-2F8489B1B6F7}"/>
                    </a:ext>
                  </a:extLst>
                </p:cNvPr>
                <p:cNvSpPr>
                  <a:spLocks noChangeShapeType="1"/>
                </p:cNvSpPr>
                <p:nvPr/>
              </p:nvSpPr>
              <p:spPr bwMode="auto">
                <a:xfrm flipV="1">
                  <a:off x="4460875" y="5026669"/>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63" name="Line 300">
                  <a:extLst>
                    <a:ext uri="{FF2B5EF4-FFF2-40B4-BE49-F238E27FC236}">
                      <a16:creationId xmlns:a16="http://schemas.microsoft.com/office/drawing/2014/main" id="{DECE75DB-BB62-4331-B71B-8451389EA84D}"/>
                    </a:ext>
                  </a:extLst>
                </p:cNvPr>
                <p:cNvSpPr>
                  <a:spLocks noChangeShapeType="1"/>
                </p:cNvSpPr>
                <p:nvPr/>
              </p:nvSpPr>
              <p:spPr bwMode="auto">
                <a:xfrm flipV="1">
                  <a:off x="4508500" y="5026669"/>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64" name="Line 301">
                  <a:extLst>
                    <a:ext uri="{FF2B5EF4-FFF2-40B4-BE49-F238E27FC236}">
                      <a16:creationId xmlns:a16="http://schemas.microsoft.com/office/drawing/2014/main" id="{C6685A28-2837-4A38-A1D8-7FB0966F8623}"/>
                    </a:ext>
                  </a:extLst>
                </p:cNvPr>
                <p:cNvSpPr>
                  <a:spLocks noChangeShapeType="1"/>
                </p:cNvSpPr>
                <p:nvPr/>
              </p:nvSpPr>
              <p:spPr bwMode="auto">
                <a:xfrm flipV="1">
                  <a:off x="4951413" y="5026669"/>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65" name="Line 302">
                  <a:extLst>
                    <a:ext uri="{FF2B5EF4-FFF2-40B4-BE49-F238E27FC236}">
                      <a16:creationId xmlns:a16="http://schemas.microsoft.com/office/drawing/2014/main" id="{1BEE54BC-013D-4C8A-AA9E-2F926B4F2BD4}"/>
                    </a:ext>
                  </a:extLst>
                </p:cNvPr>
                <p:cNvSpPr>
                  <a:spLocks noChangeShapeType="1"/>
                </p:cNvSpPr>
                <p:nvPr/>
              </p:nvSpPr>
              <p:spPr bwMode="auto">
                <a:xfrm flipV="1">
                  <a:off x="5354638" y="5026669"/>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66" name="Line 303">
                  <a:extLst>
                    <a:ext uri="{FF2B5EF4-FFF2-40B4-BE49-F238E27FC236}">
                      <a16:creationId xmlns:a16="http://schemas.microsoft.com/office/drawing/2014/main" id="{9C356786-A366-44A1-9413-60D68222FFF6}"/>
                    </a:ext>
                  </a:extLst>
                </p:cNvPr>
                <p:cNvSpPr>
                  <a:spLocks noChangeShapeType="1"/>
                </p:cNvSpPr>
                <p:nvPr/>
              </p:nvSpPr>
              <p:spPr bwMode="auto">
                <a:xfrm flipV="1">
                  <a:off x="5399088" y="5026669"/>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67" name="Line 304">
                  <a:extLst>
                    <a:ext uri="{FF2B5EF4-FFF2-40B4-BE49-F238E27FC236}">
                      <a16:creationId xmlns:a16="http://schemas.microsoft.com/office/drawing/2014/main" id="{E88028FC-A630-437F-BFA3-57D89C796F39}"/>
                    </a:ext>
                  </a:extLst>
                </p:cNvPr>
                <p:cNvSpPr>
                  <a:spLocks noChangeShapeType="1"/>
                </p:cNvSpPr>
                <p:nvPr/>
              </p:nvSpPr>
              <p:spPr bwMode="auto">
                <a:xfrm flipV="1">
                  <a:off x="5465763" y="5026669"/>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68" name="Line 305">
                  <a:extLst>
                    <a:ext uri="{FF2B5EF4-FFF2-40B4-BE49-F238E27FC236}">
                      <a16:creationId xmlns:a16="http://schemas.microsoft.com/office/drawing/2014/main" id="{9C59A75E-B73E-44EB-9622-2FCF151B792F}"/>
                    </a:ext>
                  </a:extLst>
                </p:cNvPr>
                <p:cNvSpPr>
                  <a:spLocks noChangeShapeType="1"/>
                </p:cNvSpPr>
                <p:nvPr/>
              </p:nvSpPr>
              <p:spPr bwMode="auto">
                <a:xfrm flipV="1">
                  <a:off x="5824538" y="5026669"/>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69" name="Line 306">
                  <a:extLst>
                    <a:ext uri="{FF2B5EF4-FFF2-40B4-BE49-F238E27FC236}">
                      <a16:creationId xmlns:a16="http://schemas.microsoft.com/office/drawing/2014/main" id="{525228E7-8200-4708-87A9-4260F9D1B12B}"/>
                    </a:ext>
                  </a:extLst>
                </p:cNvPr>
                <p:cNvSpPr>
                  <a:spLocks noChangeShapeType="1"/>
                </p:cNvSpPr>
                <p:nvPr/>
              </p:nvSpPr>
              <p:spPr bwMode="auto">
                <a:xfrm flipV="1">
                  <a:off x="6326188" y="5026669"/>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70" name="Line 307">
                  <a:extLst>
                    <a:ext uri="{FF2B5EF4-FFF2-40B4-BE49-F238E27FC236}">
                      <a16:creationId xmlns:a16="http://schemas.microsoft.com/office/drawing/2014/main" id="{60A1C217-D37F-4FD2-A7EE-3FF55C659DCF}"/>
                    </a:ext>
                  </a:extLst>
                </p:cNvPr>
                <p:cNvSpPr>
                  <a:spLocks noChangeShapeType="1"/>
                </p:cNvSpPr>
                <p:nvPr/>
              </p:nvSpPr>
              <p:spPr bwMode="auto">
                <a:xfrm flipV="1">
                  <a:off x="6396038" y="5026669"/>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71" name="Line 308">
                  <a:extLst>
                    <a:ext uri="{FF2B5EF4-FFF2-40B4-BE49-F238E27FC236}">
                      <a16:creationId xmlns:a16="http://schemas.microsoft.com/office/drawing/2014/main" id="{91D98892-7906-419B-8528-FAB44DA08191}"/>
                    </a:ext>
                  </a:extLst>
                </p:cNvPr>
                <p:cNvSpPr>
                  <a:spLocks noChangeShapeType="1"/>
                </p:cNvSpPr>
                <p:nvPr/>
              </p:nvSpPr>
              <p:spPr bwMode="auto">
                <a:xfrm flipV="1">
                  <a:off x="6907213" y="5026669"/>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sp>
              <p:nvSpPr>
                <p:cNvPr id="3872" name="Line 309">
                  <a:extLst>
                    <a:ext uri="{FF2B5EF4-FFF2-40B4-BE49-F238E27FC236}">
                      <a16:creationId xmlns:a16="http://schemas.microsoft.com/office/drawing/2014/main" id="{FA23527A-55AD-4FE2-AD64-BD66BDF2E6FF}"/>
                    </a:ext>
                  </a:extLst>
                </p:cNvPr>
                <p:cNvSpPr>
                  <a:spLocks noChangeShapeType="1"/>
                </p:cNvSpPr>
                <p:nvPr/>
              </p:nvSpPr>
              <p:spPr bwMode="auto">
                <a:xfrm flipV="1">
                  <a:off x="6956425" y="5026669"/>
                  <a:ext cx="0" cy="110220"/>
                </a:xfrm>
                <a:prstGeom prst="line">
                  <a:avLst/>
                </a:prstGeom>
                <a:noFill/>
                <a:ln w="19050" cap="flat">
                  <a:solidFill>
                    <a:srgbClr val="FF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l-SI" sz="2400" b="0" i="0" u="none" strike="noStrike" kern="0" cap="none" spc="0" normalizeH="0" baseline="0" noProof="0">
                    <a:ln>
                      <a:noFill/>
                    </a:ln>
                    <a:effectLst/>
                    <a:uLnTx/>
                    <a:uFillTx/>
                    <a:latin typeface="+mj-lt"/>
                    <a:cs typeface="Calibri Light" panose="020F0302020204030204" pitchFamily="34" charset="0"/>
                  </a:endParaRPr>
                </a:p>
              </p:txBody>
            </p:sp>
          </p:grpSp>
        </p:grpSp>
        <p:cxnSp>
          <p:nvCxnSpPr>
            <p:cNvPr id="3735" name="Raven povezovalnik 3734">
              <a:extLst>
                <a:ext uri="{FF2B5EF4-FFF2-40B4-BE49-F238E27FC236}">
                  <a16:creationId xmlns:a16="http://schemas.microsoft.com/office/drawing/2014/main" id="{71447C06-9D27-4CAF-9EFA-40932B71DD18}"/>
                </a:ext>
              </a:extLst>
            </p:cNvPr>
            <p:cNvCxnSpPr/>
            <p:nvPr/>
          </p:nvCxnSpPr>
          <p:spPr>
            <a:xfrm>
              <a:off x="235259" y="6488668"/>
              <a:ext cx="2217465" cy="0"/>
            </a:xfrm>
            <a:prstGeom prst="line">
              <a:avLst/>
            </a:prstGeom>
            <a:noFill/>
            <a:ln w="19050" cap="flat" cmpd="sng" algn="ctr">
              <a:solidFill>
                <a:schemeClr val="tx1"/>
              </a:solidFill>
              <a:prstDash val="solid"/>
              <a:miter lim="800000"/>
            </a:ln>
            <a:effectLst/>
          </p:spPr>
        </p:cxnSp>
        <p:sp>
          <p:nvSpPr>
            <p:cNvPr id="3736" name="PoljeZBesedilom 3735">
              <a:extLst>
                <a:ext uri="{FF2B5EF4-FFF2-40B4-BE49-F238E27FC236}">
                  <a16:creationId xmlns:a16="http://schemas.microsoft.com/office/drawing/2014/main" id="{B48BD9D3-042E-4584-BC18-B7205EAA61AA}"/>
                </a:ext>
              </a:extLst>
            </p:cNvPr>
            <p:cNvSpPr txBox="1"/>
            <p:nvPr/>
          </p:nvSpPr>
          <p:spPr>
            <a:xfrm>
              <a:off x="938862" y="6488668"/>
              <a:ext cx="874786"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l-SI" sz="2000" b="0" i="0" u="none" strike="noStrike" kern="0" cap="none" spc="0" normalizeH="0" baseline="0" noProof="0" dirty="0">
                  <a:ln>
                    <a:noFill/>
                  </a:ln>
                  <a:effectLst/>
                  <a:uLnTx/>
                  <a:uFillTx/>
                  <a:latin typeface="+mj-lt"/>
                  <a:cs typeface="Calibri Light" panose="020F0302020204030204" pitchFamily="34" charset="0"/>
                </a:rPr>
                <a:t>1 s</a:t>
              </a:r>
            </a:p>
          </p:txBody>
        </p:sp>
      </p:grpSp>
      <p:sp>
        <p:nvSpPr>
          <p:cNvPr id="4777" name="Naslov 1">
            <a:extLst>
              <a:ext uri="{FF2B5EF4-FFF2-40B4-BE49-F238E27FC236}">
                <a16:creationId xmlns:a16="http://schemas.microsoft.com/office/drawing/2014/main" id="{B097CDE4-8B52-4E71-904B-5BA3C9F3C6DC}"/>
              </a:ext>
            </a:extLst>
          </p:cNvPr>
          <p:cNvSpPr txBox="1">
            <a:spLocks/>
          </p:cNvSpPr>
          <p:nvPr/>
        </p:nvSpPr>
        <p:spPr>
          <a:xfrm>
            <a:off x="-2" y="-2"/>
            <a:ext cx="6873397" cy="1360935"/>
          </a:xfrm>
          <a:prstGeom prst="rect">
            <a:avLst/>
          </a:prstGeom>
          <a:solidFill>
            <a:schemeClr val="bg1"/>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kumimoji="0" lang="sl-SI" sz="4400" b="1" i="0" u="none" strike="noStrike" kern="1200" cap="none" spc="0" normalizeH="0" baseline="0" noProof="0" dirty="0">
                <a:ln>
                  <a:noFill/>
                </a:ln>
                <a:solidFill>
                  <a:schemeClr val="accent1"/>
                </a:solidFill>
                <a:effectLst/>
                <a:uLnTx/>
                <a:uFillTx/>
                <a:latin typeface="+mn-lt"/>
                <a:cs typeface="Calibri" panose="020F0502020204030204" pitchFamily="34" charset="0"/>
              </a:rPr>
              <a:t>Dekodiranje živčnih kod: </a:t>
            </a:r>
          </a:p>
          <a:p>
            <a:pPr lvl="0">
              <a:defRPr/>
            </a:pPr>
            <a:r>
              <a:rPr lang="sl-SI" b="1" dirty="0">
                <a:solidFill>
                  <a:srgbClr val="FF6400"/>
                </a:solidFill>
                <a:latin typeface="+mn-lt"/>
                <a:cs typeface="Calibri Light" panose="020F0302020204030204" pitchFamily="34" charset="0"/>
              </a:rPr>
              <a:t>algoritmi razviti na UM FERI</a:t>
            </a:r>
            <a:endParaRPr kumimoji="0" lang="sl-SI" sz="4400" b="1" i="0" u="none" strike="noStrike" kern="1200" cap="none" spc="0" normalizeH="0" baseline="0" noProof="0" dirty="0">
              <a:ln>
                <a:noFill/>
              </a:ln>
              <a:solidFill>
                <a:srgbClr val="FF6400"/>
              </a:solidFill>
              <a:effectLst/>
              <a:uLnTx/>
              <a:uFillTx/>
              <a:latin typeface="+mn-lt"/>
              <a:cs typeface="Calibri" panose="020F0502020204030204" pitchFamily="34" charset="0"/>
            </a:endParaRPr>
          </a:p>
        </p:txBody>
      </p:sp>
      <p:grpSp>
        <p:nvGrpSpPr>
          <p:cNvPr id="4780" name="Skupina 4779">
            <a:extLst>
              <a:ext uri="{FF2B5EF4-FFF2-40B4-BE49-F238E27FC236}">
                <a16:creationId xmlns:a16="http://schemas.microsoft.com/office/drawing/2014/main" id="{7EBEA552-FADB-44E4-9F1B-412202B87C4D}"/>
              </a:ext>
            </a:extLst>
          </p:cNvPr>
          <p:cNvGrpSpPr/>
          <p:nvPr/>
        </p:nvGrpSpPr>
        <p:grpSpPr>
          <a:xfrm rot="500508">
            <a:off x="5688470" y="4497089"/>
            <a:ext cx="3086781" cy="2062671"/>
            <a:chOff x="2128304" y="3193626"/>
            <a:chExt cx="3167596" cy="2022961"/>
          </a:xfrm>
          <a:noFill/>
        </p:grpSpPr>
        <p:cxnSp>
          <p:nvCxnSpPr>
            <p:cNvPr id="4973" name="Straight Connector 162">
              <a:extLst>
                <a:ext uri="{FF2B5EF4-FFF2-40B4-BE49-F238E27FC236}">
                  <a16:creationId xmlns:a16="http://schemas.microsoft.com/office/drawing/2014/main" id="{697C83CC-430D-42CD-AC68-8CDBDA5D365B}"/>
                </a:ext>
              </a:extLst>
            </p:cNvPr>
            <p:cNvCxnSpPr/>
            <p:nvPr/>
          </p:nvCxnSpPr>
          <p:spPr>
            <a:xfrm rot="21529584" flipV="1">
              <a:off x="3179762" y="3357138"/>
              <a:ext cx="1570038" cy="895350"/>
            </a:xfrm>
            <a:prstGeom prst="line">
              <a:avLst/>
            </a:prstGeom>
            <a:grpFill/>
            <a:ln w="3175" cap="flat" cmpd="sng" algn="ctr">
              <a:solidFill>
                <a:sysClr val="windowText" lastClr="000000"/>
              </a:solidFill>
              <a:prstDash val="sysDot"/>
            </a:ln>
            <a:effectLst/>
          </p:spPr>
        </p:cxnSp>
        <p:cxnSp>
          <p:nvCxnSpPr>
            <p:cNvPr id="4974" name="Straight Connector 156">
              <a:extLst>
                <a:ext uri="{FF2B5EF4-FFF2-40B4-BE49-F238E27FC236}">
                  <a16:creationId xmlns:a16="http://schemas.microsoft.com/office/drawing/2014/main" id="{6BB8B9A7-CA37-48AF-A9B1-A5D1C38F32F6}"/>
                </a:ext>
              </a:extLst>
            </p:cNvPr>
            <p:cNvCxnSpPr/>
            <p:nvPr/>
          </p:nvCxnSpPr>
          <p:spPr>
            <a:xfrm rot="21529584" flipV="1">
              <a:off x="2940050" y="3639713"/>
              <a:ext cx="1571625" cy="895350"/>
            </a:xfrm>
            <a:prstGeom prst="line">
              <a:avLst/>
            </a:prstGeom>
            <a:grpFill/>
            <a:ln w="3175" cap="flat" cmpd="sng" algn="ctr">
              <a:solidFill>
                <a:sysClr val="windowText" lastClr="000000"/>
              </a:solidFill>
              <a:prstDash val="sysDot"/>
            </a:ln>
            <a:effectLst/>
          </p:spPr>
        </p:cxnSp>
        <p:cxnSp>
          <p:nvCxnSpPr>
            <p:cNvPr id="4975" name="Straight Connector 160">
              <a:extLst>
                <a:ext uri="{FF2B5EF4-FFF2-40B4-BE49-F238E27FC236}">
                  <a16:creationId xmlns:a16="http://schemas.microsoft.com/office/drawing/2014/main" id="{EAC55012-793E-456B-A3F8-D78E780FCBCB}"/>
                </a:ext>
              </a:extLst>
            </p:cNvPr>
            <p:cNvCxnSpPr/>
            <p:nvPr/>
          </p:nvCxnSpPr>
          <p:spPr>
            <a:xfrm rot="21529584" flipV="1">
              <a:off x="2884487" y="3723851"/>
              <a:ext cx="1570038" cy="895350"/>
            </a:xfrm>
            <a:prstGeom prst="line">
              <a:avLst/>
            </a:prstGeom>
            <a:grpFill/>
            <a:ln w="3175" cap="flat" cmpd="sng" algn="ctr">
              <a:solidFill>
                <a:schemeClr val="bg1"/>
              </a:solidFill>
              <a:prstDash val="sysDot"/>
            </a:ln>
            <a:effectLst/>
          </p:spPr>
        </p:cxnSp>
        <p:cxnSp>
          <p:nvCxnSpPr>
            <p:cNvPr id="4976" name="Straight Connector 161">
              <a:extLst>
                <a:ext uri="{FF2B5EF4-FFF2-40B4-BE49-F238E27FC236}">
                  <a16:creationId xmlns:a16="http://schemas.microsoft.com/office/drawing/2014/main" id="{25AFBEC5-7E42-4814-882A-2EE616955132}"/>
                </a:ext>
              </a:extLst>
            </p:cNvPr>
            <p:cNvCxnSpPr/>
            <p:nvPr/>
          </p:nvCxnSpPr>
          <p:spPr>
            <a:xfrm rot="21529584" flipV="1">
              <a:off x="2798762" y="3193626"/>
              <a:ext cx="1571625" cy="895350"/>
            </a:xfrm>
            <a:prstGeom prst="line">
              <a:avLst/>
            </a:prstGeom>
            <a:grpFill/>
            <a:ln w="3175" cap="flat" cmpd="sng" algn="ctr">
              <a:solidFill>
                <a:schemeClr val="bg1"/>
              </a:solidFill>
              <a:prstDash val="sysDot"/>
            </a:ln>
            <a:effectLst/>
          </p:spPr>
        </p:cxnSp>
        <p:grpSp>
          <p:nvGrpSpPr>
            <p:cNvPr id="4977" name="Group 233">
              <a:extLst>
                <a:ext uri="{FF2B5EF4-FFF2-40B4-BE49-F238E27FC236}">
                  <a16:creationId xmlns:a16="http://schemas.microsoft.com/office/drawing/2014/main" id="{49D268F1-FF93-40E2-BC54-F7D553DAA1DB}"/>
                </a:ext>
              </a:extLst>
            </p:cNvPr>
            <p:cNvGrpSpPr/>
            <p:nvPr/>
          </p:nvGrpSpPr>
          <p:grpSpPr>
            <a:xfrm rot="21568904">
              <a:off x="3808639" y="3890437"/>
              <a:ext cx="171681" cy="214121"/>
              <a:chOff x="3895725" y="2857500"/>
              <a:chExt cx="226695" cy="271145"/>
            </a:xfrm>
            <a:grpFill/>
          </p:grpSpPr>
          <p:sp>
            <p:nvSpPr>
              <p:cNvPr id="5039" name="Rectangle 234">
                <a:extLst>
                  <a:ext uri="{FF2B5EF4-FFF2-40B4-BE49-F238E27FC236}">
                    <a16:creationId xmlns:a16="http://schemas.microsoft.com/office/drawing/2014/main" id="{68741990-06A7-463B-9E7A-0EBE00EA5483}"/>
                  </a:ext>
                </a:extLst>
              </p:cNvPr>
              <p:cNvSpPr/>
              <p:nvPr/>
            </p:nvSpPr>
            <p:spPr>
              <a:xfrm rot="19885152">
                <a:off x="3895725" y="2948939"/>
                <a:ext cx="226695" cy="45719"/>
              </a:xfrm>
              <a:prstGeom prst="rect">
                <a:avLst/>
              </a:prstGeom>
              <a:grp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5040" name="Freeform 235">
                <a:extLst>
                  <a:ext uri="{FF2B5EF4-FFF2-40B4-BE49-F238E27FC236}">
                    <a16:creationId xmlns:a16="http://schemas.microsoft.com/office/drawing/2014/main" id="{DB6AF33B-C6F4-4F31-9D63-94FE32C4EBD0}"/>
                  </a:ext>
                </a:extLst>
              </p:cNvPr>
              <p:cNvSpPr/>
              <p:nvPr/>
            </p:nvSpPr>
            <p:spPr>
              <a:xfrm>
                <a:off x="3901440" y="2857500"/>
                <a:ext cx="207646" cy="271145"/>
              </a:xfrm>
              <a:custGeom>
                <a:avLst/>
                <a:gdLst>
                  <a:gd name="connsiteX0" fmla="*/ 0 w 95250"/>
                  <a:gd name="connsiteY0" fmla="*/ 90170 h 147955"/>
                  <a:gd name="connsiteX1" fmla="*/ 11430 w 95250"/>
                  <a:gd name="connsiteY1" fmla="*/ 21590 h 147955"/>
                  <a:gd name="connsiteX2" fmla="*/ 53340 w 95250"/>
                  <a:gd name="connsiteY2" fmla="*/ 147320 h 147955"/>
                  <a:gd name="connsiteX3" fmla="*/ 45720 w 95250"/>
                  <a:gd name="connsiteY3" fmla="*/ 17780 h 147955"/>
                  <a:gd name="connsiteX4" fmla="*/ 76200 w 95250"/>
                  <a:gd name="connsiteY4" fmla="*/ 40640 h 147955"/>
                  <a:gd name="connsiteX5" fmla="*/ 95250 w 95250"/>
                  <a:gd name="connsiteY5" fmla="*/ 40640 h 147955"/>
                  <a:gd name="connsiteX0" fmla="*/ 0 w 95250"/>
                  <a:gd name="connsiteY0" fmla="*/ 92075 h 161290"/>
                  <a:gd name="connsiteX1" fmla="*/ 11430 w 95250"/>
                  <a:gd name="connsiteY1" fmla="*/ 23495 h 161290"/>
                  <a:gd name="connsiteX2" fmla="*/ 3429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95250"/>
                  <a:gd name="connsiteY0" fmla="*/ 92075 h 161290"/>
                  <a:gd name="connsiteX1" fmla="*/ 11430 w 95250"/>
                  <a:gd name="connsiteY1" fmla="*/ 23495 h 161290"/>
                  <a:gd name="connsiteX2" fmla="*/ 4572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100965"/>
                  <a:gd name="connsiteY0" fmla="*/ 92075 h 161290"/>
                  <a:gd name="connsiteX1" fmla="*/ 11430 w 100965"/>
                  <a:gd name="connsiteY1" fmla="*/ 23495 h 161290"/>
                  <a:gd name="connsiteX2" fmla="*/ 45720 w 100965"/>
                  <a:gd name="connsiteY2" fmla="*/ 160655 h 161290"/>
                  <a:gd name="connsiteX3" fmla="*/ 45720 w 100965"/>
                  <a:gd name="connsiteY3" fmla="*/ 19685 h 161290"/>
                  <a:gd name="connsiteX4" fmla="*/ 76200 w 100965"/>
                  <a:gd name="connsiteY4" fmla="*/ 42545 h 161290"/>
                  <a:gd name="connsiteX5" fmla="*/ 100965 w 100965"/>
                  <a:gd name="connsiteY5" fmla="*/ 33020 h 161290"/>
                  <a:gd name="connsiteX0" fmla="*/ 3810 w 104775"/>
                  <a:gd name="connsiteY0" fmla="*/ 92075 h 161290"/>
                  <a:gd name="connsiteX1" fmla="*/ 1905 w 104775"/>
                  <a:gd name="connsiteY1" fmla="*/ 84455 h 161290"/>
                  <a:gd name="connsiteX2" fmla="*/ 15240 w 104775"/>
                  <a:gd name="connsiteY2" fmla="*/ 23495 h 161290"/>
                  <a:gd name="connsiteX3" fmla="*/ 49530 w 104775"/>
                  <a:gd name="connsiteY3" fmla="*/ 160655 h 161290"/>
                  <a:gd name="connsiteX4" fmla="*/ 49530 w 104775"/>
                  <a:gd name="connsiteY4" fmla="*/ 19685 h 161290"/>
                  <a:gd name="connsiteX5" fmla="*/ 80010 w 104775"/>
                  <a:gd name="connsiteY5" fmla="*/ 42545 h 161290"/>
                  <a:gd name="connsiteX6" fmla="*/ 104775 w 104775"/>
                  <a:gd name="connsiteY6" fmla="*/ 33020 h 161290"/>
                  <a:gd name="connsiteX0" fmla="*/ 0 w 100965"/>
                  <a:gd name="connsiteY0" fmla="*/ 92075 h 161290"/>
                  <a:gd name="connsiteX1" fmla="*/ 7620 w 100965"/>
                  <a:gd name="connsiteY1" fmla="*/ 80645 h 161290"/>
                  <a:gd name="connsiteX2" fmla="*/ 11430 w 100965"/>
                  <a:gd name="connsiteY2" fmla="*/ 23495 h 161290"/>
                  <a:gd name="connsiteX3" fmla="*/ 45720 w 100965"/>
                  <a:gd name="connsiteY3" fmla="*/ 160655 h 161290"/>
                  <a:gd name="connsiteX4" fmla="*/ 45720 w 100965"/>
                  <a:gd name="connsiteY4" fmla="*/ 19685 h 161290"/>
                  <a:gd name="connsiteX5" fmla="*/ 76200 w 100965"/>
                  <a:gd name="connsiteY5" fmla="*/ 42545 h 161290"/>
                  <a:gd name="connsiteX6" fmla="*/ 100965 w 100965"/>
                  <a:gd name="connsiteY6" fmla="*/ 33020 h 161290"/>
                  <a:gd name="connsiteX0" fmla="*/ 0 w 118110"/>
                  <a:gd name="connsiteY0" fmla="*/ 97790 h 161290"/>
                  <a:gd name="connsiteX1" fmla="*/ 24765 w 118110"/>
                  <a:gd name="connsiteY1" fmla="*/ 8064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3810 w 118110"/>
                  <a:gd name="connsiteY1" fmla="*/ 103120 h 161290"/>
                  <a:gd name="connsiteX2" fmla="*/ 15240 w 118110"/>
                  <a:gd name="connsiteY2" fmla="*/ 88265 h 161290"/>
                  <a:gd name="connsiteX3" fmla="*/ 28575 w 118110"/>
                  <a:gd name="connsiteY3" fmla="*/ 23495 h 161290"/>
                  <a:gd name="connsiteX4" fmla="*/ 62865 w 118110"/>
                  <a:gd name="connsiteY4" fmla="*/ 160655 h 161290"/>
                  <a:gd name="connsiteX5" fmla="*/ 62865 w 118110"/>
                  <a:gd name="connsiteY5" fmla="*/ 19685 h 161290"/>
                  <a:gd name="connsiteX6" fmla="*/ 93345 w 118110"/>
                  <a:gd name="connsiteY6" fmla="*/ 42545 h 161290"/>
                  <a:gd name="connsiteX7" fmla="*/ 118110 w 118110"/>
                  <a:gd name="connsiteY7"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6205"/>
                  <a:gd name="connsiteY0" fmla="*/ 103456 h 161290"/>
                  <a:gd name="connsiteX1" fmla="*/ 13335 w 116205"/>
                  <a:gd name="connsiteY1" fmla="*/ 88265 h 161290"/>
                  <a:gd name="connsiteX2" fmla="*/ 26670 w 116205"/>
                  <a:gd name="connsiteY2" fmla="*/ 23495 h 161290"/>
                  <a:gd name="connsiteX3" fmla="*/ 60960 w 116205"/>
                  <a:gd name="connsiteY3" fmla="*/ 160655 h 161290"/>
                  <a:gd name="connsiteX4" fmla="*/ 60960 w 116205"/>
                  <a:gd name="connsiteY4" fmla="*/ 19685 h 161290"/>
                  <a:gd name="connsiteX5" fmla="*/ 91440 w 116205"/>
                  <a:gd name="connsiteY5" fmla="*/ 42545 h 161290"/>
                  <a:gd name="connsiteX6" fmla="*/ 116205 w 116205"/>
                  <a:gd name="connsiteY6" fmla="*/ 33020 h 161290"/>
                  <a:gd name="connsiteX0" fmla="*/ 0 w 112395"/>
                  <a:gd name="connsiteY0" fmla="*/ 103456 h 161290"/>
                  <a:gd name="connsiteX1" fmla="*/ 13335 w 112395"/>
                  <a:gd name="connsiteY1" fmla="*/ 88265 h 161290"/>
                  <a:gd name="connsiteX2" fmla="*/ 26670 w 112395"/>
                  <a:gd name="connsiteY2" fmla="*/ 23495 h 161290"/>
                  <a:gd name="connsiteX3" fmla="*/ 60960 w 112395"/>
                  <a:gd name="connsiteY3" fmla="*/ 160655 h 161290"/>
                  <a:gd name="connsiteX4" fmla="*/ 60960 w 112395"/>
                  <a:gd name="connsiteY4" fmla="*/ 19685 h 161290"/>
                  <a:gd name="connsiteX5" fmla="*/ 91440 w 112395"/>
                  <a:gd name="connsiteY5" fmla="*/ 42545 h 161290"/>
                  <a:gd name="connsiteX6" fmla="*/ 112395 w 112395"/>
                  <a:gd name="connsiteY6" fmla="*/ 28487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23" h="161290">
                    <a:moveTo>
                      <a:pt x="0" y="103456"/>
                    </a:moveTo>
                    <a:cubicBezTo>
                      <a:pt x="2931" y="106057"/>
                      <a:pt x="8890" y="101592"/>
                      <a:pt x="13335" y="88265"/>
                    </a:cubicBezTo>
                    <a:cubicBezTo>
                      <a:pt x="17780" y="74938"/>
                      <a:pt x="18733" y="11430"/>
                      <a:pt x="26670" y="23495"/>
                    </a:cubicBezTo>
                    <a:cubicBezTo>
                      <a:pt x="34607" y="35560"/>
                      <a:pt x="55245" y="161290"/>
                      <a:pt x="60960" y="160655"/>
                    </a:cubicBezTo>
                    <a:cubicBezTo>
                      <a:pt x="66675" y="160020"/>
                      <a:pt x="55880" y="39370"/>
                      <a:pt x="60960" y="19685"/>
                    </a:cubicBezTo>
                    <a:cubicBezTo>
                      <a:pt x="66040" y="0"/>
                      <a:pt x="84296" y="39567"/>
                      <a:pt x="91440" y="42545"/>
                    </a:cubicBezTo>
                    <a:cubicBezTo>
                      <a:pt x="98584" y="45523"/>
                      <a:pt x="98425" y="39458"/>
                      <a:pt x="103823" y="37553"/>
                    </a:cubicBezTo>
                  </a:path>
                </a:pathLst>
              </a:custGeom>
              <a:grpFill/>
              <a:ln w="19050" cap="flat" cmpd="sng" algn="ctr">
                <a:solidFill>
                  <a:srgbClr val="5B9BD5">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grpSp>
        <p:grpSp>
          <p:nvGrpSpPr>
            <p:cNvPr id="4978" name="Group 236">
              <a:extLst>
                <a:ext uri="{FF2B5EF4-FFF2-40B4-BE49-F238E27FC236}">
                  <a16:creationId xmlns:a16="http://schemas.microsoft.com/office/drawing/2014/main" id="{7FB4BE69-73AF-4F83-BADF-7FADE94D2960}"/>
                </a:ext>
              </a:extLst>
            </p:cNvPr>
            <p:cNvGrpSpPr/>
            <p:nvPr/>
          </p:nvGrpSpPr>
          <p:grpSpPr>
            <a:xfrm rot="21568904">
              <a:off x="3200965" y="4321553"/>
              <a:ext cx="156247" cy="194870"/>
              <a:chOff x="3895725" y="2857500"/>
              <a:chExt cx="226695" cy="271145"/>
            </a:xfrm>
            <a:grpFill/>
          </p:grpSpPr>
          <p:sp>
            <p:nvSpPr>
              <p:cNvPr id="5037" name="Rectangle 237">
                <a:extLst>
                  <a:ext uri="{FF2B5EF4-FFF2-40B4-BE49-F238E27FC236}">
                    <a16:creationId xmlns:a16="http://schemas.microsoft.com/office/drawing/2014/main" id="{DF309EDB-E944-48C0-A563-945AFFB0FCB6}"/>
                  </a:ext>
                </a:extLst>
              </p:cNvPr>
              <p:cNvSpPr/>
              <p:nvPr/>
            </p:nvSpPr>
            <p:spPr>
              <a:xfrm rot="19885152">
                <a:off x="3895725" y="2948939"/>
                <a:ext cx="226695" cy="45719"/>
              </a:xfrm>
              <a:prstGeom prst="rect">
                <a:avLst/>
              </a:prstGeom>
              <a:grp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5038" name="Freeform 238">
                <a:extLst>
                  <a:ext uri="{FF2B5EF4-FFF2-40B4-BE49-F238E27FC236}">
                    <a16:creationId xmlns:a16="http://schemas.microsoft.com/office/drawing/2014/main" id="{22CCBD7E-16AB-4832-ABED-378D9F7F2D94}"/>
                  </a:ext>
                </a:extLst>
              </p:cNvPr>
              <p:cNvSpPr/>
              <p:nvPr/>
            </p:nvSpPr>
            <p:spPr>
              <a:xfrm>
                <a:off x="3901440" y="2857500"/>
                <a:ext cx="207646" cy="271145"/>
              </a:xfrm>
              <a:custGeom>
                <a:avLst/>
                <a:gdLst>
                  <a:gd name="connsiteX0" fmla="*/ 0 w 95250"/>
                  <a:gd name="connsiteY0" fmla="*/ 90170 h 147955"/>
                  <a:gd name="connsiteX1" fmla="*/ 11430 w 95250"/>
                  <a:gd name="connsiteY1" fmla="*/ 21590 h 147955"/>
                  <a:gd name="connsiteX2" fmla="*/ 53340 w 95250"/>
                  <a:gd name="connsiteY2" fmla="*/ 147320 h 147955"/>
                  <a:gd name="connsiteX3" fmla="*/ 45720 w 95250"/>
                  <a:gd name="connsiteY3" fmla="*/ 17780 h 147955"/>
                  <a:gd name="connsiteX4" fmla="*/ 76200 w 95250"/>
                  <a:gd name="connsiteY4" fmla="*/ 40640 h 147955"/>
                  <a:gd name="connsiteX5" fmla="*/ 95250 w 95250"/>
                  <a:gd name="connsiteY5" fmla="*/ 40640 h 147955"/>
                  <a:gd name="connsiteX0" fmla="*/ 0 w 95250"/>
                  <a:gd name="connsiteY0" fmla="*/ 92075 h 161290"/>
                  <a:gd name="connsiteX1" fmla="*/ 11430 w 95250"/>
                  <a:gd name="connsiteY1" fmla="*/ 23495 h 161290"/>
                  <a:gd name="connsiteX2" fmla="*/ 3429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95250"/>
                  <a:gd name="connsiteY0" fmla="*/ 92075 h 161290"/>
                  <a:gd name="connsiteX1" fmla="*/ 11430 w 95250"/>
                  <a:gd name="connsiteY1" fmla="*/ 23495 h 161290"/>
                  <a:gd name="connsiteX2" fmla="*/ 4572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100965"/>
                  <a:gd name="connsiteY0" fmla="*/ 92075 h 161290"/>
                  <a:gd name="connsiteX1" fmla="*/ 11430 w 100965"/>
                  <a:gd name="connsiteY1" fmla="*/ 23495 h 161290"/>
                  <a:gd name="connsiteX2" fmla="*/ 45720 w 100965"/>
                  <a:gd name="connsiteY2" fmla="*/ 160655 h 161290"/>
                  <a:gd name="connsiteX3" fmla="*/ 45720 w 100965"/>
                  <a:gd name="connsiteY3" fmla="*/ 19685 h 161290"/>
                  <a:gd name="connsiteX4" fmla="*/ 76200 w 100965"/>
                  <a:gd name="connsiteY4" fmla="*/ 42545 h 161290"/>
                  <a:gd name="connsiteX5" fmla="*/ 100965 w 100965"/>
                  <a:gd name="connsiteY5" fmla="*/ 33020 h 161290"/>
                  <a:gd name="connsiteX0" fmla="*/ 3810 w 104775"/>
                  <a:gd name="connsiteY0" fmla="*/ 92075 h 161290"/>
                  <a:gd name="connsiteX1" fmla="*/ 1905 w 104775"/>
                  <a:gd name="connsiteY1" fmla="*/ 84455 h 161290"/>
                  <a:gd name="connsiteX2" fmla="*/ 15240 w 104775"/>
                  <a:gd name="connsiteY2" fmla="*/ 23495 h 161290"/>
                  <a:gd name="connsiteX3" fmla="*/ 49530 w 104775"/>
                  <a:gd name="connsiteY3" fmla="*/ 160655 h 161290"/>
                  <a:gd name="connsiteX4" fmla="*/ 49530 w 104775"/>
                  <a:gd name="connsiteY4" fmla="*/ 19685 h 161290"/>
                  <a:gd name="connsiteX5" fmla="*/ 80010 w 104775"/>
                  <a:gd name="connsiteY5" fmla="*/ 42545 h 161290"/>
                  <a:gd name="connsiteX6" fmla="*/ 104775 w 104775"/>
                  <a:gd name="connsiteY6" fmla="*/ 33020 h 161290"/>
                  <a:gd name="connsiteX0" fmla="*/ 0 w 100965"/>
                  <a:gd name="connsiteY0" fmla="*/ 92075 h 161290"/>
                  <a:gd name="connsiteX1" fmla="*/ 7620 w 100965"/>
                  <a:gd name="connsiteY1" fmla="*/ 80645 h 161290"/>
                  <a:gd name="connsiteX2" fmla="*/ 11430 w 100965"/>
                  <a:gd name="connsiteY2" fmla="*/ 23495 h 161290"/>
                  <a:gd name="connsiteX3" fmla="*/ 45720 w 100965"/>
                  <a:gd name="connsiteY3" fmla="*/ 160655 h 161290"/>
                  <a:gd name="connsiteX4" fmla="*/ 45720 w 100965"/>
                  <a:gd name="connsiteY4" fmla="*/ 19685 h 161290"/>
                  <a:gd name="connsiteX5" fmla="*/ 76200 w 100965"/>
                  <a:gd name="connsiteY5" fmla="*/ 42545 h 161290"/>
                  <a:gd name="connsiteX6" fmla="*/ 100965 w 100965"/>
                  <a:gd name="connsiteY6" fmla="*/ 33020 h 161290"/>
                  <a:gd name="connsiteX0" fmla="*/ 0 w 118110"/>
                  <a:gd name="connsiteY0" fmla="*/ 97790 h 161290"/>
                  <a:gd name="connsiteX1" fmla="*/ 24765 w 118110"/>
                  <a:gd name="connsiteY1" fmla="*/ 8064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3810 w 118110"/>
                  <a:gd name="connsiteY1" fmla="*/ 103120 h 161290"/>
                  <a:gd name="connsiteX2" fmla="*/ 15240 w 118110"/>
                  <a:gd name="connsiteY2" fmla="*/ 88265 h 161290"/>
                  <a:gd name="connsiteX3" fmla="*/ 28575 w 118110"/>
                  <a:gd name="connsiteY3" fmla="*/ 23495 h 161290"/>
                  <a:gd name="connsiteX4" fmla="*/ 62865 w 118110"/>
                  <a:gd name="connsiteY4" fmla="*/ 160655 h 161290"/>
                  <a:gd name="connsiteX5" fmla="*/ 62865 w 118110"/>
                  <a:gd name="connsiteY5" fmla="*/ 19685 h 161290"/>
                  <a:gd name="connsiteX6" fmla="*/ 93345 w 118110"/>
                  <a:gd name="connsiteY6" fmla="*/ 42545 h 161290"/>
                  <a:gd name="connsiteX7" fmla="*/ 118110 w 118110"/>
                  <a:gd name="connsiteY7"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6205"/>
                  <a:gd name="connsiteY0" fmla="*/ 103456 h 161290"/>
                  <a:gd name="connsiteX1" fmla="*/ 13335 w 116205"/>
                  <a:gd name="connsiteY1" fmla="*/ 88265 h 161290"/>
                  <a:gd name="connsiteX2" fmla="*/ 26670 w 116205"/>
                  <a:gd name="connsiteY2" fmla="*/ 23495 h 161290"/>
                  <a:gd name="connsiteX3" fmla="*/ 60960 w 116205"/>
                  <a:gd name="connsiteY3" fmla="*/ 160655 h 161290"/>
                  <a:gd name="connsiteX4" fmla="*/ 60960 w 116205"/>
                  <a:gd name="connsiteY4" fmla="*/ 19685 h 161290"/>
                  <a:gd name="connsiteX5" fmla="*/ 91440 w 116205"/>
                  <a:gd name="connsiteY5" fmla="*/ 42545 h 161290"/>
                  <a:gd name="connsiteX6" fmla="*/ 116205 w 116205"/>
                  <a:gd name="connsiteY6" fmla="*/ 33020 h 161290"/>
                  <a:gd name="connsiteX0" fmla="*/ 0 w 112395"/>
                  <a:gd name="connsiteY0" fmla="*/ 103456 h 161290"/>
                  <a:gd name="connsiteX1" fmla="*/ 13335 w 112395"/>
                  <a:gd name="connsiteY1" fmla="*/ 88265 h 161290"/>
                  <a:gd name="connsiteX2" fmla="*/ 26670 w 112395"/>
                  <a:gd name="connsiteY2" fmla="*/ 23495 h 161290"/>
                  <a:gd name="connsiteX3" fmla="*/ 60960 w 112395"/>
                  <a:gd name="connsiteY3" fmla="*/ 160655 h 161290"/>
                  <a:gd name="connsiteX4" fmla="*/ 60960 w 112395"/>
                  <a:gd name="connsiteY4" fmla="*/ 19685 h 161290"/>
                  <a:gd name="connsiteX5" fmla="*/ 91440 w 112395"/>
                  <a:gd name="connsiteY5" fmla="*/ 42545 h 161290"/>
                  <a:gd name="connsiteX6" fmla="*/ 112395 w 112395"/>
                  <a:gd name="connsiteY6" fmla="*/ 28487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23" h="161290">
                    <a:moveTo>
                      <a:pt x="0" y="103456"/>
                    </a:moveTo>
                    <a:cubicBezTo>
                      <a:pt x="2931" y="106057"/>
                      <a:pt x="8890" y="101592"/>
                      <a:pt x="13335" y="88265"/>
                    </a:cubicBezTo>
                    <a:cubicBezTo>
                      <a:pt x="17780" y="74938"/>
                      <a:pt x="18733" y="11430"/>
                      <a:pt x="26670" y="23495"/>
                    </a:cubicBezTo>
                    <a:cubicBezTo>
                      <a:pt x="34607" y="35560"/>
                      <a:pt x="55245" y="161290"/>
                      <a:pt x="60960" y="160655"/>
                    </a:cubicBezTo>
                    <a:cubicBezTo>
                      <a:pt x="66675" y="160020"/>
                      <a:pt x="55880" y="39370"/>
                      <a:pt x="60960" y="19685"/>
                    </a:cubicBezTo>
                    <a:cubicBezTo>
                      <a:pt x="66040" y="0"/>
                      <a:pt x="84296" y="39567"/>
                      <a:pt x="91440" y="42545"/>
                    </a:cubicBezTo>
                    <a:cubicBezTo>
                      <a:pt x="98584" y="45523"/>
                      <a:pt x="98425" y="39458"/>
                      <a:pt x="103823" y="37553"/>
                    </a:cubicBezTo>
                  </a:path>
                </a:pathLst>
              </a:custGeom>
              <a:grpFill/>
              <a:ln w="19050" cap="flat" cmpd="sng" algn="ctr">
                <a:solidFill>
                  <a:srgbClr val="5B9BD5">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grpSp>
        <p:grpSp>
          <p:nvGrpSpPr>
            <p:cNvPr id="4979" name="Group 252">
              <a:extLst>
                <a:ext uri="{FF2B5EF4-FFF2-40B4-BE49-F238E27FC236}">
                  <a16:creationId xmlns:a16="http://schemas.microsoft.com/office/drawing/2014/main" id="{7447E1AD-CCDF-4754-9C63-847C0CA03887}"/>
                </a:ext>
              </a:extLst>
            </p:cNvPr>
            <p:cNvGrpSpPr/>
            <p:nvPr/>
          </p:nvGrpSpPr>
          <p:grpSpPr>
            <a:xfrm rot="21568904">
              <a:off x="3066918" y="3795748"/>
              <a:ext cx="181022" cy="225769"/>
              <a:chOff x="3895721" y="2857500"/>
              <a:chExt cx="226695" cy="271145"/>
            </a:xfrm>
            <a:grpFill/>
          </p:grpSpPr>
          <p:sp>
            <p:nvSpPr>
              <p:cNvPr id="5035" name="Rectangle 253">
                <a:extLst>
                  <a:ext uri="{FF2B5EF4-FFF2-40B4-BE49-F238E27FC236}">
                    <a16:creationId xmlns:a16="http://schemas.microsoft.com/office/drawing/2014/main" id="{1A26BE4C-0018-49DB-9065-90E9E66B0BD4}"/>
                  </a:ext>
                </a:extLst>
              </p:cNvPr>
              <p:cNvSpPr/>
              <p:nvPr/>
            </p:nvSpPr>
            <p:spPr>
              <a:xfrm rot="19885152">
                <a:off x="3895721" y="2948938"/>
                <a:ext cx="226695" cy="45719"/>
              </a:xfrm>
              <a:prstGeom prst="rect">
                <a:avLst/>
              </a:prstGeom>
              <a:grp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5036" name="Freeform 254">
                <a:extLst>
                  <a:ext uri="{FF2B5EF4-FFF2-40B4-BE49-F238E27FC236}">
                    <a16:creationId xmlns:a16="http://schemas.microsoft.com/office/drawing/2014/main" id="{7E901D92-4F21-4611-8507-B39DCA8B84A2}"/>
                  </a:ext>
                </a:extLst>
              </p:cNvPr>
              <p:cNvSpPr/>
              <p:nvPr/>
            </p:nvSpPr>
            <p:spPr>
              <a:xfrm>
                <a:off x="3901440" y="2857500"/>
                <a:ext cx="207646" cy="271145"/>
              </a:xfrm>
              <a:custGeom>
                <a:avLst/>
                <a:gdLst>
                  <a:gd name="connsiteX0" fmla="*/ 0 w 95250"/>
                  <a:gd name="connsiteY0" fmla="*/ 90170 h 147955"/>
                  <a:gd name="connsiteX1" fmla="*/ 11430 w 95250"/>
                  <a:gd name="connsiteY1" fmla="*/ 21590 h 147955"/>
                  <a:gd name="connsiteX2" fmla="*/ 53340 w 95250"/>
                  <a:gd name="connsiteY2" fmla="*/ 147320 h 147955"/>
                  <a:gd name="connsiteX3" fmla="*/ 45720 w 95250"/>
                  <a:gd name="connsiteY3" fmla="*/ 17780 h 147955"/>
                  <a:gd name="connsiteX4" fmla="*/ 76200 w 95250"/>
                  <a:gd name="connsiteY4" fmla="*/ 40640 h 147955"/>
                  <a:gd name="connsiteX5" fmla="*/ 95250 w 95250"/>
                  <a:gd name="connsiteY5" fmla="*/ 40640 h 147955"/>
                  <a:gd name="connsiteX0" fmla="*/ 0 w 95250"/>
                  <a:gd name="connsiteY0" fmla="*/ 92075 h 161290"/>
                  <a:gd name="connsiteX1" fmla="*/ 11430 w 95250"/>
                  <a:gd name="connsiteY1" fmla="*/ 23495 h 161290"/>
                  <a:gd name="connsiteX2" fmla="*/ 3429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95250"/>
                  <a:gd name="connsiteY0" fmla="*/ 92075 h 161290"/>
                  <a:gd name="connsiteX1" fmla="*/ 11430 w 95250"/>
                  <a:gd name="connsiteY1" fmla="*/ 23495 h 161290"/>
                  <a:gd name="connsiteX2" fmla="*/ 4572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100965"/>
                  <a:gd name="connsiteY0" fmla="*/ 92075 h 161290"/>
                  <a:gd name="connsiteX1" fmla="*/ 11430 w 100965"/>
                  <a:gd name="connsiteY1" fmla="*/ 23495 h 161290"/>
                  <a:gd name="connsiteX2" fmla="*/ 45720 w 100965"/>
                  <a:gd name="connsiteY2" fmla="*/ 160655 h 161290"/>
                  <a:gd name="connsiteX3" fmla="*/ 45720 w 100965"/>
                  <a:gd name="connsiteY3" fmla="*/ 19685 h 161290"/>
                  <a:gd name="connsiteX4" fmla="*/ 76200 w 100965"/>
                  <a:gd name="connsiteY4" fmla="*/ 42545 h 161290"/>
                  <a:gd name="connsiteX5" fmla="*/ 100965 w 100965"/>
                  <a:gd name="connsiteY5" fmla="*/ 33020 h 161290"/>
                  <a:gd name="connsiteX0" fmla="*/ 3810 w 104775"/>
                  <a:gd name="connsiteY0" fmla="*/ 92075 h 161290"/>
                  <a:gd name="connsiteX1" fmla="*/ 1905 w 104775"/>
                  <a:gd name="connsiteY1" fmla="*/ 84455 h 161290"/>
                  <a:gd name="connsiteX2" fmla="*/ 15240 w 104775"/>
                  <a:gd name="connsiteY2" fmla="*/ 23495 h 161290"/>
                  <a:gd name="connsiteX3" fmla="*/ 49530 w 104775"/>
                  <a:gd name="connsiteY3" fmla="*/ 160655 h 161290"/>
                  <a:gd name="connsiteX4" fmla="*/ 49530 w 104775"/>
                  <a:gd name="connsiteY4" fmla="*/ 19685 h 161290"/>
                  <a:gd name="connsiteX5" fmla="*/ 80010 w 104775"/>
                  <a:gd name="connsiteY5" fmla="*/ 42545 h 161290"/>
                  <a:gd name="connsiteX6" fmla="*/ 104775 w 104775"/>
                  <a:gd name="connsiteY6" fmla="*/ 33020 h 161290"/>
                  <a:gd name="connsiteX0" fmla="*/ 0 w 100965"/>
                  <a:gd name="connsiteY0" fmla="*/ 92075 h 161290"/>
                  <a:gd name="connsiteX1" fmla="*/ 7620 w 100965"/>
                  <a:gd name="connsiteY1" fmla="*/ 80645 h 161290"/>
                  <a:gd name="connsiteX2" fmla="*/ 11430 w 100965"/>
                  <a:gd name="connsiteY2" fmla="*/ 23495 h 161290"/>
                  <a:gd name="connsiteX3" fmla="*/ 45720 w 100965"/>
                  <a:gd name="connsiteY3" fmla="*/ 160655 h 161290"/>
                  <a:gd name="connsiteX4" fmla="*/ 45720 w 100965"/>
                  <a:gd name="connsiteY4" fmla="*/ 19685 h 161290"/>
                  <a:gd name="connsiteX5" fmla="*/ 76200 w 100965"/>
                  <a:gd name="connsiteY5" fmla="*/ 42545 h 161290"/>
                  <a:gd name="connsiteX6" fmla="*/ 100965 w 100965"/>
                  <a:gd name="connsiteY6" fmla="*/ 33020 h 161290"/>
                  <a:gd name="connsiteX0" fmla="*/ 0 w 118110"/>
                  <a:gd name="connsiteY0" fmla="*/ 97790 h 161290"/>
                  <a:gd name="connsiteX1" fmla="*/ 24765 w 118110"/>
                  <a:gd name="connsiteY1" fmla="*/ 8064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3810 w 118110"/>
                  <a:gd name="connsiteY1" fmla="*/ 103120 h 161290"/>
                  <a:gd name="connsiteX2" fmla="*/ 15240 w 118110"/>
                  <a:gd name="connsiteY2" fmla="*/ 88265 h 161290"/>
                  <a:gd name="connsiteX3" fmla="*/ 28575 w 118110"/>
                  <a:gd name="connsiteY3" fmla="*/ 23495 h 161290"/>
                  <a:gd name="connsiteX4" fmla="*/ 62865 w 118110"/>
                  <a:gd name="connsiteY4" fmla="*/ 160655 h 161290"/>
                  <a:gd name="connsiteX5" fmla="*/ 62865 w 118110"/>
                  <a:gd name="connsiteY5" fmla="*/ 19685 h 161290"/>
                  <a:gd name="connsiteX6" fmla="*/ 93345 w 118110"/>
                  <a:gd name="connsiteY6" fmla="*/ 42545 h 161290"/>
                  <a:gd name="connsiteX7" fmla="*/ 118110 w 118110"/>
                  <a:gd name="connsiteY7"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6205"/>
                  <a:gd name="connsiteY0" fmla="*/ 103456 h 161290"/>
                  <a:gd name="connsiteX1" fmla="*/ 13335 w 116205"/>
                  <a:gd name="connsiteY1" fmla="*/ 88265 h 161290"/>
                  <a:gd name="connsiteX2" fmla="*/ 26670 w 116205"/>
                  <a:gd name="connsiteY2" fmla="*/ 23495 h 161290"/>
                  <a:gd name="connsiteX3" fmla="*/ 60960 w 116205"/>
                  <a:gd name="connsiteY3" fmla="*/ 160655 h 161290"/>
                  <a:gd name="connsiteX4" fmla="*/ 60960 w 116205"/>
                  <a:gd name="connsiteY4" fmla="*/ 19685 h 161290"/>
                  <a:gd name="connsiteX5" fmla="*/ 91440 w 116205"/>
                  <a:gd name="connsiteY5" fmla="*/ 42545 h 161290"/>
                  <a:gd name="connsiteX6" fmla="*/ 116205 w 116205"/>
                  <a:gd name="connsiteY6" fmla="*/ 33020 h 161290"/>
                  <a:gd name="connsiteX0" fmla="*/ 0 w 112395"/>
                  <a:gd name="connsiteY0" fmla="*/ 103456 h 161290"/>
                  <a:gd name="connsiteX1" fmla="*/ 13335 w 112395"/>
                  <a:gd name="connsiteY1" fmla="*/ 88265 h 161290"/>
                  <a:gd name="connsiteX2" fmla="*/ 26670 w 112395"/>
                  <a:gd name="connsiteY2" fmla="*/ 23495 h 161290"/>
                  <a:gd name="connsiteX3" fmla="*/ 60960 w 112395"/>
                  <a:gd name="connsiteY3" fmla="*/ 160655 h 161290"/>
                  <a:gd name="connsiteX4" fmla="*/ 60960 w 112395"/>
                  <a:gd name="connsiteY4" fmla="*/ 19685 h 161290"/>
                  <a:gd name="connsiteX5" fmla="*/ 91440 w 112395"/>
                  <a:gd name="connsiteY5" fmla="*/ 42545 h 161290"/>
                  <a:gd name="connsiteX6" fmla="*/ 112395 w 112395"/>
                  <a:gd name="connsiteY6" fmla="*/ 28487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23" h="161290">
                    <a:moveTo>
                      <a:pt x="0" y="103456"/>
                    </a:moveTo>
                    <a:cubicBezTo>
                      <a:pt x="2931" y="106057"/>
                      <a:pt x="8890" y="101592"/>
                      <a:pt x="13335" y="88265"/>
                    </a:cubicBezTo>
                    <a:cubicBezTo>
                      <a:pt x="17780" y="74938"/>
                      <a:pt x="18733" y="11430"/>
                      <a:pt x="26670" y="23495"/>
                    </a:cubicBezTo>
                    <a:cubicBezTo>
                      <a:pt x="34607" y="35560"/>
                      <a:pt x="55245" y="161290"/>
                      <a:pt x="60960" y="160655"/>
                    </a:cubicBezTo>
                    <a:cubicBezTo>
                      <a:pt x="66675" y="160020"/>
                      <a:pt x="55880" y="39370"/>
                      <a:pt x="60960" y="19685"/>
                    </a:cubicBezTo>
                    <a:cubicBezTo>
                      <a:pt x="66040" y="0"/>
                      <a:pt x="84296" y="39567"/>
                      <a:pt x="91440" y="42545"/>
                    </a:cubicBezTo>
                    <a:cubicBezTo>
                      <a:pt x="98584" y="45523"/>
                      <a:pt x="98425" y="39458"/>
                      <a:pt x="103823" y="37553"/>
                    </a:cubicBezTo>
                  </a:path>
                </a:pathLst>
              </a:custGeom>
              <a:grpFill/>
              <a:ln w="19050" cap="flat" cmpd="sng" algn="ctr">
                <a:solidFill>
                  <a:srgbClr val="5B9BD5">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grpSp>
        <p:grpSp>
          <p:nvGrpSpPr>
            <p:cNvPr id="4980" name="Group 242">
              <a:extLst>
                <a:ext uri="{FF2B5EF4-FFF2-40B4-BE49-F238E27FC236}">
                  <a16:creationId xmlns:a16="http://schemas.microsoft.com/office/drawing/2014/main" id="{6D6F3E07-8FA6-4907-B0A6-D4D69729BB76}"/>
                </a:ext>
              </a:extLst>
            </p:cNvPr>
            <p:cNvGrpSpPr/>
            <p:nvPr/>
          </p:nvGrpSpPr>
          <p:grpSpPr>
            <a:xfrm rot="21568904">
              <a:off x="3402847" y="4014799"/>
              <a:ext cx="147176" cy="183561"/>
              <a:chOff x="3895725" y="2857500"/>
              <a:chExt cx="226695" cy="271145"/>
            </a:xfrm>
            <a:grpFill/>
          </p:grpSpPr>
          <p:sp>
            <p:nvSpPr>
              <p:cNvPr id="5033" name="Rectangle 243">
                <a:extLst>
                  <a:ext uri="{FF2B5EF4-FFF2-40B4-BE49-F238E27FC236}">
                    <a16:creationId xmlns:a16="http://schemas.microsoft.com/office/drawing/2014/main" id="{42537FD2-21CB-428D-9D24-E870EA027E2E}"/>
                  </a:ext>
                </a:extLst>
              </p:cNvPr>
              <p:cNvSpPr/>
              <p:nvPr/>
            </p:nvSpPr>
            <p:spPr>
              <a:xfrm rot="19885152">
                <a:off x="3895725" y="2948939"/>
                <a:ext cx="226695" cy="45719"/>
              </a:xfrm>
              <a:prstGeom prst="rect">
                <a:avLst/>
              </a:prstGeom>
              <a:grp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5034" name="Freeform 244">
                <a:extLst>
                  <a:ext uri="{FF2B5EF4-FFF2-40B4-BE49-F238E27FC236}">
                    <a16:creationId xmlns:a16="http://schemas.microsoft.com/office/drawing/2014/main" id="{7E586D4D-1B42-4E0E-96C9-D370EB025C68}"/>
                  </a:ext>
                </a:extLst>
              </p:cNvPr>
              <p:cNvSpPr/>
              <p:nvPr/>
            </p:nvSpPr>
            <p:spPr>
              <a:xfrm>
                <a:off x="3901440" y="2857500"/>
                <a:ext cx="207646" cy="271145"/>
              </a:xfrm>
              <a:custGeom>
                <a:avLst/>
                <a:gdLst>
                  <a:gd name="connsiteX0" fmla="*/ 0 w 95250"/>
                  <a:gd name="connsiteY0" fmla="*/ 90170 h 147955"/>
                  <a:gd name="connsiteX1" fmla="*/ 11430 w 95250"/>
                  <a:gd name="connsiteY1" fmla="*/ 21590 h 147955"/>
                  <a:gd name="connsiteX2" fmla="*/ 53340 w 95250"/>
                  <a:gd name="connsiteY2" fmla="*/ 147320 h 147955"/>
                  <a:gd name="connsiteX3" fmla="*/ 45720 w 95250"/>
                  <a:gd name="connsiteY3" fmla="*/ 17780 h 147955"/>
                  <a:gd name="connsiteX4" fmla="*/ 76200 w 95250"/>
                  <a:gd name="connsiteY4" fmla="*/ 40640 h 147955"/>
                  <a:gd name="connsiteX5" fmla="*/ 95250 w 95250"/>
                  <a:gd name="connsiteY5" fmla="*/ 40640 h 147955"/>
                  <a:gd name="connsiteX0" fmla="*/ 0 w 95250"/>
                  <a:gd name="connsiteY0" fmla="*/ 92075 h 161290"/>
                  <a:gd name="connsiteX1" fmla="*/ 11430 w 95250"/>
                  <a:gd name="connsiteY1" fmla="*/ 23495 h 161290"/>
                  <a:gd name="connsiteX2" fmla="*/ 3429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95250"/>
                  <a:gd name="connsiteY0" fmla="*/ 92075 h 161290"/>
                  <a:gd name="connsiteX1" fmla="*/ 11430 w 95250"/>
                  <a:gd name="connsiteY1" fmla="*/ 23495 h 161290"/>
                  <a:gd name="connsiteX2" fmla="*/ 4572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100965"/>
                  <a:gd name="connsiteY0" fmla="*/ 92075 h 161290"/>
                  <a:gd name="connsiteX1" fmla="*/ 11430 w 100965"/>
                  <a:gd name="connsiteY1" fmla="*/ 23495 h 161290"/>
                  <a:gd name="connsiteX2" fmla="*/ 45720 w 100965"/>
                  <a:gd name="connsiteY2" fmla="*/ 160655 h 161290"/>
                  <a:gd name="connsiteX3" fmla="*/ 45720 w 100965"/>
                  <a:gd name="connsiteY3" fmla="*/ 19685 h 161290"/>
                  <a:gd name="connsiteX4" fmla="*/ 76200 w 100965"/>
                  <a:gd name="connsiteY4" fmla="*/ 42545 h 161290"/>
                  <a:gd name="connsiteX5" fmla="*/ 100965 w 100965"/>
                  <a:gd name="connsiteY5" fmla="*/ 33020 h 161290"/>
                  <a:gd name="connsiteX0" fmla="*/ 3810 w 104775"/>
                  <a:gd name="connsiteY0" fmla="*/ 92075 h 161290"/>
                  <a:gd name="connsiteX1" fmla="*/ 1905 w 104775"/>
                  <a:gd name="connsiteY1" fmla="*/ 84455 h 161290"/>
                  <a:gd name="connsiteX2" fmla="*/ 15240 w 104775"/>
                  <a:gd name="connsiteY2" fmla="*/ 23495 h 161290"/>
                  <a:gd name="connsiteX3" fmla="*/ 49530 w 104775"/>
                  <a:gd name="connsiteY3" fmla="*/ 160655 h 161290"/>
                  <a:gd name="connsiteX4" fmla="*/ 49530 w 104775"/>
                  <a:gd name="connsiteY4" fmla="*/ 19685 h 161290"/>
                  <a:gd name="connsiteX5" fmla="*/ 80010 w 104775"/>
                  <a:gd name="connsiteY5" fmla="*/ 42545 h 161290"/>
                  <a:gd name="connsiteX6" fmla="*/ 104775 w 104775"/>
                  <a:gd name="connsiteY6" fmla="*/ 33020 h 161290"/>
                  <a:gd name="connsiteX0" fmla="*/ 0 w 100965"/>
                  <a:gd name="connsiteY0" fmla="*/ 92075 h 161290"/>
                  <a:gd name="connsiteX1" fmla="*/ 7620 w 100965"/>
                  <a:gd name="connsiteY1" fmla="*/ 80645 h 161290"/>
                  <a:gd name="connsiteX2" fmla="*/ 11430 w 100965"/>
                  <a:gd name="connsiteY2" fmla="*/ 23495 h 161290"/>
                  <a:gd name="connsiteX3" fmla="*/ 45720 w 100965"/>
                  <a:gd name="connsiteY3" fmla="*/ 160655 h 161290"/>
                  <a:gd name="connsiteX4" fmla="*/ 45720 w 100965"/>
                  <a:gd name="connsiteY4" fmla="*/ 19685 h 161290"/>
                  <a:gd name="connsiteX5" fmla="*/ 76200 w 100965"/>
                  <a:gd name="connsiteY5" fmla="*/ 42545 h 161290"/>
                  <a:gd name="connsiteX6" fmla="*/ 100965 w 100965"/>
                  <a:gd name="connsiteY6" fmla="*/ 33020 h 161290"/>
                  <a:gd name="connsiteX0" fmla="*/ 0 w 118110"/>
                  <a:gd name="connsiteY0" fmla="*/ 97790 h 161290"/>
                  <a:gd name="connsiteX1" fmla="*/ 24765 w 118110"/>
                  <a:gd name="connsiteY1" fmla="*/ 8064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3810 w 118110"/>
                  <a:gd name="connsiteY1" fmla="*/ 103120 h 161290"/>
                  <a:gd name="connsiteX2" fmla="*/ 15240 w 118110"/>
                  <a:gd name="connsiteY2" fmla="*/ 88265 h 161290"/>
                  <a:gd name="connsiteX3" fmla="*/ 28575 w 118110"/>
                  <a:gd name="connsiteY3" fmla="*/ 23495 h 161290"/>
                  <a:gd name="connsiteX4" fmla="*/ 62865 w 118110"/>
                  <a:gd name="connsiteY4" fmla="*/ 160655 h 161290"/>
                  <a:gd name="connsiteX5" fmla="*/ 62865 w 118110"/>
                  <a:gd name="connsiteY5" fmla="*/ 19685 h 161290"/>
                  <a:gd name="connsiteX6" fmla="*/ 93345 w 118110"/>
                  <a:gd name="connsiteY6" fmla="*/ 42545 h 161290"/>
                  <a:gd name="connsiteX7" fmla="*/ 118110 w 118110"/>
                  <a:gd name="connsiteY7"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6205"/>
                  <a:gd name="connsiteY0" fmla="*/ 103456 h 161290"/>
                  <a:gd name="connsiteX1" fmla="*/ 13335 w 116205"/>
                  <a:gd name="connsiteY1" fmla="*/ 88265 h 161290"/>
                  <a:gd name="connsiteX2" fmla="*/ 26670 w 116205"/>
                  <a:gd name="connsiteY2" fmla="*/ 23495 h 161290"/>
                  <a:gd name="connsiteX3" fmla="*/ 60960 w 116205"/>
                  <a:gd name="connsiteY3" fmla="*/ 160655 h 161290"/>
                  <a:gd name="connsiteX4" fmla="*/ 60960 w 116205"/>
                  <a:gd name="connsiteY4" fmla="*/ 19685 h 161290"/>
                  <a:gd name="connsiteX5" fmla="*/ 91440 w 116205"/>
                  <a:gd name="connsiteY5" fmla="*/ 42545 h 161290"/>
                  <a:gd name="connsiteX6" fmla="*/ 116205 w 116205"/>
                  <a:gd name="connsiteY6" fmla="*/ 33020 h 161290"/>
                  <a:gd name="connsiteX0" fmla="*/ 0 w 112395"/>
                  <a:gd name="connsiteY0" fmla="*/ 103456 h 161290"/>
                  <a:gd name="connsiteX1" fmla="*/ 13335 w 112395"/>
                  <a:gd name="connsiteY1" fmla="*/ 88265 h 161290"/>
                  <a:gd name="connsiteX2" fmla="*/ 26670 w 112395"/>
                  <a:gd name="connsiteY2" fmla="*/ 23495 h 161290"/>
                  <a:gd name="connsiteX3" fmla="*/ 60960 w 112395"/>
                  <a:gd name="connsiteY3" fmla="*/ 160655 h 161290"/>
                  <a:gd name="connsiteX4" fmla="*/ 60960 w 112395"/>
                  <a:gd name="connsiteY4" fmla="*/ 19685 h 161290"/>
                  <a:gd name="connsiteX5" fmla="*/ 91440 w 112395"/>
                  <a:gd name="connsiteY5" fmla="*/ 42545 h 161290"/>
                  <a:gd name="connsiteX6" fmla="*/ 112395 w 112395"/>
                  <a:gd name="connsiteY6" fmla="*/ 28487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23" h="161290">
                    <a:moveTo>
                      <a:pt x="0" y="103456"/>
                    </a:moveTo>
                    <a:cubicBezTo>
                      <a:pt x="2931" y="106057"/>
                      <a:pt x="8890" y="101592"/>
                      <a:pt x="13335" y="88265"/>
                    </a:cubicBezTo>
                    <a:cubicBezTo>
                      <a:pt x="17780" y="74938"/>
                      <a:pt x="18733" y="11430"/>
                      <a:pt x="26670" y="23495"/>
                    </a:cubicBezTo>
                    <a:cubicBezTo>
                      <a:pt x="34607" y="35560"/>
                      <a:pt x="55245" y="161290"/>
                      <a:pt x="60960" y="160655"/>
                    </a:cubicBezTo>
                    <a:cubicBezTo>
                      <a:pt x="66675" y="160020"/>
                      <a:pt x="55880" y="39370"/>
                      <a:pt x="60960" y="19685"/>
                    </a:cubicBezTo>
                    <a:cubicBezTo>
                      <a:pt x="66040" y="0"/>
                      <a:pt x="84296" y="39567"/>
                      <a:pt x="91440" y="42545"/>
                    </a:cubicBezTo>
                    <a:cubicBezTo>
                      <a:pt x="98584" y="45523"/>
                      <a:pt x="98425" y="39458"/>
                      <a:pt x="103823" y="37553"/>
                    </a:cubicBezTo>
                  </a:path>
                </a:pathLst>
              </a:custGeom>
              <a:grpFill/>
              <a:ln w="19050" cap="flat" cmpd="sng" algn="ctr">
                <a:solidFill>
                  <a:srgbClr val="5B9BD5">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grpSp>
        <p:cxnSp>
          <p:nvCxnSpPr>
            <p:cNvPr id="4981" name="Straight Connector 158">
              <a:extLst>
                <a:ext uri="{FF2B5EF4-FFF2-40B4-BE49-F238E27FC236}">
                  <a16:creationId xmlns:a16="http://schemas.microsoft.com/office/drawing/2014/main" id="{C629C674-3FD3-484B-9C34-2CFFFF5B83A3}"/>
                </a:ext>
              </a:extLst>
            </p:cNvPr>
            <p:cNvCxnSpPr/>
            <p:nvPr/>
          </p:nvCxnSpPr>
          <p:spPr>
            <a:xfrm rot="21529584" flipV="1">
              <a:off x="2900362" y="3344438"/>
              <a:ext cx="1571625" cy="895350"/>
            </a:xfrm>
            <a:prstGeom prst="line">
              <a:avLst/>
            </a:prstGeom>
            <a:grpFill/>
            <a:ln w="3175" cap="flat" cmpd="sng" algn="ctr">
              <a:solidFill>
                <a:sysClr val="windowText" lastClr="000000"/>
              </a:solidFill>
              <a:prstDash val="sysDot"/>
            </a:ln>
            <a:effectLst/>
          </p:spPr>
        </p:cxnSp>
        <p:grpSp>
          <p:nvGrpSpPr>
            <p:cNvPr id="4982" name="Group 180">
              <a:extLst>
                <a:ext uri="{FF2B5EF4-FFF2-40B4-BE49-F238E27FC236}">
                  <a16:creationId xmlns:a16="http://schemas.microsoft.com/office/drawing/2014/main" id="{DA930E0E-F620-4A6F-8A14-4C20FDD6FB2F}"/>
                </a:ext>
              </a:extLst>
            </p:cNvPr>
            <p:cNvGrpSpPr/>
            <p:nvPr/>
          </p:nvGrpSpPr>
          <p:grpSpPr>
            <a:xfrm rot="21568904">
              <a:off x="3217778" y="3882377"/>
              <a:ext cx="221980" cy="276856"/>
              <a:chOff x="3895725" y="2857500"/>
              <a:chExt cx="226695" cy="271145"/>
            </a:xfrm>
            <a:grpFill/>
          </p:grpSpPr>
          <p:sp>
            <p:nvSpPr>
              <p:cNvPr id="5031" name="Rectangle 179">
                <a:extLst>
                  <a:ext uri="{FF2B5EF4-FFF2-40B4-BE49-F238E27FC236}">
                    <a16:creationId xmlns:a16="http://schemas.microsoft.com/office/drawing/2014/main" id="{132B4F16-5DD9-483C-9540-710C69293599}"/>
                  </a:ext>
                </a:extLst>
              </p:cNvPr>
              <p:cNvSpPr/>
              <p:nvPr/>
            </p:nvSpPr>
            <p:spPr>
              <a:xfrm rot="19885152">
                <a:off x="3895725" y="2948939"/>
                <a:ext cx="226695" cy="45719"/>
              </a:xfrm>
              <a:prstGeom prst="rect">
                <a:avLst/>
              </a:prstGeom>
              <a:grp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5032" name="Freeform 177">
                <a:extLst>
                  <a:ext uri="{FF2B5EF4-FFF2-40B4-BE49-F238E27FC236}">
                    <a16:creationId xmlns:a16="http://schemas.microsoft.com/office/drawing/2014/main" id="{10C88EA1-2476-41F3-9919-F9C7BC92B61F}"/>
                  </a:ext>
                </a:extLst>
              </p:cNvPr>
              <p:cNvSpPr/>
              <p:nvPr/>
            </p:nvSpPr>
            <p:spPr>
              <a:xfrm>
                <a:off x="3901440" y="2857500"/>
                <a:ext cx="207646" cy="271145"/>
              </a:xfrm>
              <a:custGeom>
                <a:avLst/>
                <a:gdLst>
                  <a:gd name="connsiteX0" fmla="*/ 0 w 95250"/>
                  <a:gd name="connsiteY0" fmla="*/ 90170 h 147955"/>
                  <a:gd name="connsiteX1" fmla="*/ 11430 w 95250"/>
                  <a:gd name="connsiteY1" fmla="*/ 21590 h 147955"/>
                  <a:gd name="connsiteX2" fmla="*/ 53340 w 95250"/>
                  <a:gd name="connsiteY2" fmla="*/ 147320 h 147955"/>
                  <a:gd name="connsiteX3" fmla="*/ 45720 w 95250"/>
                  <a:gd name="connsiteY3" fmla="*/ 17780 h 147955"/>
                  <a:gd name="connsiteX4" fmla="*/ 76200 w 95250"/>
                  <a:gd name="connsiteY4" fmla="*/ 40640 h 147955"/>
                  <a:gd name="connsiteX5" fmla="*/ 95250 w 95250"/>
                  <a:gd name="connsiteY5" fmla="*/ 40640 h 147955"/>
                  <a:gd name="connsiteX0" fmla="*/ 0 w 95250"/>
                  <a:gd name="connsiteY0" fmla="*/ 92075 h 161290"/>
                  <a:gd name="connsiteX1" fmla="*/ 11430 w 95250"/>
                  <a:gd name="connsiteY1" fmla="*/ 23495 h 161290"/>
                  <a:gd name="connsiteX2" fmla="*/ 3429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95250"/>
                  <a:gd name="connsiteY0" fmla="*/ 92075 h 161290"/>
                  <a:gd name="connsiteX1" fmla="*/ 11430 w 95250"/>
                  <a:gd name="connsiteY1" fmla="*/ 23495 h 161290"/>
                  <a:gd name="connsiteX2" fmla="*/ 4572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100965"/>
                  <a:gd name="connsiteY0" fmla="*/ 92075 h 161290"/>
                  <a:gd name="connsiteX1" fmla="*/ 11430 w 100965"/>
                  <a:gd name="connsiteY1" fmla="*/ 23495 h 161290"/>
                  <a:gd name="connsiteX2" fmla="*/ 45720 w 100965"/>
                  <a:gd name="connsiteY2" fmla="*/ 160655 h 161290"/>
                  <a:gd name="connsiteX3" fmla="*/ 45720 w 100965"/>
                  <a:gd name="connsiteY3" fmla="*/ 19685 h 161290"/>
                  <a:gd name="connsiteX4" fmla="*/ 76200 w 100965"/>
                  <a:gd name="connsiteY4" fmla="*/ 42545 h 161290"/>
                  <a:gd name="connsiteX5" fmla="*/ 100965 w 100965"/>
                  <a:gd name="connsiteY5" fmla="*/ 33020 h 161290"/>
                  <a:gd name="connsiteX0" fmla="*/ 3810 w 104775"/>
                  <a:gd name="connsiteY0" fmla="*/ 92075 h 161290"/>
                  <a:gd name="connsiteX1" fmla="*/ 1905 w 104775"/>
                  <a:gd name="connsiteY1" fmla="*/ 84455 h 161290"/>
                  <a:gd name="connsiteX2" fmla="*/ 15240 w 104775"/>
                  <a:gd name="connsiteY2" fmla="*/ 23495 h 161290"/>
                  <a:gd name="connsiteX3" fmla="*/ 49530 w 104775"/>
                  <a:gd name="connsiteY3" fmla="*/ 160655 h 161290"/>
                  <a:gd name="connsiteX4" fmla="*/ 49530 w 104775"/>
                  <a:gd name="connsiteY4" fmla="*/ 19685 h 161290"/>
                  <a:gd name="connsiteX5" fmla="*/ 80010 w 104775"/>
                  <a:gd name="connsiteY5" fmla="*/ 42545 h 161290"/>
                  <a:gd name="connsiteX6" fmla="*/ 104775 w 104775"/>
                  <a:gd name="connsiteY6" fmla="*/ 33020 h 161290"/>
                  <a:gd name="connsiteX0" fmla="*/ 0 w 100965"/>
                  <a:gd name="connsiteY0" fmla="*/ 92075 h 161290"/>
                  <a:gd name="connsiteX1" fmla="*/ 7620 w 100965"/>
                  <a:gd name="connsiteY1" fmla="*/ 80645 h 161290"/>
                  <a:gd name="connsiteX2" fmla="*/ 11430 w 100965"/>
                  <a:gd name="connsiteY2" fmla="*/ 23495 h 161290"/>
                  <a:gd name="connsiteX3" fmla="*/ 45720 w 100965"/>
                  <a:gd name="connsiteY3" fmla="*/ 160655 h 161290"/>
                  <a:gd name="connsiteX4" fmla="*/ 45720 w 100965"/>
                  <a:gd name="connsiteY4" fmla="*/ 19685 h 161290"/>
                  <a:gd name="connsiteX5" fmla="*/ 76200 w 100965"/>
                  <a:gd name="connsiteY5" fmla="*/ 42545 h 161290"/>
                  <a:gd name="connsiteX6" fmla="*/ 100965 w 100965"/>
                  <a:gd name="connsiteY6" fmla="*/ 33020 h 161290"/>
                  <a:gd name="connsiteX0" fmla="*/ 0 w 118110"/>
                  <a:gd name="connsiteY0" fmla="*/ 97790 h 161290"/>
                  <a:gd name="connsiteX1" fmla="*/ 24765 w 118110"/>
                  <a:gd name="connsiteY1" fmla="*/ 8064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3810 w 118110"/>
                  <a:gd name="connsiteY1" fmla="*/ 103120 h 161290"/>
                  <a:gd name="connsiteX2" fmla="*/ 15240 w 118110"/>
                  <a:gd name="connsiteY2" fmla="*/ 88265 h 161290"/>
                  <a:gd name="connsiteX3" fmla="*/ 28575 w 118110"/>
                  <a:gd name="connsiteY3" fmla="*/ 23495 h 161290"/>
                  <a:gd name="connsiteX4" fmla="*/ 62865 w 118110"/>
                  <a:gd name="connsiteY4" fmla="*/ 160655 h 161290"/>
                  <a:gd name="connsiteX5" fmla="*/ 62865 w 118110"/>
                  <a:gd name="connsiteY5" fmla="*/ 19685 h 161290"/>
                  <a:gd name="connsiteX6" fmla="*/ 93345 w 118110"/>
                  <a:gd name="connsiteY6" fmla="*/ 42545 h 161290"/>
                  <a:gd name="connsiteX7" fmla="*/ 118110 w 118110"/>
                  <a:gd name="connsiteY7"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6205"/>
                  <a:gd name="connsiteY0" fmla="*/ 103456 h 161290"/>
                  <a:gd name="connsiteX1" fmla="*/ 13335 w 116205"/>
                  <a:gd name="connsiteY1" fmla="*/ 88265 h 161290"/>
                  <a:gd name="connsiteX2" fmla="*/ 26670 w 116205"/>
                  <a:gd name="connsiteY2" fmla="*/ 23495 h 161290"/>
                  <a:gd name="connsiteX3" fmla="*/ 60960 w 116205"/>
                  <a:gd name="connsiteY3" fmla="*/ 160655 h 161290"/>
                  <a:gd name="connsiteX4" fmla="*/ 60960 w 116205"/>
                  <a:gd name="connsiteY4" fmla="*/ 19685 h 161290"/>
                  <a:gd name="connsiteX5" fmla="*/ 91440 w 116205"/>
                  <a:gd name="connsiteY5" fmla="*/ 42545 h 161290"/>
                  <a:gd name="connsiteX6" fmla="*/ 116205 w 116205"/>
                  <a:gd name="connsiteY6" fmla="*/ 33020 h 161290"/>
                  <a:gd name="connsiteX0" fmla="*/ 0 w 112395"/>
                  <a:gd name="connsiteY0" fmla="*/ 103456 h 161290"/>
                  <a:gd name="connsiteX1" fmla="*/ 13335 w 112395"/>
                  <a:gd name="connsiteY1" fmla="*/ 88265 h 161290"/>
                  <a:gd name="connsiteX2" fmla="*/ 26670 w 112395"/>
                  <a:gd name="connsiteY2" fmla="*/ 23495 h 161290"/>
                  <a:gd name="connsiteX3" fmla="*/ 60960 w 112395"/>
                  <a:gd name="connsiteY3" fmla="*/ 160655 h 161290"/>
                  <a:gd name="connsiteX4" fmla="*/ 60960 w 112395"/>
                  <a:gd name="connsiteY4" fmla="*/ 19685 h 161290"/>
                  <a:gd name="connsiteX5" fmla="*/ 91440 w 112395"/>
                  <a:gd name="connsiteY5" fmla="*/ 42545 h 161290"/>
                  <a:gd name="connsiteX6" fmla="*/ 112395 w 112395"/>
                  <a:gd name="connsiteY6" fmla="*/ 28487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23" h="161290">
                    <a:moveTo>
                      <a:pt x="0" y="103456"/>
                    </a:moveTo>
                    <a:cubicBezTo>
                      <a:pt x="2931" y="106057"/>
                      <a:pt x="8890" y="101592"/>
                      <a:pt x="13335" y="88265"/>
                    </a:cubicBezTo>
                    <a:cubicBezTo>
                      <a:pt x="17780" y="74938"/>
                      <a:pt x="18733" y="11430"/>
                      <a:pt x="26670" y="23495"/>
                    </a:cubicBezTo>
                    <a:cubicBezTo>
                      <a:pt x="34607" y="35560"/>
                      <a:pt x="55245" y="161290"/>
                      <a:pt x="60960" y="160655"/>
                    </a:cubicBezTo>
                    <a:cubicBezTo>
                      <a:pt x="66675" y="160020"/>
                      <a:pt x="55880" y="39370"/>
                      <a:pt x="60960" y="19685"/>
                    </a:cubicBezTo>
                    <a:cubicBezTo>
                      <a:pt x="66040" y="0"/>
                      <a:pt x="84296" y="39567"/>
                      <a:pt x="91440" y="42545"/>
                    </a:cubicBezTo>
                    <a:cubicBezTo>
                      <a:pt x="98584" y="45523"/>
                      <a:pt x="98425" y="39458"/>
                      <a:pt x="103823" y="37553"/>
                    </a:cubicBezTo>
                  </a:path>
                </a:pathLst>
              </a:custGeom>
              <a:grpFill/>
              <a:ln w="19050" cap="flat" cmpd="sng" algn="ctr">
                <a:solidFill>
                  <a:srgbClr val="5B9BD5">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grpSp>
        <p:grpSp>
          <p:nvGrpSpPr>
            <p:cNvPr id="4983" name="Group 429">
              <a:extLst>
                <a:ext uri="{FF2B5EF4-FFF2-40B4-BE49-F238E27FC236}">
                  <a16:creationId xmlns:a16="http://schemas.microsoft.com/office/drawing/2014/main" id="{77BB9EA1-0F31-4AFA-AB8A-E546C6391F52}"/>
                </a:ext>
              </a:extLst>
            </p:cNvPr>
            <p:cNvGrpSpPr/>
            <p:nvPr/>
          </p:nvGrpSpPr>
          <p:grpSpPr>
            <a:xfrm rot="21568904">
              <a:off x="3798913" y="3535903"/>
              <a:ext cx="221980" cy="276856"/>
              <a:chOff x="3895725" y="2857500"/>
              <a:chExt cx="226695" cy="271145"/>
            </a:xfrm>
            <a:grpFill/>
          </p:grpSpPr>
          <p:sp>
            <p:nvSpPr>
              <p:cNvPr id="5029" name="Rectangle 430">
                <a:extLst>
                  <a:ext uri="{FF2B5EF4-FFF2-40B4-BE49-F238E27FC236}">
                    <a16:creationId xmlns:a16="http://schemas.microsoft.com/office/drawing/2014/main" id="{76D8448C-CFF9-4C07-A3C2-4152CC2B3E7D}"/>
                  </a:ext>
                </a:extLst>
              </p:cNvPr>
              <p:cNvSpPr/>
              <p:nvPr/>
            </p:nvSpPr>
            <p:spPr>
              <a:xfrm rot="19885152">
                <a:off x="3895725" y="2948939"/>
                <a:ext cx="226695" cy="45719"/>
              </a:xfrm>
              <a:prstGeom prst="rect">
                <a:avLst/>
              </a:prstGeom>
              <a:grp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5030" name="Freeform 431">
                <a:extLst>
                  <a:ext uri="{FF2B5EF4-FFF2-40B4-BE49-F238E27FC236}">
                    <a16:creationId xmlns:a16="http://schemas.microsoft.com/office/drawing/2014/main" id="{55D1B2B2-EA14-4BBB-925A-025AE2756B4C}"/>
                  </a:ext>
                </a:extLst>
              </p:cNvPr>
              <p:cNvSpPr/>
              <p:nvPr/>
            </p:nvSpPr>
            <p:spPr>
              <a:xfrm>
                <a:off x="3901440" y="2857500"/>
                <a:ext cx="207646" cy="271145"/>
              </a:xfrm>
              <a:custGeom>
                <a:avLst/>
                <a:gdLst>
                  <a:gd name="connsiteX0" fmla="*/ 0 w 95250"/>
                  <a:gd name="connsiteY0" fmla="*/ 90170 h 147955"/>
                  <a:gd name="connsiteX1" fmla="*/ 11430 w 95250"/>
                  <a:gd name="connsiteY1" fmla="*/ 21590 h 147955"/>
                  <a:gd name="connsiteX2" fmla="*/ 53340 w 95250"/>
                  <a:gd name="connsiteY2" fmla="*/ 147320 h 147955"/>
                  <a:gd name="connsiteX3" fmla="*/ 45720 w 95250"/>
                  <a:gd name="connsiteY3" fmla="*/ 17780 h 147955"/>
                  <a:gd name="connsiteX4" fmla="*/ 76200 w 95250"/>
                  <a:gd name="connsiteY4" fmla="*/ 40640 h 147955"/>
                  <a:gd name="connsiteX5" fmla="*/ 95250 w 95250"/>
                  <a:gd name="connsiteY5" fmla="*/ 40640 h 147955"/>
                  <a:gd name="connsiteX0" fmla="*/ 0 w 95250"/>
                  <a:gd name="connsiteY0" fmla="*/ 92075 h 161290"/>
                  <a:gd name="connsiteX1" fmla="*/ 11430 w 95250"/>
                  <a:gd name="connsiteY1" fmla="*/ 23495 h 161290"/>
                  <a:gd name="connsiteX2" fmla="*/ 3429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95250"/>
                  <a:gd name="connsiteY0" fmla="*/ 92075 h 161290"/>
                  <a:gd name="connsiteX1" fmla="*/ 11430 w 95250"/>
                  <a:gd name="connsiteY1" fmla="*/ 23495 h 161290"/>
                  <a:gd name="connsiteX2" fmla="*/ 4572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100965"/>
                  <a:gd name="connsiteY0" fmla="*/ 92075 h 161290"/>
                  <a:gd name="connsiteX1" fmla="*/ 11430 w 100965"/>
                  <a:gd name="connsiteY1" fmla="*/ 23495 h 161290"/>
                  <a:gd name="connsiteX2" fmla="*/ 45720 w 100965"/>
                  <a:gd name="connsiteY2" fmla="*/ 160655 h 161290"/>
                  <a:gd name="connsiteX3" fmla="*/ 45720 w 100965"/>
                  <a:gd name="connsiteY3" fmla="*/ 19685 h 161290"/>
                  <a:gd name="connsiteX4" fmla="*/ 76200 w 100965"/>
                  <a:gd name="connsiteY4" fmla="*/ 42545 h 161290"/>
                  <a:gd name="connsiteX5" fmla="*/ 100965 w 100965"/>
                  <a:gd name="connsiteY5" fmla="*/ 33020 h 161290"/>
                  <a:gd name="connsiteX0" fmla="*/ 3810 w 104775"/>
                  <a:gd name="connsiteY0" fmla="*/ 92075 h 161290"/>
                  <a:gd name="connsiteX1" fmla="*/ 1905 w 104775"/>
                  <a:gd name="connsiteY1" fmla="*/ 84455 h 161290"/>
                  <a:gd name="connsiteX2" fmla="*/ 15240 w 104775"/>
                  <a:gd name="connsiteY2" fmla="*/ 23495 h 161290"/>
                  <a:gd name="connsiteX3" fmla="*/ 49530 w 104775"/>
                  <a:gd name="connsiteY3" fmla="*/ 160655 h 161290"/>
                  <a:gd name="connsiteX4" fmla="*/ 49530 w 104775"/>
                  <a:gd name="connsiteY4" fmla="*/ 19685 h 161290"/>
                  <a:gd name="connsiteX5" fmla="*/ 80010 w 104775"/>
                  <a:gd name="connsiteY5" fmla="*/ 42545 h 161290"/>
                  <a:gd name="connsiteX6" fmla="*/ 104775 w 104775"/>
                  <a:gd name="connsiteY6" fmla="*/ 33020 h 161290"/>
                  <a:gd name="connsiteX0" fmla="*/ 0 w 100965"/>
                  <a:gd name="connsiteY0" fmla="*/ 92075 h 161290"/>
                  <a:gd name="connsiteX1" fmla="*/ 7620 w 100965"/>
                  <a:gd name="connsiteY1" fmla="*/ 80645 h 161290"/>
                  <a:gd name="connsiteX2" fmla="*/ 11430 w 100965"/>
                  <a:gd name="connsiteY2" fmla="*/ 23495 h 161290"/>
                  <a:gd name="connsiteX3" fmla="*/ 45720 w 100965"/>
                  <a:gd name="connsiteY3" fmla="*/ 160655 h 161290"/>
                  <a:gd name="connsiteX4" fmla="*/ 45720 w 100965"/>
                  <a:gd name="connsiteY4" fmla="*/ 19685 h 161290"/>
                  <a:gd name="connsiteX5" fmla="*/ 76200 w 100965"/>
                  <a:gd name="connsiteY5" fmla="*/ 42545 h 161290"/>
                  <a:gd name="connsiteX6" fmla="*/ 100965 w 100965"/>
                  <a:gd name="connsiteY6" fmla="*/ 33020 h 161290"/>
                  <a:gd name="connsiteX0" fmla="*/ 0 w 118110"/>
                  <a:gd name="connsiteY0" fmla="*/ 97790 h 161290"/>
                  <a:gd name="connsiteX1" fmla="*/ 24765 w 118110"/>
                  <a:gd name="connsiteY1" fmla="*/ 8064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3810 w 118110"/>
                  <a:gd name="connsiteY1" fmla="*/ 103120 h 161290"/>
                  <a:gd name="connsiteX2" fmla="*/ 15240 w 118110"/>
                  <a:gd name="connsiteY2" fmla="*/ 88265 h 161290"/>
                  <a:gd name="connsiteX3" fmla="*/ 28575 w 118110"/>
                  <a:gd name="connsiteY3" fmla="*/ 23495 h 161290"/>
                  <a:gd name="connsiteX4" fmla="*/ 62865 w 118110"/>
                  <a:gd name="connsiteY4" fmla="*/ 160655 h 161290"/>
                  <a:gd name="connsiteX5" fmla="*/ 62865 w 118110"/>
                  <a:gd name="connsiteY5" fmla="*/ 19685 h 161290"/>
                  <a:gd name="connsiteX6" fmla="*/ 93345 w 118110"/>
                  <a:gd name="connsiteY6" fmla="*/ 42545 h 161290"/>
                  <a:gd name="connsiteX7" fmla="*/ 118110 w 118110"/>
                  <a:gd name="connsiteY7"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6205"/>
                  <a:gd name="connsiteY0" fmla="*/ 103456 h 161290"/>
                  <a:gd name="connsiteX1" fmla="*/ 13335 w 116205"/>
                  <a:gd name="connsiteY1" fmla="*/ 88265 h 161290"/>
                  <a:gd name="connsiteX2" fmla="*/ 26670 w 116205"/>
                  <a:gd name="connsiteY2" fmla="*/ 23495 h 161290"/>
                  <a:gd name="connsiteX3" fmla="*/ 60960 w 116205"/>
                  <a:gd name="connsiteY3" fmla="*/ 160655 h 161290"/>
                  <a:gd name="connsiteX4" fmla="*/ 60960 w 116205"/>
                  <a:gd name="connsiteY4" fmla="*/ 19685 h 161290"/>
                  <a:gd name="connsiteX5" fmla="*/ 91440 w 116205"/>
                  <a:gd name="connsiteY5" fmla="*/ 42545 h 161290"/>
                  <a:gd name="connsiteX6" fmla="*/ 116205 w 116205"/>
                  <a:gd name="connsiteY6" fmla="*/ 33020 h 161290"/>
                  <a:gd name="connsiteX0" fmla="*/ 0 w 112395"/>
                  <a:gd name="connsiteY0" fmla="*/ 103456 h 161290"/>
                  <a:gd name="connsiteX1" fmla="*/ 13335 w 112395"/>
                  <a:gd name="connsiteY1" fmla="*/ 88265 h 161290"/>
                  <a:gd name="connsiteX2" fmla="*/ 26670 w 112395"/>
                  <a:gd name="connsiteY2" fmla="*/ 23495 h 161290"/>
                  <a:gd name="connsiteX3" fmla="*/ 60960 w 112395"/>
                  <a:gd name="connsiteY3" fmla="*/ 160655 h 161290"/>
                  <a:gd name="connsiteX4" fmla="*/ 60960 w 112395"/>
                  <a:gd name="connsiteY4" fmla="*/ 19685 h 161290"/>
                  <a:gd name="connsiteX5" fmla="*/ 91440 w 112395"/>
                  <a:gd name="connsiteY5" fmla="*/ 42545 h 161290"/>
                  <a:gd name="connsiteX6" fmla="*/ 112395 w 112395"/>
                  <a:gd name="connsiteY6" fmla="*/ 28487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23" h="161290">
                    <a:moveTo>
                      <a:pt x="0" y="103456"/>
                    </a:moveTo>
                    <a:cubicBezTo>
                      <a:pt x="2931" y="106057"/>
                      <a:pt x="8890" y="101592"/>
                      <a:pt x="13335" y="88265"/>
                    </a:cubicBezTo>
                    <a:cubicBezTo>
                      <a:pt x="17780" y="74938"/>
                      <a:pt x="18733" y="11430"/>
                      <a:pt x="26670" y="23495"/>
                    </a:cubicBezTo>
                    <a:cubicBezTo>
                      <a:pt x="34607" y="35560"/>
                      <a:pt x="55245" y="161290"/>
                      <a:pt x="60960" y="160655"/>
                    </a:cubicBezTo>
                    <a:cubicBezTo>
                      <a:pt x="66675" y="160020"/>
                      <a:pt x="55880" y="39370"/>
                      <a:pt x="60960" y="19685"/>
                    </a:cubicBezTo>
                    <a:cubicBezTo>
                      <a:pt x="66040" y="0"/>
                      <a:pt x="84296" y="39567"/>
                      <a:pt x="91440" y="42545"/>
                    </a:cubicBezTo>
                    <a:cubicBezTo>
                      <a:pt x="98584" y="45523"/>
                      <a:pt x="98425" y="39458"/>
                      <a:pt x="103823" y="37553"/>
                    </a:cubicBezTo>
                  </a:path>
                </a:pathLst>
              </a:custGeom>
              <a:grpFill/>
              <a:ln w="19050" cap="flat" cmpd="sng" algn="ctr">
                <a:solidFill>
                  <a:srgbClr val="5B9BD5">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grpSp>
        <p:cxnSp>
          <p:nvCxnSpPr>
            <p:cNvPr id="4984" name="Straight Connector 159">
              <a:extLst>
                <a:ext uri="{FF2B5EF4-FFF2-40B4-BE49-F238E27FC236}">
                  <a16:creationId xmlns:a16="http://schemas.microsoft.com/office/drawing/2014/main" id="{F6307E83-368E-4A1F-8955-5F89842B0EF7}"/>
                </a:ext>
              </a:extLst>
            </p:cNvPr>
            <p:cNvCxnSpPr/>
            <p:nvPr/>
          </p:nvCxnSpPr>
          <p:spPr>
            <a:xfrm rot="21529584" flipV="1">
              <a:off x="2552700" y="3239663"/>
              <a:ext cx="1571625" cy="895350"/>
            </a:xfrm>
            <a:prstGeom prst="line">
              <a:avLst/>
            </a:prstGeom>
            <a:grpFill/>
            <a:ln w="3175" cap="flat" cmpd="sng" algn="ctr">
              <a:solidFill>
                <a:schemeClr val="bg1"/>
              </a:solidFill>
              <a:prstDash val="sysDot"/>
            </a:ln>
            <a:effectLst/>
          </p:spPr>
        </p:cxnSp>
        <p:grpSp>
          <p:nvGrpSpPr>
            <p:cNvPr id="4985" name="Group 255">
              <a:extLst>
                <a:ext uri="{FF2B5EF4-FFF2-40B4-BE49-F238E27FC236}">
                  <a16:creationId xmlns:a16="http://schemas.microsoft.com/office/drawing/2014/main" id="{1A9D23B2-685B-43D6-B742-31A180C601AE}"/>
                </a:ext>
              </a:extLst>
            </p:cNvPr>
            <p:cNvGrpSpPr/>
            <p:nvPr/>
          </p:nvGrpSpPr>
          <p:grpSpPr>
            <a:xfrm rot="21568904">
              <a:off x="3424182" y="3502920"/>
              <a:ext cx="159795" cy="199295"/>
              <a:chOff x="3895725" y="2857500"/>
              <a:chExt cx="226695" cy="271145"/>
            </a:xfrm>
            <a:grpFill/>
          </p:grpSpPr>
          <p:sp>
            <p:nvSpPr>
              <p:cNvPr id="5027" name="Rectangle 256">
                <a:extLst>
                  <a:ext uri="{FF2B5EF4-FFF2-40B4-BE49-F238E27FC236}">
                    <a16:creationId xmlns:a16="http://schemas.microsoft.com/office/drawing/2014/main" id="{A39D66A0-C6B2-49FD-BC0F-22BC033E5B5E}"/>
                  </a:ext>
                </a:extLst>
              </p:cNvPr>
              <p:cNvSpPr/>
              <p:nvPr/>
            </p:nvSpPr>
            <p:spPr>
              <a:xfrm rot="19885152">
                <a:off x="3895725" y="2948939"/>
                <a:ext cx="226695" cy="45719"/>
              </a:xfrm>
              <a:prstGeom prst="rect">
                <a:avLst/>
              </a:prstGeom>
              <a:grp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5028" name="Freeform 257">
                <a:extLst>
                  <a:ext uri="{FF2B5EF4-FFF2-40B4-BE49-F238E27FC236}">
                    <a16:creationId xmlns:a16="http://schemas.microsoft.com/office/drawing/2014/main" id="{9C3C70B7-9E46-4DEB-8E1D-8F3EC33CDB05}"/>
                  </a:ext>
                </a:extLst>
              </p:cNvPr>
              <p:cNvSpPr/>
              <p:nvPr/>
            </p:nvSpPr>
            <p:spPr>
              <a:xfrm>
                <a:off x="3901440" y="2857500"/>
                <a:ext cx="207646" cy="271145"/>
              </a:xfrm>
              <a:custGeom>
                <a:avLst/>
                <a:gdLst>
                  <a:gd name="connsiteX0" fmla="*/ 0 w 95250"/>
                  <a:gd name="connsiteY0" fmla="*/ 90170 h 147955"/>
                  <a:gd name="connsiteX1" fmla="*/ 11430 w 95250"/>
                  <a:gd name="connsiteY1" fmla="*/ 21590 h 147955"/>
                  <a:gd name="connsiteX2" fmla="*/ 53340 w 95250"/>
                  <a:gd name="connsiteY2" fmla="*/ 147320 h 147955"/>
                  <a:gd name="connsiteX3" fmla="*/ 45720 w 95250"/>
                  <a:gd name="connsiteY3" fmla="*/ 17780 h 147955"/>
                  <a:gd name="connsiteX4" fmla="*/ 76200 w 95250"/>
                  <a:gd name="connsiteY4" fmla="*/ 40640 h 147955"/>
                  <a:gd name="connsiteX5" fmla="*/ 95250 w 95250"/>
                  <a:gd name="connsiteY5" fmla="*/ 40640 h 147955"/>
                  <a:gd name="connsiteX0" fmla="*/ 0 w 95250"/>
                  <a:gd name="connsiteY0" fmla="*/ 92075 h 161290"/>
                  <a:gd name="connsiteX1" fmla="*/ 11430 w 95250"/>
                  <a:gd name="connsiteY1" fmla="*/ 23495 h 161290"/>
                  <a:gd name="connsiteX2" fmla="*/ 3429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95250"/>
                  <a:gd name="connsiteY0" fmla="*/ 92075 h 161290"/>
                  <a:gd name="connsiteX1" fmla="*/ 11430 w 95250"/>
                  <a:gd name="connsiteY1" fmla="*/ 23495 h 161290"/>
                  <a:gd name="connsiteX2" fmla="*/ 4572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100965"/>
                  <a:gd name="connsiteY0" fmla="*/ 92075 h 161290"/>
                  <a:gd name="connsiteX1" fmla="*/ 11430 w 100965"/>
                  <a:gd name="connsiteY1" fmla="*/ 23495 h 161290"/>
                  <a:gd name="connsiteX2" fmla="*/ 45720 w 100965"/>
                  <a:gd name="connsiteY2" fmla="*/ 160655 h 161290"/>
                  <a:gd name="connsiteX3" fmla="*/ 45720 w 100965"/>
                  <a:gd name="connsiteY3" fmla="*/ 19685 h 161290"/>
                  <a:gd name="connsiteX4" fmla="*/ 76200 w 100965"/>
                  <a:gd name="connsiteY4" fmla="*/ 42545 h 161290"/>
                  <a:gd name="connsiteX5" fmla="*/ 100965 w 100965"/>
                  <a:gd name="connsiteY5" fmla="*/ 33020 h 161290"/>
                  <a:gd name="connsiteX0" fmla="*/ 3810 w 104775"/>
                  <a:gd name="connsiteY0" fmla="*/ 92075 h 161290"/>
                  <a:gd name="connsiteX1" fmla="*/ 1905 w 104775"/>
                  <a:gd name="connsiteY1" fmla="*/ 84455 h 161290"/>
                  <a:gd name="connsiteX2" fmla="*/ 15240 w 104775"/>
                  <a:gd name="connsiteY2" fmla="*/ 23495 h 161290"/>
                  <a:gd name="connsiteX3" fmla="*/ 49530 w 104775"/>
                  <a:gd name="connsiteY3" fmla="*/ 160655 h 161290"/>
                  <a:gd name="connsiteX4" fmla="*/ 49530 w 104775"/>
                  <a:gd name="connsiteY4" fmla="*/ 19685 h 161290"/>
                  <a:gd name="connsiteX5" fmla="*/ 80010 w 104775"/>
                  <a:gd name="connsiteY5" fmla="*/ 42545 h 161290"/>
                  <a:gd name="connsiteX6" fmla="*/ 104775 w 104775"/>
                  <a:gd name="connsiteY6" fmla="*/ 33020 h 161290"/>
                  <a:gd name="connsiteX0" fmla="*/ 0 w 100965"/>
                  <a:gd name="connsiteY0" fmla="*/ 92075 h 161290"/>
                  <a:gd name="connsiteX1" fmla="*/ 7620 w 100965"/>
                  <a:gd name="connsiteY1" fmla="*/ 80645 h 161290"/>
                  <a:gd name="connsiteX2" fmla="*/ 11430 w 100965"/>
                  <a:gd name="connsiteY2" fmla="*/ 23495 h 161290"/>
                  <a:gd name="connsiteX3" fmla="*/ 45720 w 100965"/>
                  <a:gd name="connsiteY3" fmla="*/ 160655 h 161290"/>
                  <a:gd name="connsiteX4" fmla="*/ 45720 w 100965"/>
                  <a:gd name="connsiteY4" fmla="*/ 19685 h 161290"/>
                  <a:gd name="connsiteX5" fmla="*/ 76200 w 100965"/>
                  <a:gd name="connsiteY5" fmla="*/ 42545 h 161290"/>
                  <a:gd name="connsiteX6" fmla="*/ 100965 w 100965"/>
                  <a:gd name="connsiteY6" fmla="*/ 33020 h 161290"/>
                  <a:gd name="connsiteX0" fmla="*/ 0 w 118110"/>
                  <a:gd name="connsiteY0" fmla="*/ 97790 h 161290"/>
                  <a:gd name="connsiteX1" fmla="*/ 24765 w 118110"/>
                  <a:gd name="connsiteY1" fmla="*/ 8064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3810 w 118110"/>
                  <a:gd name="connsiteY1" fmla="*/ 103120 h 161290"/>
                  <a:gd name="connsiteX2" fmla="*/ 15240 w 118110"/>
                  <a:gd name="connsiteY2" fmla="*/ 88265 h 161290"/>
                  <a:gd name="connsiteX3" fmla="*/ 28575 w 118110"/>
                  <a:gd name="connsiteY3" fmla="*/ 23495 h 161290"/>
                  <a:gd name="connsiteX4" fmla="*/ 62865 w 118110"/>
                  <a:gd name="connsiteY4" fmla="*/ 160655 h 161290"/>
                  <a:gd name="connsiteX5" fmla="*/ 62865 w 118110"/>
                  <a:gd name="connsiteY5" fmla="*/ 19685 h 161290"/>
                  <a:gd name="connsiteX6" fmla="*/ 93345 w 118110"/>
                  <a:gd name="connsiteY6" fmla="*/ 42545 h 161290"/>
                  <a:gd name="connsiteX7" fmla="*/ 118110 w 118110"/>
                  <a:gd name="connsiteY7"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6205"/>
                  <a:gd name="connsiteY0" fmla="*/ 103456 h 161290"/>
                  <a:gd name="connsiteX1" fmla="*/ 13335 w 116205"/>
                  <a:gd name="connsiteY1" fmla="*/ 88265 h 161290"/>
                  <a:gd name="connsiteX2" fmla="*/ 26670 w 116205"/>
                  <a:gd name="connsiteY2" fmla="*/ 23495 h 161290"/>
                  <a:gd name="connsiteX3" fmla="*/ 60960 w 116205"/>
                  <a:gd name="connsiteY3" fmla="*/ 160655 h 161290"/>
                  <a:gd name="connsiteX4" fmla="*/ 60960 w 116205"/>
                  <a:gd name="connsiteY4" fmla="*/ 19685 h 161290"/>
                  <a:gd name="connsiteX5" fmla="*/ 91440 w 116205"/>
                  <a:gd name="connsiteY5" fmla="*/ 42545 h 161290"/>
                  <a:gd name="connsiteX6" fmla="*/ 116205 w 116205"/>
                  <a:gd name="connsiteY6" fmla="*/ 33020 h 161290"/>
                  <a:gd name="connsiteX0" fmla="*/ 0 w 112395"/>
                  <a:gd name="connsiteY0" fmla="*/ 103456 h 161290"/>
                  <a:gd name="connsiteX1" fmla="*/ 13335 w 112395"/>
                  <a:gd name="connsiteY1" fmla="*/ 88265 h 161290"/>
                  <a:gd name="connsiteX2" fmla="*/ 26670 w 112395"/>
                  <a:gd name="connsiteY2" fmla="*/ 23495 h 161290"/>
                  <a:gd name="connsiteX3" fmla="*/ 60960 w 112395"/>
                  <a:gd name="connsiteY3" fmla="*/ 160655 h 161290"/>
                  <a:gd name="connsiteX4" fmla="*/ 60960 w 112395"/>
                  <a:gd name="connsiteY4" fmla="*/ 19685 h 161290"/>
                  <a:gd name="connsiteX5" fmla="*/ 91440 w 112395"/>
                  <a:gd name="connsiteY5" fmla="*/ 42545 h 161290"/>
                  <a:gd name="connsiteX6" fmla="*/ 112395 w 112395"/>
                  <a:gd name="connsiteY6" fmla="*/ 28487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23" h="161290">
                    <a:moveTo>
                      <a:pt x="0" y="103456"/>
                    </a:moveTo>
                    <a:cubicBezTo>
                      <a:pt x="2931" y="106057"/>
                      <a:pt x="8890" y="101592"/>
                      <a:pt x="13335" y="88265"/>
                    </a:cubicBezTo>
                    <a:cubicBezTo>
                      <a:pt x="17780" y="74938"/>
                      <a:pt x="18733" y="11430"/>
                      <a:pt x="26670" y="23495"/>
                    </a:cubicBezTo>
                    <a:cubicBezTo>
                      <a:pt x="34607" y="35560"/>
                      <a:pt x="55245" y="161290"/>
                      <a:pt x="60960" y="160655"/>
                    </a:cubicBezTo>
                    <a:cubicBezTo>
                      <a:pt x="66675" y="160020"/>
                      <a:pt x="55880" y="39370"/>
                      <a:pt x="60960" y="19685"/>
                    </a:cubicBezTo>
                    <a:cubicBezTo>
                      <a:pt x="66040" y="0"/>
                      <a:pt x="84296" y="39567"/>
                      <a:pt x="91440" y="42545"/>
                    </a:cubicBezTo>
                    <a:cubicBezTo>
                      <a:pt x="98584" y="45523"/>
                      <a:pt x="98425" y="39458"/>
                      <a:pt x="103823" y="37553"/>
                    </a:cubicBezTo>
                  </a:path>
                </a:pathLst>
              </a:custGeom>
              <a:grpFill/>
              <a:ln w="19050" cap="flat" cmpd="sng" algn="ctr">
                <a:solidFill>
                  <a:srgbClr val="5B9BD5">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grpSp>
        <p:grpSp>
          <p:nvGrpSpPr>
            <p:cNvPr id="4986" name="Group 432">
              <a:extLst>
                <a:ext uri="{FF2B5EF4-FFF2-40B4-BE49-F238E27FC236}">
                  <a16:creationId xmlns:a16="http://schemas.microsoft.com/office/drawing/2014/main" id="{90478CE7-4ABC-44AC-930C-2B1AA109675E}"/>
                </a:ext>
              </a:extLst>
            </p:cNvPr>
            <p:cNvGrpSpPr/>
            <p:nvPr/>
          </p:nvGrpSpPr>
          <p:grpSpPr>
            <a:xfrm rot="21568904">
              <a:off x="2927206" y="3795305"/>
              <a:ext cx="159795" cy="199295"/>
              <a:chOff x="3895725" y="2857500"/>
              <a:chExt cx="226695" cy="271145"/>
            </a:xfrm>
            <a:grpFill/>
          </p:grpSpPr>
          <p:sp>
            <p:nvSpPr>
              <p:cNvPr id="5025" name="Rectangle 433">
                <a:extLst>
                  <a:ext uri="{FF2B5EF4-FFF2-40B4-BE49-F238E27FC236}">
                    <a16:creationId xmlns:a16="http://schemas.microsoft.com/office/drawing/2014/main" id="{9F4F3971-8391-4C48-A9BB-100CC58E350F}"/>
                  </a:ext>
                </a:extLst>
              </p:cNvPr>
              <p:cNvSpPr/>
              <p:nvPr/>
            </p:nvSpPr>
            <p:spPr>
              <a:xfrm rot="19885152">
                <a:off x="3895725" y="2948939"/>
                <a:ext cx="226695" cy="45719"/>
              </a:xfrm>
              <a:prstGeom prst="rect">
                <a:avLst/>
              </a:prstGeom>
              <a:grp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5026" name="Freeform 434">
                <a:extLst>
                  <a:ext uri="{FF2B5EF4-FFF2-40B4-BE49-F238E27FC236}">
                    <a16:creationId xmlns:a16="http://schemas.microsoft.com/office/drawing/2014/main" id="{59BD3713-7364-41D4-9591-33B3878E3358}"/>
                  </a:ext>
                </a:extLst>
              </p:cNvPr>
              <p:cNvSpPr/>
              <p:nvPr/>
            </p:nvSpPr>
            <p:spPr>
              <a:xfrm>
                <a:off x="3901440" y="2857500"/>
                <a:ext cx="207646" cy="271145"/>
              </a:xfrm>
              <a:custGeom>
                <a:avLst/>
                <a:gdLst>
                  <a:gd name="connsiteX0" fmla="*/ 0 w 95250"/>
                  <a:gd name="connsiteY0" fmla="*/ 90170 h 147955"/>
                  <a:gd name="connsiteX1" fmla="*/ 11430 w 95250"/>
                  <a:gd name="connsiteY1" fmla="*/ 21590 h 147955"/>
                  <a:gd name="connsiteX2" fmla="*/ 53340 w 95250"/>
                  <a:gd name="connsiteY2" fmla="*/ 147320 h 147955"/>
                  <a:gd name="connsiteX3" fmla="*/ 45720 w 95250"/>
                  <a:gd name="connsiteY3" fmla="*/ 17780 h 147955"/>
                  <a:gd name="connsiteX4" fmla="*/ 76200 w 95250"/>
                  <a:gd name="connsiteY4" fmla="*/ 40640 h 147955"/>
                  <a:gd name="connsiteX5" fmla="*/ 95250 w 95250"/>
                  <a:gd name="connsiteY5" fmla="*/ 40640 h 147955"/>
                  <a:gd name="connsiteX0" fmla="*/ 0 w 95250"/>
                  <a:gd name="connsiteY0" fmla="*/ 92075 h 161290"/>
                  <a:gd name="connsiteX1" fmla="*/ 11430 w 95250"/>
                  <a:gd name="connsiteY1" fmla="*/ 23495 h 161290"/>
                  <a:gd name="connsiteX2" fmla="*/ 3429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95250"/>
                  <a:gd name="connsiteY0" fmla="*/ 92075 h 161290"/>
                  <a:gd name="connsiteX1" fmla="*/ 11430 w 95250"/>
                  <a:gd name="connsiteY1" fmla="*/ 23495 h 161290"/>
                  <a:gd name="connsiteX2" fmla="*/ 4572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100965"/>
                  <a:gd name="connsiteY0" fmla="*/ 92075 h 161290"/>
                  <a:gd name="connsiteX1" fmla="*/ 11430 w 100965"/>
                  <a:gd name="connsiteY1" fmla="*/ 23495 h 161290"/>
                  <a:gd name="connsiteX2" fmla="*/ 45720 w 100965"/>
                  <a:gd name="connsiteY2" fmla="*/ 160655 h 161290"/>
                  <a:gd name="connsiteX3" fmla="*/ 45720 w 100965"/>
                  <a:gd name="connsiteY3" fmla="*/ 19685 h 161290"/>
                  <a:gd name="connsiteX4" fmla="*/ 76200 w 100965"/>
                  <a:gd name="connsiteY4" fmla="*/ 42545 h 161290"/>
                  <a:gd name="connsiteX5" fmla="*/ 100965 w 100965"/>
                  <a:gd name="connsiteY5" fmla="*/ 33020 h 161290"/>
                  <a:gd name="connsiteX0" fmla="*/ 3810 w 104775"/>
                  <a:gd name="connsiteY0" fmla="*/ 92075 h 161290"/>
                  <a:gd name="connsiteX1" fmla="*/ 1905 w 104775"/>
                  <a:gd name="connsiteY1" fmla="*/ 84455 h 161290"/>
                  <a:gd name="connsiteX2" fmla="*/ 15240 w 104775"/>
                  <a:gd name="connsiteY2" fmla="*/ 23495 h 161290"/>
                  <a:gd name="connsiteX3" fmla="*/ 49530 w 104775"/>
                  <a:gd name="connsiteY3" fmla="*/ 160655 h 161290"/>
                  <a:gd name="connsiteX4" fmla="*/ 49530 w 104775"/>
                  <a:gd name="connsiteY4" fmla="*/ 19685 h 161290"/>
                  <a:gd name="connsiteX5" fmla="*/ 80010 w 104775"/>
                  <a:gd name="connsiteY5" fmla="*/ 42545 h 161290"/>
                  <a:gd name="connsiteX6" fmla="*/ 104775 w 104775"/>
                  <a:gd name="connsiteY6" fmla="*/ 33020 h 161290"/>
                  <a:gd name="connsiteX0" fmla="*/ 0 w 100965"/>
                  <a:gd name="connsiteY0" fmla="*/ 92075 h 161290"/>
                  <a:gd name="connsiteX1" fmla="*/ 7620 w 100965"/>
                  <a:gd name="connsiteY1" fmla="*/ 80645 h 161290"/>
                  <a:gd name="connsiteX2" fmla="*/ 11430 w 100965"/>
                  <a:gd name="connsiteY2" fmla="*/ 23495 h 161290"/>
                  <a:gd name="connsiteX3" fmla="*/ 45720 w 100965"/>
                  <a:gd name="connsiteY3" fmla="*/ 160655 h 161290"/>
                  <a:gd name="connsiteX4" fmla="*/ 45720 w 100965"/>
                  <a:gd name="connsiteY4" fmla="*/ 19685 h 161290"/>
                  <a:gd name="connsiteX5" fmla="*/ 76200 w 100965"/>
                  <a:gd name="connsiteY5" fmla="*/ 42545 h 161290"/>
                  <a:gd name="connsiteX6" fmla="*/ 100965 w 100965"/>
                  <a:gd name="connsiteY6" fmla="*/ 33020 h 161290"/>
                  <a:gd name="connsiteX0" fmla="*/ 0 w 118110"/>
                  <a:gd name="connsiteY0" fmla="*/ 97790 h 161290"/>
                  <a:gd name="connsiteX1" fmla="*/ 24765 w 118110"/>
                  <a:gd name="connsiteY1" fmla="*/ 8064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3810 w 118110"/>
                  <a:gd name="connsiteY1" fmla="*/ 103120 h 161290"/>
                  <a:gd name="connsiteX2" fmla="*/ 15240 w 118110"/>
                  <a:gd name="connsiteY2" fmla="*/ 88265 h 161290"/>
                  <a:gd name="connsiteX3" fmla="*/ 28575 w 118110"/>
                  <a:gd name="connsiteY3" fmla="*/ 23495 h 161290"/>
                  <a:gd name="connsiteX4" fmla="*/ 62865 w 118110"/>
                  <a:gd name="connsiteY4" fmla="*/ 160655 h 161290"/>
                  <a:gd name="connsiteX5" fmla="*/ 62865 w 118110"/>
                  <a:gd name="connsiteY5" fmla="*/ 19685 h 161290"/>
                  <a:gd name="connsiteX6" fmla="*/ 93345 w 118110"/>
                  <a:gd name="connsiteY6" fmla="*/ 42545 h 161290"/>
                  <a:gd name="connsiteX7" fmla="*/ 118110 w 118110"/>
                  <a:gd name="connsiteY7"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6205"/>
                  <a:gd name="connsiteY0" fmla="*/ 103456 h 161290"/>
                  <a:gd name="connsiteX1" fmla="*/ 13335 w 116205"/>
                  <a:gd name="connsiteY1" fmla="*/ 88265 h 161290"/>
                  <a:gd name="connsiteX2" fmla="*/ 26670 w 116205"/>
                  <a:gd name="connsiteY2" fmla="*/ 23495 h 161290"/>
                  <a:gd name="connsiteX3" fmla="*/ 60960 w 116205"/>
                  <a:gd name="connsiteY3" fmla="*/ 160655 h 161290"/>
                  <a:gd name="connsiteX4" fmla="*/ 60960 w 116205"/>
                  <a:gd name="connsiteY4" fmla="*/ 19685 h 161290"/>
                  <a:gd name="connsiteX5" fmla="*/ 91440 w 116205"/>
                  <a:gd name="connsiteY5" fmla="*/ 42545 h 161290"/>
                  <a:gd name="connsiteX6" fmla="*/ 116205 w 116205"/>
                  <a:gd name="connsiteY6" fmla="*/ 33020 h 161290"/>
                  <a:gd name="connsiteX0" fmla="*/ 0 w 112395"/>
                  <a:gd name="connsiteY0" fmla="*/ 103456 h 161290"/>
                  <a:gd name="connsiteX1" fmla="*/ 13335 w 112395"/>
                  <a:gd name="connsiteY1" fmla="*/ 88265 h 161290"/>
                  <a:gd name="connsiteX2" fmla="*/ 26670 w 112395"/>
                  <a:gd name="connsiteY2" fmla="*/ 23495 h 161290"/>
                  <a:gd name="connsiteX3" fmla="*/ 60960 w 112395"/>
                  <a:gd name="connsiteY3" fmla="*/ 160655 h 161290"/>
                  <a:gd name="connsiteX4" fmla="*/ 60960 w 112395"/>
                  <a:gd name="connsiteY4" fmla="*/ 19685 h 161290"/>
                  <a:gd name="connsiteX5" fmla="*/ 91440 w 112395"/>
                  <a:gd name="connsiteY5" fmla="*/ 42545 h 161290"/>
                  <a:gd name="connsiteX6" fmla="*/ 112395 w 112395"/>
                  <a:gd name="connsiteY6" fmla="*/ 28487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23" h="161290">
                    <a:moveTo>
                      <a:pt x="0" y="103456"/>
                    </a:moveTo>
                    <a:cubicBezTo>
                      <a:pt x="2931" y="106057"/>
                      <a:pt x="8890" y="101592"/>
                      <a:pt x="13335" y="88265"/>
                    </a:cubicBezTo>
                    <a:cubicBezTo>
                      <a:pt x="17780" y="74938"/>
                      <a:pt x="18733" y="11430"/>
                      <a:pt x="26670" y="23495"/>
                    </a:cubicBezTo>
                    <a:cubicBezTo>
                      <a:pt x="34607" y="35560"/>
                      <a:pt x="55245" y="161290"/>
                      <a:pt x="60960" y="160655"/>
                    </a:cubicBezTo>
                    <a:cubicBezTo>
                      <a:pt x="66675" y="160020"/>
                      <a:pt x="55880" y="39370"/>
                      <a:pt x="60960" y="19685"/>
                    </a:cubicBezTo>
                    <a:cubicBezTo>
                      <a:pt x="66040" y="0"/>
                      <a:pt x="84296" y="39567"/>
                      <a:pt x="91440" y="42545"/>
                    </a:cubicBezTo>
                    <a:cubicBezTo>
                      <a:pt x="98584" y="45523"/>
                      <a:pt x="98425" y="39458"/>
                      <a:pt x="103823" y="37553"/>
                    </a:cubicBezTo>
                  </a:path>
                </a:pathLst>
              </a:custGeom>
              <a:grpFill/>
              <a:ln w="19050" cap="flat" cmpd="sng" algn="ctr">
                <a:solidFill>
                  <a:srgbClr val="5B9BD5">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grpSp>
        <p:grpSp>
          <p:nvGrpSpPr>
            <p:cNvPr id="4987" name="Group 435">
              <a:extLst>
                <a:ext uri="{FF2B5EF4-FFF2-40B4-BE49-F238E27FC236}">
                  <a16:creationId xmlns:a16="http://schemas.microsoft.com/office/drawing/2014/main" id="{F3EF28A7-86CB-4DC5-8C35-BE3225656AF4}"/>
                </a:ext>
              </a:extLst>
            </p:cNvPr>
            <p:cNvGrpSpPr/>
            <p:nvPr/>
          </p:nvGrpSpPr>
          <p:grpSpPr>
            <a:xfrm rot="21568904">
              <a:off x="3706237" y="3413329"/>
              <a:ext cx="181022" cy="225769"/>
              <a:chOff x="3895721" y="2857500"/>
              <a:chExt cx="226695" cy="271145"/>
            </a:xfrm>
            <a:grpFill/>
          </p:grpSpPr>
          <p:sp>
            <p:nvSpPr>
              <p:cNvPr id="5023" name="Rectangle 436">
                <a:extLst>
                  <a:ext uri="{FF2B5EF4-FFF2-40B4-BE49-F238E27FC236}">
                    <a16:creationId xmlns:a16="http://schemas.microsoft.com/office/drawing/2014/main" id="{C006E2E6-F70B-4FE6-96A5-2319F7378E10}"/>
                  </a:ext>
                </a:extLst>
              </p:cNvPr>
              <p:cNvSpPr/>
              <p:nvPr/>
            </p:nvSpPr>
            <p:spPr>
              <a:xfrm rot="19885152">
                <a:off x="3895721" y="2948938"/>
                <a:ext cx="226695" cy="45719"/>
              </a:xfrm>
              <a:prstGeom prst="rect">
                <a:avLst/>
              </a:prstGeom>
              <a:grp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5024" name="Freeform 437">
                <a:extLst>
                  <a:ext uri="{FF2B5EF4-FFF2-40B4-BE49-F238E27FC236}">
                    <a16:creationId xmlns:a16="http://schemas.microsoft.com/office/drawing/2014/main" id="{81359238-D54E-492A-A0D8-7F60036B2A8B}"/>
                  </a:ext>
                </a:extLst>
              </p:cNvPr>
              <p:cNvSpPr/>
              <p:nvPr/>
            </p:nvSpPr>
            <p:spPr>
              <a:xfrm>
                <a:off x="3901440" y="2857500"/>
                <a:ext cx="207646" cy="271145"/>
              </a:xfrm>
              <a:custGeom>
                <a:avLst/>
                <a:gdLst>
                  <a:gd name="connsiteX0" fmla="*/ 0 w 95250"/>
                  <a:gd name="connsiteY0" fmla="*/ 90170 h 147955"/>
                  <a:gd name="connsiteX1" fmla="*/ 11430 w 95250"/>
                  <a:gd name="connsiteY1" fmla="*/ 21590 h 147955"/>
                  <a:gd name="connsiteX2" fmla="*/ 53340 w 95250"/>
                  <a:gd name="connsiteY2" fmla="*/ 147320 h 147955"/>
                  <a:gd name="connsiteX3" fmla="*/ 45720 w 95250"/>
                  <a:gd name="connsiteY3" fmla="*/ 17780 h 147955"/>
                  <a:gd name="connsiteX4" fmla="*/ 76200 w 95250"/>
                  <a:gd name="connsiteY4" fmla="*/ 40640 h 147955"/>
                  <a:gd name="connsiteX5" fmla="*/ 95250 w 95250"/>
                  <a:gd name="connsiteY5" fmla="*/ 40640 h 147955"/>
                  <a:gd name="connsiteX0" fmla="*/ 0 w 95250"/>
                  <a:gd name="connsiteY0" fmla="*/ 92075 h 161290"/>
                  <a:gd name="connsiteX1" fmla="*/ 11430 w 95250"/>
                  <a:gd name="connsiteY1" fmla="*/ 23495 h 161290"/>
                  <a:gd name="connsiteX2" fmla="*/ 3429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95250"/>
                  <a:gd name="connsiteY0" fmla="*/ 92075 h 161290"/>
                  <a:gd name="connsiteX1" fmla="*/ 11430 w 95250"/>
                  <a:gd name="connsiteY1" fmla="*/ 23495 h 161290"/>
                  <a:gd name="connsiteX2" fmla="*/ 4572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100965"/>
                  <a:gd name="connsiteY0" fmla="*/ 92075 h 161290"/>
                  <a:gd name="connsiteX1" fmla="*/ 11430 w 100965"/>
                  <a:gd name="connsiteY1" fmla="*/ 23495 h 161290"/>
                  <a:gd name="connsiteX2" fmla="*/ 45720 w 100965"/>
                  <a:gd name="connsiteY2" fmla="*/ 160655 h 161290"/>
                  <a:gd name="connsiteX3" fmla="*/ 45720 w 100965"/>
                  <a:gd name="connsiteY3" fmla="*/ 19685 h 161290"/>
                  <a:gd name="connsiteX4" fmla="*/ 76200 w 100965"/>
                  <a:gd name="connsiteY4" fmla="*/ 42545 h 161290"/>
                  <a:gd name="connsiteX5" fmla="*/ 100965 w 100965"/>
                  <a:gd name="connsiteY5" fmla="*/ 33020 h 161290"/>
                  <a:gd name="connsiteX0" fmla="*/ 3810 w 104775"/>
                  <a:gd name="connsiteY0" fmla="*/ 92075 h 161290"/>
                  <a:gd name="connsiteX1" fmla="*/ 1905 w 104775"/>
                  <a:gd name="connsiteY1" fmla="*/ 84455 h 161290"/>
                  <a:gd name="connsiteX2" fmla="*/ 15240 w 104775"/>
                  <a:gd name="connsiteY2" fmla="*/ 23495 h 161290"/>
                  <a:gd name="connsiteX3" fmla="*/ 49530 w 104775"/>
                  <a:gd name="connsiteY3" fmla="*/ 160655 h 161290"/>
                  <a:gd name="connsiteX4" fmla="*/ 49530 w 104775"/>
                  <a:gd name="connsiteY4" fmla="*/ 19685 h 161290"/>
                  <a:gd name="connsiteX5" fmla="*/ 80010 w 104775"/>
                  <a:gd name="connsiteY5" fmla="*/ 42545 h 161290"/>
                  <a:gd name="connsiteX6" fmla="*/ 104775 w 104775"/>
                  <a:gd name="connsiteY6" fmla="*/ 33020 h 161290"/>
                  <a:gd name="connsiteX0" fmla="*/ 0 w 100965"/>
                  <a:gd name="connsiteY0" fmla="*/ 92075 h 161290"/>
                  <a:gd name="connsiteX1" fmla="*/ 7620 w 100965"/>
                  <a:gd name="connsiteY1" fmla="*/ 80645 h 161290"/>
                  <a:gd name="connsiteX2" fmla="*/ 11430 w 100965"/>
                  <a:gd name="connsiteY2" fmla="*/ 23495 h 161290"/>
                  <a:gd name="connsiteX3" fmla="*/ 45720 w 100965"/>
                  <a:gd name="connsiteY3" fmla="*/ 160655 h 161290"/>
                  <a:gd name="connsiteX4" fmla="*/ 45720 w 100965"/>
                  <a:gd name="connsiteY4" fmla="*/ 19685 h 161290"/>
                  <a:gd name="connsiteX5" fmla="*/ 76200 w 100965"/>
                  <a:gd name="connsiteY5" fmla="*/ 42545 h 161290"/>
                  <a:gd name="connsiteX6" fmla="*/ 100965 w 100965"/>
                  <a:gd name="connsiteY6" fmla="*/ 33020 h 161290"/>
                  <a:gd name="connsiteX0" fmla="*/ 0 w 118110"/>
                  <a:gd name="connsiteY0" fmla="*/ 97790 h 161290"/>
                  <a:gd name="connsiteX1" fmla="*/ 24765 w 118110"/>
                  <a:gd name="connsiteY1" fmla="*/ 8064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3810 w 118110"/>
                  <a:gd name="connsiteY1" fmla="*/ 103120 h 161290"/>
                  <a:gd name="connsiteX2" fmla="*/ 15240 w 118110"/>
                  <a:gd name="connsiteY2" fmla="*/ 88265 h 161290"/>
                  <a:gd name="connsiteX3" fmla="*/ 28575 w 118110"/>
                  <a:gd name="connsiteY3" fmla="*/ 23495 h 161290"/>
                  <a:gd name="connsiteX4" fmla="*/ 62865 w 118110"/>
                  <a:gd name="connsiteY4" fmla="*/ 160655 h 161290"/>
                  <a:gd name="connsiteX5" fmla="*/ 62865 w 118110"/>
                  <a:gd name="connsiteY5" fmla="*/ 19685 h 161290"/>
                  <a:gd name="connsiteX6" fmla="*/ 93345 w 118110"/>
                  <a:gd name="connsiteY6" fmla="*/ 42545 h 161290"/>
                  <a:gd name="connsiteX7" fmla="*/ 118110 w 118110"/>
                  <a:gd name="connsiteY7"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6205"/>
                  <a:gd name="connsiteY0" fmla="*/ 103456 h 161290"/>
                  <a:gd name="connsiteX1" fmla="*/ 13335 w 116205"/>
                  <a:gd name="connsiteY1" fmla="*/ 88265 h 161290"/>
                  <a:gd name="connsiteX2" fmla="*/ 26670 w 116205"/>
                  <a:gd name="connsiteY2" fmla="*/ 23495 h 161290"/>
                  <a:gd name="connsiteX3" fmla="*/ 60960 w 116205"/>
                  <a:gd name="connsiteY3" fmla="*/ 160655 h 161290"/>
                  <a:gd name="connsiteX4" fmla="*/ 60960 w 116205"/>
                  <a:gd name="connsiteY4" fmla="*/ 19685 h 161290"/>
                  <a:gd name="connsiteX5" fmla="*/ 91440 w 116205"/>
                  <a:gd name="connsiteY5" fmla="*/ 42545 h 161290"/>
                  <a:gd name="connsiteX6" fmla="*/ 116205 w 116205"/>
                  <a:gd name="connsiteY6" fmla="*/ 33020 h 161290"/>
                  <a:gd name="connsiteX0" fmla="*/ 0 w 112395"/>
                  <a:gd name="connsiteY0" fmla="*/ 103456 h 161290"/>
                  <a:gd name="connsiteX1" fmla="*/ 13335 w 112395"/>
                  <a:gd name="connsiteY1" fmla="*/ 88265 h 161290"/>
                  <a:gd name="connsiteX2" fmla="*/ 26670 w 112395"/>
                  <a:gd name="connsiteY2" fmla="*/ 23495 h 161290"/>
                  <a:gd name="connsiteX3" fmla="*/ 60960 w 112395"/>
                  <a:gd name="connsiteY3" fmla="*/ 160655 h 161290"/>
                  <a:gd name="connsiteX4" fmla="*/ 60960 w 112395"/>
                  <a:gd name="connsiteY4" fmla="*/ 19685 h 161290"/>
                  <a:gd name="connsiteX5" fmla="*/ 91440 w 112395"/>
                  <a:gd name="connsiteY5" fmla="*/ 42545 h 161290"/>
                  <a:gd name="connsiteX6" fmla="*/ 112395 w 112395"/>
                  <a:gd name="connsiteY6" fmla="*/ 28487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23" h="161290">
                    <a:moveTo>
                      <a:pt x="0" y="103456"/>
                    </a:moveTo>
                    <a:cubicBezTo>
                      <a:pt x="2931" y="106057"/>
                      <a:pt x="8890" y="101592"/>
                      <a:pt x="13335" y="88265"/>
                    </a:cubicBezTo>
                    <a:cubicBezTo>
                      <a:pt x="17780" y="74938"/>
                      <a:pt x="18733" y="11430"/>
                      <a:pt x="26670" y="23495"/>
                    </a:cubicBezTo>
                    <a:cubicBezTo>
                      <a:pt x="34607" y="35560"/>
                      <a:pt x="55245" y="161290"/>
                      <a:pt x="60960" y="160655"/>
                    </a:cubicBezTo>
                    <a:cubicBezTo>
                      <a:pt x="66675" y="160020"/>
                      <a:pt x="55880" y="39370"/>
                      <a:pt x="60960" y="19685"/>
                    </a:cubicBezTo>
                    <a:cubicBezTo>
                      <a:pt x="66040" y="0"/>
                      <a:pt x="84296" y="39567"/>
                      <a:pt x="91440" y="42545"/>
                    </a:cubicBezTo>
                    <a:cubicBezTo>
                      <a:pt x="98584" y="45523"/>
                      <a:pt x="98425" y="39458"/>
                      <a:pt x="103823" y="37553"/>
                    </a:cubicBezTo>
                  </a:path>
                </a:pathLst>
              </a:custGeom>
              <a:grpFill/>
              <a:ln w="19050" cap="flat" cmpd="sng" algn="ctr">
                <a:solidFill>
                  <a:srgbClr val="5B9BD5">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grpSp>
        <p:cxnSp>
          <p:nvCxnSpPr>
            <p:cNvPr id="4988" name="Straight Connector 133">
              <a:extLst>
                <a:ext uri="{FF2B5EF4-FFF2-40B4-BE49-F238E27FC236}">
                  <a16:creationId xmlns:a16="http://schemas.microsoft.com/office/drawing/2014/main" id="{3045271E-0EF0-4FC3-9826-E0187BCA9EB9}"/>
                </a:ext>
              </a:extLst>
            </p:cNvPr>
            <p:cNvCxnSpPr/>
            <p:nvPr/>
          </p:nvCxnSpPr>
          <p:spPr>
            <a:xfrm rot="21529584" flipV="1">
              <a:off x="2646362" y="3379363"/>
              <a:ext cx="1571625" cy="895350"/>
            </a:xfrm>
            <a:prstGeom prst="line">
              <a:avLst/>
            </a:prstGeom>
            <a:grpFill/>
            <a:ln w="3175" cap="flat" cmpd="sng" algn="ctr">
              <a:solidFill>
                <a:schemeClr val="bg1"/>
              </a:solidFill>
              <a:prstDash val="sysDot"/>
            </a:ln>
            <a:effectLst/>
          </p:spPr>
        </p:cxnSp>
        <p:grpSp>
          <p:nvGrpSpPr>
            <p:cNvPr id="4989" name="Group 230">
              <a:extLst>
                <a:ext uri="{FF2B5EF4-FFF2-40B4-BE49-F238E27FC236}">
                  <a16:creationId xmlns:a16="http://schemas.microsoft.com/office/drawing/2014/main" id="{0F373EC0-D371-4AD3-85C2-DF20B95D2908}"/>
                </a:ext>
              </a:extLst>
            </p:cNvPr>
            <p:cNvGrpSpPr/>
            <p:nvPr/>
          </p:nvGrpSpPr>
          <p:grpSpPr>
            <a:xfrm rot="21568904">
              <a:off x="3592966" y="3632772"/>
              <a:ext cx="122933" cy="153320"/>
              <a:chOff x="3895725" y="2857500"/>
              <a:chExt cx="226695" cy="271145"/>
            </a:xfrm>
            <a:grpFill/>
          </p:grpSpPr>
          <p:sp>
            <p:nvSpPr>
              <p:cNvPr id="5021" name="Rectangle 231">
                <a:extLst>
                  <a:ext uri="{FF2B5EF4-FFF2-40B4-BE49-F238E27FC236}">
                    <a16:creationId xmlns:a16="http://schemas.microsoft.com/office/drawing/2014/main" id="{D04FC884-4082-4E3A-89B2-AA98851CC0E0}"/>
                  </a:ext>
                </a:extLst>
              </p:cNvPr>
              <p:cNvSpPr/>
              <p:nvPr/>
            </p:nvSpPr>
            <p:spPr>
              <a:xfrm rot="19885152">
                <a:off x="3895725" y="2948939"/>
                <a:ext cx="226695" cy="45719"/>
              </a:xfrm>
              <a:prstGeom prst="rect">
                <a:avLst/>
              </a:prstGeom>
              <a:grp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5022" name="Freeform 232">
                <a:extLst>
                  <a:ext uri="{FF2B5EF4-FFF2-40B4-BE49-F238E27FC236}">
                    <a16:creationId xmlns:a16="http://schemas.microsoft.com/office/drawing/2014/main" id="{0FF5A3CD-1D7A-472D-8946-F4E45D920DCF}"/>
                  </a:ext>
                </a:extLst>
              </p:cNvPr>
              <p:cNvSpPr/>
              <p:nvPr/>
            </p:nvSpPr>
            <p:spPr>
              <a:xfrm>
                <a:off x="3901440" y="2857500"/>
                <a:ext cx="207646" cy="271145"/>
              </a:xfrm>
              <a:custGeom>
                <a:avLst/>
                <a:gdLst>
                  <a:gd name="connsiteX0" fmla="*/ 0 w 95250"/>
                  <a:gd name="connsiteY0" fmla="*/ 90170 h 147955"/>
                  <a:gd name="connsiteX1" fmla="*/ 11430 w 95250"/>
                  <a:gd name="connsiteY1" fmla="*/ 21590 h 147955"/>
                  <a:gd name="connsiteX2" fmla="*/ 53340 w 95250"/>
                  <a:gd name="connsiteY2" fmla="*/ 147320 h 147955"/>
                  <a:gd name="connsiteX3" fmla="*/ 45720 w 95250"/>
                  <a:gd name="connsiteY3" fmla="*/ 17780 h 147955"/>
                  <a:gd name="connsiteX4" fmla="*/ 76200 w 95250"/>
                  <a:gd name="connsiteY4" fmla="*/ 40640 h 147955"/>
                  <a:gd name="connsiteX5" fmla="*/ 95250 w 95250"/>
                  <a:gd name="connsiteY5" fmla="*/ 40640 h 147955"/>
                  <a:gd name="connsiteX0" fmla="*/ 0 w 95250"/>
                  <a:gd name="connsiteY0" fmla="*/ 92075 h 161290"/>
                  <a:gd name="connsiteX1" fmla="*/ 11430 w 95250"/>
                  <a:gd name="connsiteY1" fmla="*/ 23495 h 161290"/>
                  <a:gd name="connsiteX2" fmla="*/ 3429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95250"/>
                  <a:gd name="connsiteY0" fmla="*/ 92075 h 161290"/>
                  <a:gd name="connsiteX1" fmla="*/ 11430 w 95250"/>
                  <a:gd name="connsiteY1" fmla="*/ 23495 h 161290"/>
                  <a:gd name="connsiteX2" fmla="*/ 4572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100965"/>
                  <a:gd name="connsiteY0" fmla="*/ 92075 h 161290"/>
                  <a:gd name="connsiteX1" fmla="*/ 11430 w 100965"/>
                  <a:gd name="connsiteY1" fmla="*/ 23495 h 161290"/>
                  <a:gd name="connsiteX2" fmla="*/ 45720 w 100965"/>
                  <a:gd name="connsiteY2" fmla="*/ 160655 h 161290"/>
                  <a:gd name="connsiteX3" fmla="*/ 45720 w 100965"/>
                  <a:gd name="connsiteY3" fmla="*/ 19685 h 161290"/>
                  <a:gd name="connsiteX4" fmla="*/ 76200 w 100965"/>
                  <a:gd name="connsiteY4" fmla="*/ 42545 h 161290"/>
                  <a:gd name="connsiteX5" fmla="*/ 100965 w 100965"/>
                  <a:gd name="connsiteY5" fmla="*/ 33020 h 161290"/>
                  <a:gd name="connsiteX0" fmla="*/ 3810 w 104775"/>
                  <a:gd name="connsiteY0" fmla="*/ 92075 h 161290"/>
                  <a:gd name="connsiteX1" fmla="*/ 1905 w 104775"/>
                  <a:gd name="connsiteY1" fmla="*/ 84455 h 161290"/>
                  <a:gd name="connsiteX2" fmla="*/ 15240 w 104775"/>
                  <a:gd name="connsiteY2" fmla="*/ 23495 h 161290"/>
                  <a:gd name="connsiteX3" fmla="*/ 49530 w 104775"/>
                  <a:gd name="connsiteY3" fmla="*/ 160655 h 161290"/>
                  <a:gd name="connsiteX4" fmla="*/ 49530 w 104775"/>
                  <a:gd name="connsiteY4" fmla="*/ 19685 h 161290"/>
                  <a:gd name="connsiteX5" fmla="*/ 80010 w 104775"/>
                  <a:gd name="connsiteY5" fmla="*/ 42545 h 161290"/>
                  <a:gd name="connsiteX6" fmla="*/ 104775 w 104775"/>
                  <a:gd name="connsiteY6" fmla="*/ 33020 h 161290"/>
                  <a:gd name="connsiteX0" fmla="*/ 0 w 100965"/>
                  <a:gd name="connsiteY0" fmla="*/ 92075 h 161290"/>
                  <a:gd name="connsiteX1" fmla="*/ 7620 w 100965"/>
                  <a:gd name="connsiteY1" fmla="*/ 80645 h 161290"/>
                  <a:gd name="connsiteX2" fmla="*/ 11430 w 100965"/>
                  <a:gd name="connsiteY2" fmla="*/ 23495 h 161290"/>
                  <a:gd name="connsiteX3" fmla="*/ 45720 w 100965"/>
                  <a:gd name="connsiteY3" fmla="*/ 160655 h 161290"/>
                  <a:gd name="connsiteX4" fmla="*/ 45720 w 100965"/>
                  <a:gd name="connsiteY4" fmla="*/ 19685 h 161290"/>
                  <a:gd name="connsiteX5" fmla="*/ 76200 w 100965"/>
                  <a:gd name="connsiteY5" fmla="*/ 42545 h 161290"/>
                  <a:gd name="connsiteX6" fmla="*/ 100965 w 100965"/>
                  <a:gd name="connsiteY6" fmla="*/ 33020 h 161290"/>
                  <a:gd name="connsiteX0" fmla="*/ 0 w 118110"/>
                  <a:gd name="connsiteY0" fmla="*/ 97790 h 161290"/>
                  <a:gd name="connsiteX1" fmla="*/ 24765 w 118110"/>
                  <a:gd name="connsiteY1" fmla="*/ 8064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3810 w 118110"/>
                  <a:gd name="connsiteY1" fmla="*/ 103120 h 161290"/>
                  <a:gd name="connsiteX2" fmla="*/ 15240 w 118110"/>
                  <a:gd name="connsiteY2" fmla="*/ 88265 h 161290"/>
                  <a:gd name="connsiteX3" fmla="*/ 28575 w 118110"/>
                  <a:gd name="connsiteY3" fmla="*/ 23495 h 161290"/>
                  <a:gd name="connsiteX4" fmla="*/ 62865 w 118110"/>
                  <a:gd name="connsiteY4" fmla="*/ 160655 h 161290"/>
                  <a:gd name="connsiteX5" fmla="*/ 62865 w 118110"/>
                  <a:gd name="connsiteY5" fmla="*/ 19685 h 161290"/>
                  <a:gd name="connsiteX6" fmla="*/ 93345 w 118110"/>
                  <a:gd name="connsiteY6" fmla="*/ 42545 h 161290"/>
                  <a:gd name="connsiteX7" fmla="*/ 118110 w 118110"/>
                  <a:gd name="connsiteY7"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6205"/>
                  <a:gd name="connsiteY0" fmla="*/ 103456 h 161290"/>
                  <a:gd name="connsiteX1" fmla="*/ 13335 w 116205"/>
                  <a:gd name="connsiteY1" fmla="*/ 88265 h 161290"/>
                  <a:gd name="connsiteX2" fmla="*/ 26670 w 116205"/>
                  <a:gd name="connsiteY2" fmla="*/ 23495 h 161290"/>
                  <a:gd name="connsiteX3" fmla="*/ 60960 w 116205"/>
                  <a:gd name="connsiteY3" fmla="*/ 160655 h 161290"/>
                  <a:gd name="connsiteX4" fmla="*/ 60960 w 116205"/>
                  <a:gd name="connsiteY4" fmla="*/ 19685 h 161290"/>
                  <a:gd name="connsiteX5" fmla="*/ 91440 w 116205"/>
                  <a:gd name="connsiteY5" fmla="*/ 42545 h 161290"/>
                  <a:gd name="connsiteX6" fmla="*/ 116205 w 116205"/>
                  <a:gd name="connsiteY6" fmla="*/ 33020 h 161290"/>
                  <a:gd name="connsiteX0" fmla="*/ 0 w 112395"/>
                  <a:gd name="connsiteY0" fmla="*/ 103456 h 161290"/>
                  <a:gd name="connsiteX1" fmla="*/ 13335 w 112395"/>
                  <a:gd name="connsiteY1" fmla="*/ 88265 h 161290"/>
                  <a:gd name="connsiteX2" fmla="*/ 26670 w 112395"/>
                  <a:gd name="connsiteY2" fmla="*/ 23495 h 161290"/>
                  <a:gd name="connsiteX3" fmla="*/ 60960 w 112395"/>
                  <a:gd name="connsiteY3" fmla="*/ 160655 h 161290"/>
                  <a:gd name="connsiteX4" fmla="*/ 60960 w 112395"/>
                  <a:gd name="connsiteY4" fmla="*/ 19685 h 161290"/>
                  <a:gd name="connsiteX5" fmla="*/ 91440 w 112395"/>
                  <a:gd name="connsiteY5" fmla="*/ 42545 h 161290"/>
                  <a:gd name="connsiteX6" fmla="*/ 112395 w 112395"/>
                  <a:gd name="connsiteY6" fmla="*/ 28487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23" h="161290">
                    <a:moveTo>
                      <a:pt x="0" y="103456"/>
                    </a:moveTo>
                    <a:cubicBezTo>
                      <a:pt x="2931" y="106057"/>
                      <a:pt x="8890" y="101592"/>
                      <a:pt x="13335" y="88265"/>
                    </a:cubicBezTo>
                    <a:cubicBezTo>
                      <a:pt x="17780" y="74938"/>
                      <a:pt x="18733" y="11430"/>
                      <a:pt x="26670" y="23495"/>
                    </a:cubicBezTo>
                    <a:cubicBezTo>
                      <a:pt x="34607" y="35560"/>
                      <a:pt x="55245" y="161290"/>
                      <a:pt x="60960" y="160655"/>
                    </a:cubicBezTo>
                    <a:cubicBezTo>
                      <a:pt x="66675" y="160020"/>
                      <a:pt x="55880" y="39370"/>
                      <a:pt x="60960" y="19685"/>
                    </a:cubicBezTo>
                    <a:cubicBezTo>
                      <a:pt x="66040" y="0"/>
                      <a:pt x="84296" y="39567"/>
                      <a:pt x="91440" y="42545"/>
                    </a:cubicBezTo>
                    <a:cubicBezTo>
                      <a:pt x="98584" y="45523"/>
                      <a:pt x="98425" y="39458"/>
                      <a:pt x="103823" y="37553"/>
                    </a:cubicBezTo>
                  </a:path>
                </a:pathLst>
              </a:custGeom>
              <a:grpFill/>
              <a:ln w="19050" cap="flat" cmpd="sng" algn="ctr">
                <a:solidFill>
                  <a:srgbClr val="5B9BD5">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grpSp>
        <p:grpSp>
          <p:nvGrpSpPr>
            <p:cNvPr id="4990" name="Group 438">
              <a:extLst>
                <a:ext uri="{FF2B5EF4-FFF2-40B4-BE49-F238E27FC236}">
                  <a16:creationId xmlns:a16="http://schemas.microsoft.com/office/drawing/2014/main" id="{69DF5778-C2C3-4782-A31C-863438554812}"/>
                </a:ext>
              </a:extLst>
            </p:cNvPr>
            <p:cNvGrpSpPr/>
            <p:nvPr/>
          </p:nvGrpSpPr>
          <p:grpSpPr>
            <a:xfrm rot="21568904">
              <a:off x="2960228" y="4009032"/>
              <a:ext cx="122933" cy="153320"/>
              <a:chOff x="3895725" y="2857500"/>
              <a:chExt cx="226695" cy="271145"/>
            </a:xfrm>
            <a:grpFill/>
          </p:grpSpPr>
          <p:sp>
            <p:nvSpPr>
              <p:cNvPr id="5019" name="Rectangle 439">
                <a:extLst>
                  <a:ext uri="{FF2B5EF4-FFF2-40B4-BE49-F238E27FC236}">
                    <a16:creationId xmlns:a16="http://schemas.microsoft.com/office/drawing/2014/main" id="{8EFA7F32-982F-463F-8031-BC5DF82F680A}"/>
                  </a:ext>
                </a:extLst>
              </p:cNvPr>
              <p:cNvSpPr/>
              <p:nvPr/>
            </p:nvSpPr>
            <p:spPr>
              <a:xfrm rot="19885152">
                <a:off x="3895725" y="2948939"/>
                <a:ext cx="226695" cy="45719"/>
              </a:xfrm>
              <a:prstGeom prst="rect">
                <a:avLst/>
              </a:prstGeom>
              <a:grp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5020" name="Freeform 440">
                <a:extLst>
                  <a:ext uri="{FF2B5EF4-FFF2-40B4-BE49-F238E27FC236}">
                    <a16:creationId xmlns:a16="http://schemas.microsoft.com/office/drawing/2014/main" id="{38755F47-55B3-473D-8F82-461345F3A4C2}"/>
                  </a:ext>
                </a:extLst>
              </p:cNvPr>
              <p:cNvSpPr/>
              <p:nvPr/>
            </p:nvSpPr>
            <p:spPr>
              <a:xfrm>
                <a:off x="3901440" y="2857500"/>
                <a:ext cx="207646" cy="271145"/>
              </a:xfrm>
              <a:custGeom>
                <a:avLst/>
                <a:gdLst>
                  <a:gd name="connsiteX0" fmla="*/ 0 w 95250"/>
                  <a:gd name="connsiteY0" fmla="*/ 90170 h 147955"/>
                  <a:gd name="connsiteX1" fmla="*/ 11430 w 95250"/>
                  <a:gd name="connsiteY1" fmla="*/ 21590 h 147955"/>
                  <a:gd name="connsiteX2" fmla="*/ 53340 w 95250"/>
                  <a:gd name="connsiteY2" fmla="*/ 147320 h 147955"/>
                  <a:gd name="connsiteX3" fmla="*/ 45720 w 95250"/>
                  <a:gd name="connsiteY3" fmla="*/ 17780 h 147955"/>
                  <a:gd name="connsiteX4" fmla="*/ 76200 w 95250"/>
                  <a:gd name="connsiteY4" fmla="*/ 40640 h 147955"/>
                  <a:gd name="connsiteX5" fmla="*/ 95250 w 95250"/>
                  <a:gd name="connsiteY5" fmla="*/ 40640 h 147955"/>
                  <a:gd name="connsiteX0" fmla="*/ 0 w 95250"/>
                  <a:gd name="connsiteY0" fmla="*/ 92075 h 161290"/>
                  <a:gd name="connsiteX1" fmla="*/ 11430 w 95250"/>
                  <a:gd name="connsiteY1" fmla="*/ 23495 h 161290"/>
                  <a:gd name="connsiteX2" fmla="*/ 3429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95250"/>
                  <a:gd name="connsiteY0" fmla="*/ 92075 h 161290"/>
                  <a:gd name="connsiteX1" fmla="*/ 11430 w 95250"/>
                  <a:gd name="connsiteY1" fmla="*/ 23495 h 161290"/>
                  <a:gd name="connsiteX2" fmla="*/ 4572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100965"/>
                  <a:gd name="connsiteY0" fmla="*/ 92075 h 161290"/>
                  <a:gd name="connsiteX1" fmla="*/ 11430 w 100965"/>
                  <a:gd name="connsiteY1" fmla="*/ 23495 h 161290"/>
                  <a:gd name="connsiteX2" fmla="*/ 45720 w 100965"/>
                  <a:gd name="connsiteY2" fmla="*/ 160655 h 161290"/>
                  <a:gd name="connsiteX3" fmla="*/ 45720 w 100965"/>
                  <a:gd name="connsiteY3" fmla="*/ 19685 h 161290"/>
                  <a:gd name="connsiteX4" fmla="*/ 76200 w 100965"/>
                  <a:gd name="connsiteY4" fmla="*/ 42545 h 161290"/>
                  <a:gd name="connsiteX5" fmla="*/ 100965 w 100965"/>
                  <a:gd name="connsiteY5" fmla="*/ 33020 h 161290"/>
                  <a:gd name="connsiteX0" fmla="*/ 3810 w 104775"/>
                  <a:gd name="connsiteY0" fmla="*/ 92075 h 161290"/>
                  <a:gd name="connsiteX1" fmla="*/ 1905 w 104775"/>
                  <a:gd name="connsiteY1" fmla="*/ 84455 h 161290"/>
                  <a:gd name="connsiteX2" fmla="*/ 15240 w 104775"/>
                  <a:gd name="connsiteY2" fmla="*/ 23495 h 161290"/>
                  <a:gd name="connsiteX3" fmla="*/ 49530 w 104775"/>
                  <a:gd name="connsiteY3" fmla="*/ 160655 h 161290"/>
                  <a:gd name="connsiteX4" fmla="*/ 49530 w 104775"/>
                  <a:gd name="connsiteY4" fmla="*/ 19685 h 161290"/>
                  <a:gd name="connsiteX5" fmla="*/ 80010 w 104775"/>
                  <a:gd name="connsiteY5" fmla="*/ 42545 h 161290"/>
                  <a:gd name="connsiteX6" fmla="*/ 104775 w 104775"/>
                  <a:gd name="connsiteY6" fmla="*/ 33020 h 161290"/>
                  <a:gd name="connsiteX0" fmla="*/ 0 w 100965"/>
                  <a:gd name="connsiteY0" fmla="*/ 92075 h 161290"/>
                  <a:gd name="connsiteX1" fmla="*/ 7620 w 100965"/>
                  <a:gd name="connsiteY1" fmla="*/ 80645 h 161290"/>
                  <a:gd name="connsiteX2" fmla="*/ 11430 w 100965"/>
                  <a:gd name="connsiteY2" fmla="*/ 23495 h 161290"/>
                  <a:gd name="connsiteX3" fmla="*/ 45720 w 100965"/>
                  <a:gd name="connsiteY3" fmla="*/ 160655 h 161290"/>
                  <a:gd name="connsiteX4" fmla="*/ 45720 w 100965"/>
                  <a:gd name="connsiteY4" fmla="*/ 19685 h 161290"/>
                  <a:gd name="connsiteX5" fmla="*/ 76200 w 100965"/>
                  <a:gd name="connsiteY5" fmla="*/ 42545 h 161290"/>
                  <a:gd name="connsiteX6" fmla="*/ 100965 w 100965"/>
                  <a:gd name="connsiteY6" fmla="*/ 33020 h 161290"/>
                  <a:gd name="connsiteX0" fmla="*/ 0 w 118110"/>
                  <a:gd name="connsiteY0" fmla="*/ 97790 h 161290"/>
                  <a:gd name="connsiteX1" fmla="*/ 24765 w 118110"/>
                  <a:gd name="connsiteY1" fmla="*/ 8064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3810 w 118110"/>
                  <a:gd name="connsiteY1" fmla="*/ 103120 h 161290"/>
                  <a:gd name="connsiteX2" fmla="*/ 15240 w 118110"/>
                  <a:gd name="connsiteY2" fmla="*/ 88265 h 161290"/>
                  <a:gd name="connsiteX3" fmla="*/ 28575 w 118110"/>
                  <a:gd name="connsiteY3" fmla="*/ 23495 h 161290"/>
                  <a:gd name="connsiteX4" fmla="*/ 62865 w 118110"/>
                  <a:gd name="connsiteY4" fmla="*/ 160655 h 161290"/>
                  <a:gd name="connsiteX5" fmla="*/ 62865 w 118110"/>
                  <a:gd name="connsiteY5" fmla="*/ 19685 h 161290"/>
                  <a:gd name="connsiteX6" fmla="*/ 93345 w 118110"/>
                  <a:gd name="connsiteY6" fmla="*/ 42545 h 161290"/>
                  <a:gd name="connsiteX7" fmla="*/ 118110 w 118110"/>
                  <a:gd name="connsiteY7"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6205"/>
                  <a:gd name="connsiteY0" fmla="*/ 103456 h 161290"/>
                  <a:gd name="connsiteX1" fmla="*/ 13335 w 116205"/>
                  <a:gd name="connsiteY1" fmla="*/ 88265 h 161290"/>
                  <a:gd name="connsiteX2" fmla="*/ 26670 w 116205"/>
                  <a:gd name="connsiteY2" fmla="*/ 23495 h 161290"/>
                  <a:gd name="connsiteX3" fmla="*/ 60960 w 116205"/>
                  <a:gd name="connsiteY3" fmla="*/ 160655 h 161290"/>
                  <a:gd name="connsiteX4" fmla="*/ 60960 w 116205"/>
                  <a:gd name="connsiteY4" fmla="*/ 19685 h 161290"/>
                  <a:gd name="connsiteX5" fmla="*/ 91440 w 116205"/>
                  <a:gd name="connsiteY5" fmla="*/ 42545 h 161290"/>
                  <a:gd name="connsiteX6" fmla="*/ 116205 w 116205"/>
                  <a:gd name="connsiteY6" fmla="*/ 33020 h 161290"/>
                  <a:gd name="connsiteX0" fmla="*/ 0 w 112395"/>
                  <a:gd name="connsiteY0" fmla="*/ 103456 h 161290"/>
                  <a:gd name="connsiteX1" fmla="*/ 13335 w 112395"/>
                  <a:gd name="connsiteY1" fmla="*/ 88265 h 161290"/>
                  <a:gd name="connsiteX2" fmla="*/ 26670 w 112395"/>
                  <a:gd name="connsiteY2" fmla="*/ 23495 h 161290"/>
                  <a:gd name="connsiteX3" fmla="*/ 60960 w 112395"/>
                  <a:gd name="connsiteY3" fmla="*/ 160655 h 161290"/>
                  <a:gd name="connsiteX4" fmla="*/ 60960 w 112395"/>
                  <a:gd name="connsiteY4" fmla="*/ 19685 h 161290"/>
                  <a:gd name="connsiteX5" fmla="*/ 91440 w 112395"/>
                  <a:gd name="connsiteY5" fmla="*/ 42545 h 161290"/>
                  <a:gd name="connsiteX6" fmla="*/ 112395 w 112395"/>
                  <a:gd name="connsiteY6" fmla="*/ 28487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23" h="161290">
                    <a:moveTo>
                      <a:pt x="0" y="103456"/>
                    </a:moveTo>
                    <a:cubicBezTo>
                      <a:pt x="2931" y="106057"/>
                      <a:pt x="8890" y="101592"/>
                      <a:pt x="13335" y="88265"/>
                    </a:cubicBezTo>
                    <a:cubicBezTo>
                      <a:pt x="17780" y="74938"/>
                      <a:pt x="18733" y="11430"/>
                      <a:pt x="26670" y="23495"/>
                    </a:cubicBezTo>
                    <a:cubicBezTo>
                      <a:pt x="34607" y="35560"/>
                      <a:pt x="55245" y="161290"/>
                      <a:pt x="60960" y="160655"/>
                    </a:cubicBezTo>
                    <a:cubicBezTo>
                      <a:pt x="66675" y="160020"/>
                      <a:pt x="55880" y="39370"/>
                      <a:pt x="60960" y="19685"/>
                    </a:cubicBezTo>
                    <a:cubicBezTo>
                      <a:pt x="66040" y="0"/>
                      <a:pt x="84296" y="39567"/>
                      <a:pt x="91440" y="42545"/>
                    </a:cubicBezTo>
                    <a:cubicBezTo>
                      <a:pt x="98584" y="45523"/>
                      <a:pt x="98425" y="39458"/>
                      <a:pt x="103823" y="37553"/>
                    </a:cubicBezTo>
                  </a:path>
                </a:pathLst>
              </a:custGeom>
              <a:grpFill/>
              <a:ln w="19050" cap="flat" cmpd="sng" algn="ctr">
                <a:solidFill>
                  <a:srgbClr val="5B9BD5">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grpSp>
        <p:grpSp>
          <p:nvGrpSpPr>
            <p:cNvPr id="4991" name="Group 444">
              <a:extLst>
                <a:ext uri="{FF2B5EF4-FFF2-40B4-BE49-F238E27FC236}">
                  <a16:creationId xmlns:a16="http://schemas.microsoft.com/office/drawing/2014/main" id="{199FE8D6-C310-4336-A414-D97B60AF6479}"/>
                </a:ext>
              </a:extLst>
            </p:cNvPr>
            <p:cNvGrpSpPr/>
            <p:nvPr/>
          </p:nvGrpSpPr>
          <p:grpSpPr>
            <a:xfrm rot="21568904">
              <a:off x="3971170" y="3674149"/>
              <a:ext cx="147176" cy="183561"/>
              <a:chOff x="3895725" y="2857500"/>
              <a:chExt cx="226695" cy="271145"/>
            </a:xfrm>
            <a:grpFill/>
          </p:grpSpPr>
          <p:sp>
            <p:nvSpPr>
              <p:cNvPr id="5017" name="Rectangle 445">
                <a:extLst>
                  <a:ext uri="{FF2B5EF4-FFF2-40B4-BE49-F238E27FC236}">
                    <a16:creationId xmlns:a16="http://schemas.microsoft.com/office/drawing/2014/main" id="{D9D85C75-0B59-4AEC-AB6F-5AD56C7006F7}"/>
                  </a:ext>
                </a:extLst>
              </p:cNvPr>
              <p:cNvSpPr/>
              <p:nvPr/>
            </p:nvSpPr>
            <p:spPr>
              <a:xfrm rot="19885152">
                <a:off x="3895725" y="2948939"/>
                <a:ext cx="226695" cy="45719"/>
              </a:xfrm>
              <a:prstGeom prst="rect">
                <a:avLst/>
              </a:prstGeom>
              <a:grp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5018" name="Freeform 446">
                <a:extLst>
                  <a:ext uri="{FF2B5EF4-FFF2-40B4-BE49-F238E27FC236}">
                    <a16:creationId xmlns:a16="http://schemas.microsoft.com/office/drawing/2014/main" id="{13C926DC-1585-4484-9581-C6A6DF9312C2}"/>
                  </a:ext>
                </a:extLst>
              </p:cNvPr>
              <p:cNvSpPr/>
              <p:nvPr/>
            </p:nvSpPr>
            <p:spPr>
              <a:xfrm>
                <a:off x="3901440" y="2857500"/>
                <a:ext cx="207646" cy="271145"/>
              </a:xfrm>
              <a:custGeom>
                <a:avLst/>
                <a:gdLst>
                  <a:gd name="connsiteX0" fmla="*/ 0 w 95250"/>
                  <a:gd name="connsiteY0" fmla="*/ 90170 h 147955"/>
                  <a:gd name="connsiteX1" fmla="*/ 11430 w 95250"/>
                  <a:gd name="connsiteY1" fmla="*/ 21590 h 147955"/>
                  <a:gd name="connsiteX2" fmla="*/ 53340 w 95250"/>
                  <a:gd name="connsiteY2" fmla="*/ 147320 h 147955"/>
                  <a:gd name="connsiteX3" fmla="*/ 45720 w 95250"/>
                  <a:gd name="connsiteY3" fmla="*/ 17780 h 147955"/>
                  <a:gd name="connsiteX4" fmla="*/ 76200 w 95250"/>
                  <a:gd name="connsiteY4" fmla="*/ 40640 h 147955"/>
                  <a:gd name="connsiteX5" fmla="*/ 95250 w 95250"/>
                  <a:gd name="connsiteY5" fmla="*/ 40640 h 147955"/>
                  <a:gd name="connsiteX0" fmla="*/ 0 w 95250"/>
                  <a:gd name="connsiteY0" fmla="*/ 92075 h 161290"/>
                  <a:gd name="connsiteX1" fmla="*/ 11430 w 95250"/>
                  <a:gd name="connsiteY1" fmla="*/ 23495 h 161290"/>
                  <a:gd name="connsiteX2" fmla="*/ 3429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95250"/>
                  <a:gd name="connsiteY0" fmla="*/ 92075 h 161290"/>
                  <a:gd name="connsiteX1" fmla="*/ 11430 w 95250"/>
                  <a:gd name="connsiteY1" fmla="*/ 23495 h 161290"/>
                  <a:gd name="connsiteX2" fmla="*/ 4572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100965"/>
                  <a:gd name="connsiteY0" fmla="*/ 92075 h 161290"/>
                  <a:gd name="connsiteX1" fmla="*/ 11430 w 100965"/>
                  <a:gd name="connsiteY1" fmla="*/ 23495 h 161290"/>
                  <a:gd name="connsiteX2" fmla="*/ 45720 w 100965"/>
                  <a:gd name="connsiteY2" fmla="*/ 160655 h 161290"/>
                  <a:gd name="connsiteX3" fmla="*/ 45720 w 100965"/>
                  <a:gd name="connsiteY3" fmla="*/ 19685 h 161290"/>
                  <a:gd name="connsiteX4" fmla="*/ 76200 w 100965"/>
                  <a:gd name="connsiteY4" fmla="*/ 42545 h 161290"/>
                  <a:gd name="connsiteX5" fmla="*/ 100965 w 100965"/>
                  <a:gd name="connsiteY5" fmla="*/ 33020 h 161290"/>
                  <a:gd name="connsiteX0" fmla="*/ 3810 w 104775"/>
                  <a:gd name="connsiteY0" fmla="*/ 92075 h 161290"/>
                  <a:gd name="connsiteX1" fmla="*/ 1905 w 104775"/>
                  <a:gd name="connsiteY1" fmla="*/ 84455 h 161290"/>
                  <a:gd name="connsiteX2" fmla="*/ 15240 w 104775"/>
                  <a:gd name="connsiteY2" fmla="*/ 23495 h 161290"/>
                  <a:gd name="connsiteX3" fmla="*/ 49530 w 104775"/>
                  <a:gd name="connsiteY3" fmla="*/ 160655 h 161290"/>
                  <a:gd name="connsiteX4" fmla="*/ 49530 w 104775"/>
                  <a:gd name="connsiteY4" fmla="*/ 19685 h 161290"/>
                  <a:gd name="connsiteX5" fmla="*/ 80010 w 104775"/>
                  <a:gd name="connsiteY5" fmla="*/ 42545 h 161290"/>
                  <a:gd name="connsiteX6" fmla="*/ 104775 w 104775"/>
                  <a:gd name="connsiteY6" fmla="*/ 33020 h 161290"/>
                  <a:gd name="connsiteX0" fmla="*/ 0 w 100965"/>
                  <a:gd name="connsiteY0" fmla="*/ 92075 h 161290"/>
                  <a:gd name="connsiteX1" fmla="*/ 7620 w 100965"/>
                  <a:gd name="connsiteY1" fmla="*/ 80645 h 161290"/>
                  <a:gd name="connsiteX2" fmla="*/ 11430 w 100965"/>
                  <a:gd name="connsiteY2" fmla="*/ 23495 h 161290"/>
                  <a:gd name="connsiteX3" fmla="*/ 45720 w 100965"/>
                  <a:gd name="connsiteY3" fmla="*/ 160655 h 161290"/>
                  <a:gd name="connsiteX4" fmla="*/ 45720 w 100965"/>
                  <a:gd name="connsiteY4" fmla="*/ 19685 h 161290"/>
                  <a:gd name="connsiteX5" fmla="*/ 76200 w 100965"/>
                  <a:gd name="connsiteY5" fmla="*/ 42545 h 161290"/>
                  <a:gd name="connsiteX6" fmla="*/ 100965 w 100965"/>
                  <a:gd name="connsiteY6" fmla="*/ 33020 h 161290"/>
                  <a:gd name="connsiteX0" fmla="*/ 0 w 118110"/>
                  <a:gd name="connsiteY0" fmla="*/ 97790 h 161290"/>
                  <a:gd name="connsiteX1" fmla="*/ 24765 w 118110"/>
                  <a:gd name="connsiteY1" fmla="*/ 8064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3810 w 118110"/>
                  <a:gd name="connsiteY1" fmla="*/ 103120 h 161290"/>
                  <a:gd name="connsiteX2" fmla="*/ 15240 w 118110"/>
                  <a:gd name="connsiteY2" fmla="*/ 88265 h 161290"/>
                  <a:gd name="connsiteX3" fmla="*/ 28575 w 118110"/>
                  <a:gd name="connsiteY3" fmla="*/ 23495 h 161290"/>
                  <a:gd name="connsiteX4" fmla="*/ 62865 w 118110"/>
                  <a:gd name="connsiteY4" fmla="*/ 160655 h 161290"/>
                  <a:gd name="connsiteX5" fmla="*/ 62865 w 118110"/>
                  <a:gd name="connsiteY5" fmla="*/ 19685 h 161290"/>
                  <a:gd name="connsiteX6" fmla="*/ 93345 w 118110"/>
                  <a:gd name="connsiteY6" fmla="*/ 42545 h 161290"/>
                  <a:gd name="connsiteX7" fmla="*/ 118110 w 118110"/>
                  <a:gd name="connsiteY7"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6205"/>
                  <a:gd name="connsiteY0" fmla="*/ 103456 h 161290"/>
                  <a:gd name="connsiteX1" fmla="*/ 13335 w 116205"/>
                  <a:gd name="connsiteY1" fmla="*/ 88265 h 161290"/>
                  <a:gd name="connsiteX2" fmla="*/ 26670 w 116205"/>
                  <a:gd name="connsiteY2" fmla="*/ 23495 h 161290"/>
                  <a:gd name="connsiteX3" fmla="*/ 60960 w 116205"/>
                  <a:gd name="connsiteY3" fmla="*/ 160655 h 161290"/>
                  <a:gd name="connsiteX4" fmla="*/ 60960 w 116205"/>
                  <a:gd name="connsiteY4" fmla="*/ 19685 h 161290"/>
                  <a:gd name="connsiteX5" fmla="*/ 91440 w 116205"/>
                  <a:gd name="connsiteY5" fmla="*/ 42545 h 161290"/>
                  <a:gd name="connsiteX6" fmla="*/ 116205 w 116205"/>
                  <a:gd name="connsiteY6" fmla="*/ 33020 h 161290"/>
                  <a:gd name="connsiteX0" fmla="*/ 0 w 112395"/>
                  <a:gd name="connsiteY0" fmla="*/ 103456 h 161290"/>
                  <a:gd name="connsiteX1" fmla="*/ 13335 w 112395"/>
                  <a:gd name="connsiteY1" fmla="*/ 88265 h 161290"/>
                  <a:gd name="connsiteX2" fmla="*/ 26670 w 112395"/>
                  <a:gd name="connsiteY2" fmla="*/ 23495 h 161290"/>
                  <a:gd name="connsiteX3" fmla="*/ 60960 w 112395"/>
                  <a:gd name="connsiteY3" fmla="*/ 160655 h 161290"/>
                  <a:gd name="connsiteX4" fmla="*/ 60960 w 112395"/>
                  <a:gd name="connsiteY4" fmla="*/ 19685 h 161290"/>
                  <a:gd name="connsiteX5" fmla="*/ 91440 w 112395"/>
                  <a:gd name="connsiteY5" fmla="*/ 42545 h 161290"/>
                  <a:gd name="connsiteX6" fmla="*/ 112395 w 112395"/>
                  <a:gd name="connsiteY6" fmla="*/ 28487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23" h="161290">
                    <a:moveTo>
                      <a:pt x="0" y="103456"/>
                    </a:moveTo>
                    <a:cubicBezTo>
                      <a:pt x="2931" y="106057"/>
                      <a:pt x="8890" y="101592"/>
                      <a:pt x="13335" y="88265"/>
                    </a:cubicBezTo>
                    <a:cubicBezTo>
                      <a:pt x="17780" y="74938"/>
                      <a:pt x="18733" y="11430"/>
                      <a:pt x="26670" y="23495"/>
                    </a:cubicBezTo>
                    <a:cubicBezTo>
                      <a:pt x="34607" y="35560"/>
                      <a:pt x="55245" y="161290"/>
                      <a:pt x="60960" y="160655"/>
                    </a:cubicBezTo>
                    <a:cubicBezTo>
                      <a:pt x="66675" y="160020"/>
                      <a:pt x="55880" y="39370"/>
                      <a:pt x="60960" y="19685"/>
                    </a:cubicBezTo>
                    <a:cubicBezTo>
                      <a:pt x="66040" y="0"/>
                      <a:pt x="84296" y="39567"/>
                      <a:pt x="91440" y="42545"/>
                    </a:cubicBezTo>
                    <a:cubicBezTo>
                      <a:pt x="98584" y="45523"/>
                      <a:pt x="98425" y="39458"/>
                      <a:pt x="103823" y="37553"/>
                    </a:cubicBezTo>
                  </a:path>
                </a:pathLst>
              </a:custGeom>
              <a:grpFill/>
              <a:ln w="19050" cap="flat" cmpd="sng" algn="ctr">
                <a:solidFill>
                  <a:srgbClr val="5B9BD5">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grpSp>
        <p:cxnSp>
          <p:nvCxnSpPr>
            <p:cNvPr id="4992" name="Straight Connector 163">
              <a:extLst>
                <a:ext uri="{FF2B5EF4-FFF2-40B4-BE49-F238E27FC236}">
                  <a16:creationId xmlns:a16="http://schemas.microsoft.com/office/drawing/2014/main" id="{C0BC56D0-29A0-4866-8960-2619CE937EE4}"/>
                </a:ext>
              </a:extLst>
            </p:cNvPr>
            <p:cNvCxnSpPr/>
            <p:nvPr/>
          </p:nvCxnSpPr>
          <p:spPr>
            <a:xfrm rot="21529584" flipV="1">
              <a:off x="3144837" y="3680988"/>
              <a:ext cx="1571625" cy="895350"/>
            </a:xfrm>
            <a:prstGeom prst="line">
              <a:avLst/>
            </a:prstGeom>
            <a:grpFill/>
            <a:ln w="3175" cap="flat" cmpd="sng" algn="ctr">
              <a:solidFill>
                <a:schemeClr val="bg1"/>
              </a:solidFill>
              <a:prstDash val="sysDot"/>
            </a:ln>
            <a:effectLst/>
          </p:spPr>
        </p:cxnSp>
        <p:grpSp>
          <p:nvGrpSpPr>
            <p:cNvPr id="4993" name="Group 248">
              <a:extLst>
                <a:ext uri="{FF2B5EF4-FFF2-40B4-BE49-F238E27FC236}">
                  <a16:creationId xmlns:a16="http://schemas.microsoft.com/office/drawing/2014/main" id="{0011926B-6ED1-47BB-B238-ABE26DEC48AE}"/>
                </a:ext>
              </a:extLst>
            </p:cNvPr>
            <p:cNvGrpSpPr/>
            <p:nvPr/>
          </p:nvGrpSpPr>
          <p:grpSpPr>
            <a:xfrm rot="21568904">
              <a:off x="3607180" y="4200301"/>
              <a:ext cx="143979" cy="175424"/>
              <a:chOff x="3895725" y="2857500"/>
              <a:chExt cx="226695" cy="271145"/>
            </a:xfrm>
            <a:grpFill/>
          </p:grpSpPr>
          <p:sp>
            <p:nvSpPr>
              <p:cNvPr id="5015" name="Rectangle 249">
                <a:extLst>
                  <a:ext uri="{FF2B5EF4-FFF2-40B4-BE49-F238E27FC236}">
                    <a16:creationId xmlns:a16="http://schemas.microsoft.com/office/drawing/2014/main" id="{8D352824-1BF5-48DA-A3A0-E87C0E6A89FD}"/>
                  </a:ext>
                </a:extLst>
              </p:cNvPr>
              <p:cNvSpPr/>
              <p:nvPr/>
            </p:nvSpPr>
            <p:spPr>
              <a:xfrm rot="19885152">
                <a:off x="3895725" y="2948939"/>
                <a:ext cx="226695" cy="45719"/>
              </a:xfrm>
              <a:prstGeom prst="rect">
                <a:avLst/>
              </a:prstGeom>
              <a:grp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5016" name="Freeform 250">
                <a:extLst>
                  <a:ext uri="{FF2B5EF4-FFF2-40B4-BE49-F238E27FC236}">
                    <a16:creationId xmlns:a16="http://schemas.microsoft.com/office/drawing/2014/main" id="{2498C777-6C51-437F-969D-0F2D73646225}"/>
                  </a:ext>
                </a:extLst>
              </p:cNvPr>
              <p:cNvSpPr/>
              <p:nvPr/>
            </p:nvSpPr>
            <p:spPr>
              <a:xfrm>
                <a:off x="3901440" y="2857500"/>
                <a:ext cx="207646" cy="271145"/>
              </a:xfrm>
              <a:custGeom>
                <a:avLst/>
                <a:gdLst>
                  <a:gd name="connsiteX0" fmla="*/ 0 w 95250"/>
                  <a:gd name="connsiteY0" fmla="*/ 90170 h 147955"/>
                  <a:gd name="connsiteX1" fmla="*/ 11430 w 95250"/>
                  <a:gd name="connsiteY1" fmla="*/ 21590 h 147955"/>
                  <a:gd name="connsiteX2" fmla="*/ 53340 w 95250"/>
                  <a:gd name="connsiteY2" fmla="*/ 147320 h 147955"/>
                  <a:gd name="connsiteX3" fmla="*/ 45720 w 95250"/>
                  <a:gd name="connsiteY3" fmla="*/ 17780 h 147955"/>
                  <a:gd name="connsiteX4" fmla="*/ 76200 w 95250"/>
                  <a:gd name="connsiteY4" fmla="*/ 40640 h 147955"/>
                  <a:gd name="connsiteX5" fmla="*/ 95250 w 95250"/>
                  <a:gd name="connsiteY5" fmla="*/ 40640 h 147955"/>
                  <a:gd name="connsiteX0" fmla="*/ 0 w 95250"/>
                  <a:gd name="connsiteY0" fmla="*/ 92075 h 161290"/>
                  <a:gd name="connsiteX1" fmla="*/ 11430 w 95250"/>
                  <a:gd name="connsiteY1" fmla="*/ 23495 h 161290"/>
                  <a:gd name="connsiteX2" fmla="*/ 3429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95250"/>
                  <a:gd name="connsiteY0" fmla="*/ 92075 h 161290"/>
                  <a:gd name="connsiteX1" fmla="*/ 11430 w 95250"/>
                  <a:gd name="connsiteY1" fmla="*/ 23495 h 161290"/>
                  <a:gd name="connsiteX2" fmla="*/ 4572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100965"/>
                  <a:gd name="connsiteY0" fmla="*/ 92075 h 161290"/>
                  <a:gd name="connsiteX1" fmla="*/ 11430 w 100965"/>
                  <a:gd name="connsiteY1" fmla="*/ 23495 h 161290"/>
                  <a:gd name="connsiteX2" fmla="*/ 45720 w 100965"/>
                  <a:gd name="connsiteY2" fmla="*/ 160655 h 161290"/>
                  <a:gd name="connsiteX3" fmla="*/ 45720 w 100965"/>
                  <a:gd name="connsiteY3" fmla="*/ 19685 h 161290"/>
                  <a:gd name="connsiteX4" fmla="*/ 76200 w 100965"/>
                  <a:gd name="connsiteY4" fmla="*/ 42545 h 161290"/>
                  <a:gd name="connsiteX5" fmla="*/ 100965 w 100965"/>
                  <a:gd name="connsiteY5" fmla="*/ 33020 h 161290"/>
                  <a:gd name="connsiteX0" fmla="*/ 3810 w 104775"/>
                  <a:gd name="connsiteY0" fmla="*/ 92075 h 161290"/>
                  <a:gd name="connsiteX1" fmla="*/ 1905 w 104775"/>
                  <a:gd name="connsiteY1" fmla="*/ 84455 h 161290"/>
                  <a:gd name="connsiteX2" fmla="*/ 15240 w 104775"/>
                  <a:gd name="connsiteY2" fmla="*/ 23495 h 161290"/>
                  <a:gd name="connsiteX3" fmla="*/ 49530 w 104775"/>
                  <a:gd name="connsiteY3" fmla="*/ 160655 h 161290"/>
                  <a:gd name="connsiteX4" fmla="*/ 49530 w 104775"/>
                  <a:gd name="connsiteY4" fmla="*/ 19685 h 161290"/>
                  <a:gd name="connsiteX5" fmla="*/ 80010 w 104775"/>
                  <a:gd name="connsiteY5" fmla="*/ 42545 h 161290"/>
                  <a:gd name="connsiteX6" fmla="*/ 104775 w 104775"/>
                  <a:gd name="connsiteY6" fmla="*/ 33020 h 161290"/>
                  <a:gd name="connsiteX0" fmla="*/ 0 w 100965"/>
                  <a:gd name="connsiteY0" fmla="*/ 92075 h 161290"/>
                  <a:gd name="connsiteX1" fmla="*/ 7620 w 100965"/>
                  <a:gd name="connsiteY1" fmla="*/ 80645 h 161290"/>
                  <a:gd name="connsiteX2" fmla="*/ 11430 w 100965"/>
                  <a:gd name="connsiteY2" fmla="*/ 23495 h 161290"/>
                  <a:gd name="connsiteX3" fmla="*/ 45720 w 100965"/>
                  <a:gd name="connsiteY3" fmla="*/ 160655 h 161290"/>
                  <a:gd name="connsiteX4" fmla="*/ 45720 w 100965"/>
                  <a:gd name="connsiteY4" fmla="*/ 19685 h 161290"/>
                  <a:gd name="connsiteX5" fmla="*/ 76200 w 100965"/>
                  <a:gd name="connsiteY5" fmla="*/ 42545 h 161290"/>
                  <a:gd name="connsiteX6" fmla="*/ 100965 w 100965"/>
                  <a:gd name="connsiteY6" fmla="*/ 33020 h 161290"/>
                  <a:gd name="connsiteX0" fmla="*/ 0 w 118110"/>
                  <a:gd name="connsiteY0" fmla="*/ 97790 h 161290"/>
                  <a:gd name="connsiteX1" fmla="*/ 24765 w 118110"/>
                  <a:gd name="connsiteY1" fmla="*/ 8064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3810 w 118110"/>
                  <a:gd name="connsiteY1" fmla="*/ 103120 h 161290"/>
                  <a:gd name="connsiteX2" fmla="*/ 15240 w 118110"/>
                  <a:gd name="connsiteY2" fmla="*/ 88265 h 161290"/>
                  <a:gd name="connsiteX3" fmla="*/ 28575 w 118110"/>
                  <a:gd name="connsiteY3" fmla="*/ 23495 h 161290"/>
                  <a:gd name="connsiteX4" fmla="*/ 62865 w 118110"/>
                  <a:gd name="connsiteY4" fmla="*/ 160655 h 161290"/>
                  <a:gd name="connsiteX5" fmla="*/ 62865 w 118110"/>
                  <a:gd name="connsiteY5" fmla="*/ 19685 h 161290"/>
                  <a:gd name="connsiteX6" fmla="*/ 93345 w 118110"/>
                  <a:gd name="connsiteY6" fmla="*/ 42545 h 161290"/>
                  <a:gd name="connsiteX7" fmla="*/ 118110 w 118110"/>
                  <a:gd name="connsiteY7"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6205"/>
                  <a:gd name="connsiteY0" fmla="*/ 103456 h 161290"/>
                  <a:gd name="connsiteX1" fmla="*/ 13335 w 116205"/>
                  <a:gd name="connsiteY1" fmla="*/ 88265 h 161290"/>
                  <a:gd name="connsiteX2" fmla="*/ 26670 w 116205"/>
                  <a:gd name="connsiteY2" fmla="*/ 23495 h 161290"/>
                  <a:gd name="connsiteX3" fmla="*/ 60960 w 116205"/>
                  <a:gd name="connsiteY3" fmla="*/ 160655 h 161290"/>
                  <a:gd name="connsiteX4" fmla="*/ 60960 w 116205"/>
                  <a:gd name="connsiteY4" fmla="*/ 19685 h 161290"/>
                  <a:gd name="connsiteX5" fmla="*/ 91440 w 116205"/>
                  <a:gd name="connsiteY5" fmla="*/ 42545 h 161290"/>
                  <a:gd name="connsiteX6" fmla="*/ 116205 w 116205"/>
                  <a:gd name="connsiteY6" fmla="*/ 33020 h 161290"/>
                  <a:gd name="connsiteX0" fmla="*/ 0 w 112395"/>
                  <a:gd name="connsiteY0" fmla="*/ 103456 h 161290"/>
                  <a:gd name="connsiteX1" fmla="*/ 13335 w 112395"/>
                  <a:gd name="connsiteY1" fmla="*/ 88265 h 161290"/>
                  <a:gd name="connsiteX2" fmla="*/ 26670 w 112395"/>
                  <a:gd name="connsiteY2" fmla="*/ 23495 h 161290"/>
                  <a:gd name="connsiteX3" fmla="*/ 60960 w 112395"/>
                  <a:gd name="connsiteY3" fmla="*/ 160655 h 161290"/>
                  <a:gd name="connsiteX4" fmla="*/ 60960 w 112395"/>
                  <a:gd name="connsiteY4" fmla="*/ 19685 h 161290"/>
                  <a:gd name="connsiteX5" fmla="*/ 91440 w 112395"/>
                  <a:gd name="connsiteY5" fmla="*/ 42545 h 161290"/>
                  <a:gd name="connsiteX6" fmla="*/ 112395 w 112395"/>
                  <a:gd name="connsiteY6" fmla="*/ 28487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23" h="161290">
                    <a:moveTo>
                      <a:pt x="0" y="103456"/>
                    </a:moveTo>
                    <a:cubicBezTo>
                      <a:pt x="2931" y="106057"/>
                      <a:pt x="8890" y="101592"/>
                      <a:pt x="13335" y="88265"/>
                    </a:cubicBezTo>
                    <a:cubicBezTo>
                      <a:pt x="17780" y="74938"/>
                      <a:pt x="18733" y="11430"/>
                      <a:pt x="26670" y="23495"/>
                    </a:cubicBezTo>
                    <a:cubicBezTo>
                      <a:pt x="34607" y="35560"/>
                      <a:pt x="55245" y="161290"/>
                      <a:pt x="60960" y="160655"/>
                    </a:cubicBezTo>
                    <a:cubicBezTo>
                      <a:pt x="66675" y="160020"/>
                      <a:pt x="55880" y="39370"/>
                      <a:pt x="60960" y="19685"/>
                    </a:cubicBezTo>
                    <a:cubicBezTo>
                      <a:pt x="66040" y="0"/>
                      <a:pt x="84296" y="39567"/>
                      <a:pt x="91440" y="42545"/>
                    </a:cubicBezTo>
                    <a:cubicBezTo>
                      <a:pt x="98584" y="45523"/>
                      <a:pt x="98425" y="39458"/>
                      <a:pt x="103823" y="37553"/>
                    </a:cubicBezTo>
                  </a:path>
                </a:pathLst>
              </a:custGeom>
              <a:grpFill/>
              <a:ln w="19050" cap="flat" cmpd="sng" algn="ctr">
                <a:solidFill>
                  <a:srgbClr val="5B9BD5">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grpSp>
        <p:grpSp>
          <p:nvGrpSpPr>
            <p:cNvPr id="4994" name="Group 441">
              <a:extLst>
                <a:ext uri="{FF2B5EF4-FFF2-40B4-BE49-F238E27FC236}">
                  <a16:creationId xmlns:a16="http://schemas.microsoft.com/office/drawing/2014/main" id="{0D871B32-BCE0-4473-AC7E-96BCB6A63131}"/>
                </a:ext>
              </a:extLst>
            </p:cNvPr>
            <p:cNvGrpSpPr/>
            <p:nvPr/>
          </p:nvGrpSpPr>
          <p:grpSpPr>
            <a:xfrm rot="21568904">
              <a:off x="4207711" y="3841848"/>
              <a:ext cx="143979" cy="175424"/>
              <a:chOff x="3895725" y="2857500"/>
              <a:chExt cx="226695" cy="271145"/>
            </a:xfrm>
            <a:grpFill/>
          </p:grpSpPr>
          <p:sp>
            <p:nvSpPr>
              <p:cNvPr id="5013" name="Rectangle 442">
                <a:extLst>
                  <a:ext uri="{FF2B5EF4-FFF2-40B4-BE49-F238E27FC236}">
                    <a16:creationId xmlns:a16="http://schemas.microsoft.com/office/drawing/2014/main" id="{EAF9F4A2-CB19-4D8A-9E2A-C77140B4BF96}"/>
                  </a:ext>
                </a:extLst>
              </p:cNvPr>
              <p:cNvSpPr/>
              <p:nvPr/>
            </p:nvSpPr>
            <p:spPr>
              <a:xfrm rot="19885152">
                <a:off x="3895725" y="2948939"/>
                <a:ext cx="226695" cy="45719"/>
              </a:xfrm>
              <a:prstGeom prst="rect">
                <a:avLst/>
              </a:prstGeom>
              <a:grp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5014" name="Freeform 443">
                <a:extLst>
                  <a:ext uri="{FF2B5EF4-FFF2-40B4-BE49-F238E27FC236}">
                    <a16:creationId xmlns:a16="http://schemas.microsoft.com/office/drawing/2014/main" id="{74C1949D-18C5-48F6-96AB-213D0E022460}"/>
                  </a:ext>
                </a:extLst>
              </p:cNvPr>
              <p:cNvSpPr/>
              <p:nvPr/>
            </p:nvSpPr>
            <p:spPr>
              <a:xfrm>
                <a:off x="3901440" y="2857500"/>
                <a:ext cx="207646" cy="271145"/>
              </a:xfrm>
              <a:custGeom>
                <a:avLst/>
                <a:gdLst>
                  <a:gd name="connsiteX0" fmla="*/ 0 w 95250"/>
                  <a:gd name="connsiteY0" fmla="*/ 90170 h 147955"/>
                  <a:gd name="connsiteX1" fmla="*/ 11430 w 95250"/>
                  <a:gd name="connsiteY1" fmla="*/ 21590 h 147955"/>
                  <a:gd name="connsiteX2" fmla="*/ 53340 w 95250"/>
                  <a:gd name="connsiteY2" fmla="*/ 147320 h 147955"/>
                  <a:gd name="connsiteX3" fmla="*/ 45720 w 95250"/>
                  <a:gd name="connsiteY3" fmla="*/ 17780 h 147955"/>
                  <a:gd name="connsiteX4" fmla="*/ 76200 w 95250"/>
                  <a:gd name="connsiteY4" fmla="*/ 40640 h 147955"/>
                  <a:gd name="connsiteX5" fmla="*/ 95250 w 95250"/>
                  <a:gd name="connsiteY5" fmla="*/ 40640 h 147955"/>
                  <a:gd name="connsiteX0" fmla="*/ 0 w 95250"/>
                  <a:gd name="connsiteY0" fmla="*/ 92075 h 161290"/>
                  <a:gd name="connsiteX1" fmla="*/ 11430 w 95250"/>
                  <a:gd name="connsiteY1" fmla="*/ 23495 h 161290"/>
                  <a:gd name="connsiteX2" fmla="*/ 3429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95250"/>
                  <a:gd name="connsiteY0" fmla="*/ 92075 h 161290"/>
                  <a:gd name="connsiteX1" fmla="*/ 11430 w 95250"/>
                  <a:gd name="connsiteY1" fmla="*/ 23495 h 161290"/>
                  <a:gd name="connsiteX2" fmla="*/ 4572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100965"/>
                  <a:gd name="connsiteY0" fmla="*/ 92075 h 161290"/>
                  <a:gd name="connsiteX1" fmla="*/ 11430 w 100965"/>
                  <a:gd name="connsiteY1" fmla="*/ 23495 h 161290"/>
                  <a:gd name="connsiteX2" fmla="*/ 45720 w 100965"/>
                  <a:gd name="connsiteY2" fmla="*/ 160655 h 161290"/>
                  <a:gd name="connsiteX3" fmla="*/ 45720 w 100965"/>
                  <a:gd name="connsiteY3" fmla="*/ 19685 h 161290"/>
                  <a:gd name="connsiteX4" fmla="*/ 76200 w 100965"/>
                  <a:gd name="connsiteY4" fmla="*/ 42545 h 161290"/>
                  <a:gd name="connsiteX5" fmla="*/ 100965 w 100965"/>
                  <a:gd name="connsiteY5" fmla="*/ 33020 h 161290"/>
                  <a:gd name="connsiteX0" fmla="*/ 3810 w 104775"/>
                  <a:gd name="connsiteY0" fmla="*/ 92075 h 161290"/>
                  <a:gd name="connsiteX1" fmla="*/ 1905 w 104775"/>
                  <a:gd name="connsiteY1" fmla="*/ 84455 h 161290"/>
                  <a:gd name="connsiteX2" fmla="*/ 15240 w 104775"/>
                  <a:gd name="connsiteY2" fmla="*/ 23495 h 161290"/>
                  <a:gd name="connsiteX3" fmla="*/ 49530 w 104775"/>
                  <a:gd name="connsiteY3" fmla="*/ 160655 h 161290"/>
                  <a:gd name="connsiteX4" fmla="*/ 49530 w 104775"/>
                  <a:gd name="connsiteY4" fmla="*/ 19685 h 161290"/>
                  <a:gd name="connsiteX5" fmla="*/ 80010 w 104775"/>
                  <a:gd name="connsiteY5" fmla="*/ 42545 h 161290"/>
                  <a:gd name="connsiteX6" fmla="*/ 104775 w 104775"/>
                  <a:gd name="connsiteY6" fmla="*/ 33020 h 161290"/>
                  <a:gd name="connsiteX0" fmla="*/ 0 w 100965"/>
                  <a:gd name="connsiteY0" fmla="*/ 92075 h 161290"/>
                  <a:gd name="connsiteX1" fmla="*/ 7620 w 100965"/>
                  <a:gd name="connsiteY1" fmla="*/ 80645 h 161290"/>
                  <a:gd name="connsiteX2" fmla="*/ 11430 w 100965"/>
                  <a:gd name="connsiteY2" fmla="*/ 23495 h 161290"/>
                  <a:gd name="connsiteX3" fmla="*/ 45720 w 100965"/>
                  <a:gd name="connsiteY3" fmla="*/ 160655 h 161290"/>
                  <a:gd name="connsiteX4" fmla="*/ 45720 w 100965"/>
                  <a:gd name="connsiteY4" fmla="*/ 19685 h 161290"/>
                  <a:gd name="connsiteX5" fmla="*/ 76200 w 100965"/>
                  <a:gd name="connsiteY5" fmla="*/ 42545 h 161290"/>
                  <a:gd name="connsiteX6" fmla="*/ 100965 w 100965"/>
                  <a:gd name="connsiteY6" fmla="*/ 33020 h 161290"/>
                  <a:gd name="connsiteX0" fmla="*/ 0 w 118110"/>
                  <a:gd name="connsiteY0" fmla="*/ 97790 h 161290"/>
                  <a:gd name="connsiteX1" fmla="*/ 24765 w 118110"/>
                  <a:gd name="connsiteY1" fmla="*/ 8064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3810 w 118110"/>
                  <a:gd name="connsiteY1" fmla="*/ 103120 h 161290"/>
                  <a:gd name="connsiteX2" fmla="*/ 15240 w 118110"/>
                  <a:gd name="connsiteY2" fmla="*/ 88265 h 161290"/>
                  <a:gd name="connsiteX3" fmla="*/ 28575 w 118110"/>
                  <a:gd name="connsiteY3" fmla="*/ 23495 h 161290"/>
                  <a:gd name="connsiteX4" fmla="*/ 62865 w 118110"/>
                  <a:gd name="connsiteY4" fmla="*/ 160655 h 161290"/>
                  <a:gd name="connsiteX5" fmla="*/ 62865 w 118110"/>
                  <a:gd name="connsiteY5" fmla="*/ 19685 h 161290"/>
                  <a:gd name="connsiteX6" fmla="*/ 93345 w 118110"/>
                  <a:gd name="connsiteY6" fmla="*/ 42545 h 161290"/>
                  <a:gd name="connsiteX7" fmla="*/ 118110 w 118110"/>
                  <a:gd name="connsiteY7"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6205"/>
                  <a:gd name="connsiteY0" fmla="*/ 103456 h 161290"/>
                  <a:gd name="connsiteX1" fmla="*/ 13335 w 116205"/>
                  <a:gd name="connsiteY1" fmla="*/ 88265 h 161290"/>
                  <a:gd name="connsiteX2" fmla="*/ 26670 w 116205"/>
                  <a:gd name="connsiteY2" fmla="*/ 23495 h 161290"/>
                  <a:gd name="connsiteX3" fmla="*/ 60960 w 116205"/>
                  <a:gd name="connsiteY3" fmla="*/ 160655 h 161290"/>
                  <a:gd name="connsiteX4" fmla="*/ 60960 w 116205"/>
                  <a:gd name="connsiteY4" fmla="*/ 19685 h 161290"/>
                  <a:gd name="connsiteX5" fmla="*/ 91440 w 116205"/>
                  <a:gd name="connsiteY5" fmla="*/ 42545 h 161290"/>
                  <a:gd name="connsiteX6" fmla="*/ 116205 w 116205"/>
                  <a:gd name="connsiteY6" fmla="*/ 33020 h 161290"/>
                  <a:gd name="connsiteX0" fmla="*/ 0 w 112395"/>
                  <a:gd name="connsiteY0" fmla="*/ 103456 h 161290"/>
                  <a:gd name="connsiteX1" fmla="*/ 13335 w 112395"/>
                  <a:gd name="connsiteY1" fmla="*/ 88265 h 161290"/>
                  <a:gd name="connsiteX2" fmla="*/ 26670 w 112395"/>
                  <a:gd name="connsiteY2" fmla="*/ 23495 h 161290"/>
                  <a:gd name="connsiteX3" fmla="*/ 60960 w 112395"/>
                  <a:gd name="connsiteY3" fmla="*/ 160655 h 161290"/>
                  <a:gd name="connsiteX4" fmla="*/ 60960 w 112395"/>
                  <a:gd name="connsiteY4" fmla="*/ 19685 h 161290"/>
                  <a:gd name="connsiteX5" fmla="*/ 91440 w 112395"/>
                  <a:gd name="connsiteY5" fmla="*/ 42545 h 161290"/>
                  <a:gd name="connsiteX6" fmla="*/ 112395 w 112395"/>
                  <a:gd name="connsiteY6" fmla="*/ 28487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23" h="161290">
                    <a:moveTo>
                      <a:pt x="0" y="103456"/>
                    </a:moveTo>
                    <a:cubicBezTo>
                      <a:pt x="2931" y="106057"/>
                      <a:pt x="8890" y="101592"/>
                      <a:pt x="13335" y="88265"/>
                    </a:cubicBezTo>
                    <a:cubicBezTo>
                      <a:pt x="17780" y="74938"/>
                      <a:pt x="18733" y="11430"/>
                      <a:pt x="26670" y="23495"/>
                    </a:cubicBezTo>
                    <a:cubicBezTo>
                      <a:pt x="34607" y="35560"/>
                      <a:pt x="55245" y="161290"/>
                      <a:pt x="60960" y="160655"/>
                    </a:cubicBezTo>
                    <a:cubicBezTo>
                      <a:pt x="66675" y="160020"/>
                      <a:pt x="55880" y="39370"/>
                      <a:pt x="60960" y="19685"/>
                    </a:cubicBezTo>
                    <a:cubicBezTo>
                      <a:pt x="66040" y="0"/>
                      <a:pt x="84296" y="39567"/>
                      <a:pt x="91440" y="42545"/>
                    </a:cubicBezTo>
                    <a:cubicBezTo>
                      <a:pt x="98584" y="45523"/>
                      <a:pt x="98425" y="39458"/>
                      <a:pt x="103823" y="37553"/>
                    </a:cubicBezTo>
                  </a:path>
                </a:pathLst>
              </a:custGeom>
              <a:grpFill/>
              <a:ln w="19050" cap="flat" cmpd="sng" algn="ctr">
                <a:solidFill>
                  <a:srgbClr val="5B9BD5">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grpSp>
        <p:cxnSp>
          <p:nvCxnSpPr>
            <p:cNvPr id="4995" name="Straight Connector 157">
              <a:extLst>
                <a:ext uri="{FF2B5EF4-FFF2-40B4-BE49-F238E27FC236}">
                  <a16:creationId xmlns:a16="http://schemas.microsoft.com/office/drawing/2014/main" id="{6D1E5CD3-9813-491C-867A-EC20887B4C08}"/>
                </a:ext>
              </a:extLst>
            </p:cNvPr>
            <p:cNvCxnSpPr/>
            <p:nvPr/>
          </p:nvCxnSpPr>
          <p:spPr>
            <a:xfrm rot="21529584" flipV="1">
              <a:off x="2667000" y="3536526"/>
              <a:ext cx="1570037" cy="895350"/>
            </a:xfrm>
            <a:prstGeom prst="line">
              <a:avLst/>
            </a:prstGeom>
            <a:grpFill/>
            <a:ln w="3175" cap="flat" cmpd="sng" algn="ctr">
              <a:solidFill>
                <a:schemeClr val="bg1"/>
              </a:solidFill>
              <a:prstDash val="sysDot"/>
            </a:ln>
            <a:effectLst/>
          </p:spPr>
        </p:cxnSp>
        <p:grpSp>
          <p:nvGrpSpPr>
            <p:cNvPr id="4996" name="Group 447">
              <a:extLst>
                <a:ext uri="{FF2B5EF4-FFF2-40B4-BE49-F238E27FC236}">
                  <a16:creationId xmlns:a16="http://schemas.microsoft.com/office/drawing/2014/main" id="{60E95E16-655F-4531-8065-7B57E65C55CC}"/>
                </a:ext>
              </a:extLst>
            </p:cNvPr>
            <p:cNvGrpSpPr/>
            <p:nvPr/>
          </p:nvGrpSpPr>
          <p:grpSpPr>
            <a:xfrm rot="21568904">
              <a:off x="3529728" y="3784260"/>
              <a:ext cx="181818" cy="226766"/>
              <a:chOff x="3895725" y="2857500"/>
              <a:chExt cx="226695" cy="271145"/>
            </a:xfrm>
            <a:grpFill/>
          </p:grpSpPr>
          <p:sp>
            <p:nvSpPr>
              <p:cNvPr id="5011" name="Rectangle 448">
                <a:extLst>
                  <a:ext uri="{FF2B5EF4-FFF2-40B4-BE49-F238E27FC236}">
                    <a16:creationId xmlns:a16="http://schemas.microsoft.com/office/drawing/2014/main" id="{C5B9EAC7-5F7E-4D83-B4BC-545DB2C49AFE}"/>
                  </a:ext>
                </a:extLst>
              </p:cNvPr>
              <p:cNvSpPr/>
              <p:nvPr/>
            </p:nvSpPr>
            <p:spPr>
              <a:xfrm rot="19885152">
                <a:off x="3895725" y="2948939"/>
                <a:ext cx="226695" cy="45719"/>
              </a:xfrm>
              <a:prstGeom prst="rect">
                <a:avLst/>
              </a:prstGeom>
              <a:grp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5012" name="Freeform 449">
                <a:extLst>
                  <a:ext uri="{FF2B5EF4-FFF2-40B4-BE49-F238E27FC236}">
                    <a16:creationId xmlns:a16="http://schemas.microsoft.com/office/drawing/2014/main" id="{9893BB11-5527-4959-9DC2-025C36B77C7A}"/>
                  </a:ext>
                </a:extLst>
              </p:cNvPr>
              <p:cNvSpPr/>
              <p:nvPr/>
            </p:nvSpPr>
            <p:spPr>
              <a:xfrm>
                <a:off x="3901440" y="2857500"/>
                <a:ext cx="207646" cy="271145"/>
              </a:xfrm>
              <a:custGeom>
                <a:avLst/>
                <a:gdLst>
                  <a:gd name="connsiteX0" fmla="*/ 0 w 95250"/>
                  <a:gd name="connsiteY0" fmla="*/ 90170 h 147955"/>
                  <a:gd name="connsiteX1" fmla="*/ 11430 w 95250"/>
                  <a:gd name="connsiteY1" fmla="*/ 21590 h 147955"/>
                  <a:gd name="connsiteX2" fmla="*/ 53340 w 95250"/>
                  <a:gd name="connsiteY2" fmla="*/ 147320 h 147955"/>
                  <a:gd name="connsiteX3" fmla="*/ 45720 w 95250"/>
                  <a:gd name="connsiteY3" fmla="*/ 17780 h 147955"/>
                  <a:gd name="connsiteX4" fmla="*/ 76200 w 95250"/>
                  <a:gd name="connsiteY4" fmla="*/ 40640 h 147955"/>
                  <a:gd name="connsiteX5" fmla="*/ 95250 w 95250"/>
                  <a:gd name="connsiteY5" fmla="*/ 40640 h 147955"/>
                  <a:gd name="connsiteX0" fmla="*/ 0 w 95250"/>
                  <a:gd name="connsiteY0" fmla="*/ 92075 h 161290"/>
                  <a:gd name="connsiteX1" fmla="*/ 11430 w 95250"/>
                  <a:gd name="connsiteY1" fmla="*/ 23495 h 161290"/>
                  <a:gd name="connsiteX2" fmla="*/ 3429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95250"/>
                  <a:gd name="connsiteY0" fmla="*/ 92075 h 161290"/>
                  <a:gd name="connsiteX1" fmla="*/ 11430 w 95250"/>
                  <a:gd name="connsiteY1" fmla="*/ 23495 h 161290"/>
                  <a:gd name="connsiteX2" fmla="*/ 4572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100965"/>
                  <a:gd name="connsiteY0" fmla="*/ 92075 h 161290"/>
                  <a:gd name="connsiteX1" fmla="*/ 11430 w 100965"/>
                  <a:gd name="connsiteY1" fmla="*/ 23495 h 161290"/>
                  <a:gd name="connsiteX2" fmla="*/ 45720 w 100965"/>
                  <a:gd name="connsiteY2" fmla="*/ 160655 h 161290"/>
                  <a:gd name="connsiteX3" fmla="*/ 45720 w 100965"/>
                  <a:gd name="connsiteY3" fmla="*/ 19685 h 161290"/>
                  <a:gd name="connsiteX4" fmla="*/ 76200 w 100965"/>
                  <a:gd name="connsiteY4" fmla="*/ 42545 h 161290"/>
                  <a:gd name="connsiteX5" fmla="*/ 100965 w 100965"/>
                  <a:gd name="connsiteY5" fmla="*/ 33020 h 161290"/>
                  <a:gd name="connsiteX0" fmla="*/ 3810 w 104775"/>
                  <a:gd name="connsiteY0" fmla="*/ 92075 h 161290"/>
                  <a:gd name="connsiteX1" fmla="*/ 1905 w 104775"/>
                  <a:gd name="connsiteY1" fmla="*/ 84455 h 161290"/>
                  <a:gd name="connsiteX2" fmla="*/ 15240 w 104775"/>
                  <a:gd name="connsiteY2" fmla="*/ 23495 h 161290"/>
                  <a:gd name="connsiteX3" fmla="*/ 49530 w 104775"/>
                  <a:gd name="connsiteY3" fmla="*/ 160655 h 161290"/>
                  <a:gd name="connsiteX4" fmla="*/ 49530 w 104775"/>
                  <a:gd name="connsiteY4" fmla="*/ 19685 h 161290"/>
                  <a:gd name="connsiteX5" fmla="*/ 80010 w 104775"/>
                  <a:gd name="connsiteY5" fmla="*/ 42545 h 161290"/>
                  <a:gd name="connsiteX6" fmla="*/ 104775 w 104775"/>
                  <a:gd name="connsiteY6" fmla="*/ 33020 h 161290"/>
                  <a:gd name="connsiteX0" fmla="*/ 0 w 100965"/>
                  <a:gd name="connsiteY0" fmla="*/ 92075 h 161290"/>
                  <a:gd name="connsiteX1" fmla="*/ 7620 w 100965"/>
                  <a:gd name="connsiteY1" fmla="*/ 80645 h 161290"/>
                  <a:gd name="connsiteX2" fmla="*/ 11430 w 100965"/>
                  <a:gd name="connsiteY2" fmla="*/ 23495 h 161290"/>
                  <a:gd name="connsiteX3" fmla="*/ 45720 w 100965"/>
                  <a:gd name="connsiteY3" fmla="*/ 160655 h 161290"/>
                  <a:gd name="connsiteX4" fmla="*/ 45720 w 100965"/>
                  <a:gd name="connsiteY4" fmla="*/ 19685 h 161290"/>
                  <a:gd name="connsiteX5" fmla="*/ 76200 w 100965"/>
                  <a:gd name="connsiteY5" fmla="*/ 42545 h 161290"/>
                  <a:gd name="connsiteX6" fmla="*/ 100965 w 100965"/>
                  <a:gd name="connsiteY6" fmla="*/ 33020 h 161290"/>
                  <a:gd name="connsiteX0" fmla="*/ 0 w 118110"/>
                  <a:gd name="connsiteY0" fmla="*/ 97790 h 161290"/>
                  <a:gd name="connsiteX1" fmla="*/ 24765 w 118110"/>
                  <a:gd name="connsiteY1" fmla="*/ 8064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3810 w 118110"/>
                  <a:gd name="connsiteY1" fmla="*/ 103120 h 161290"/>
                  <a:gd name="connsiteX2" fmla="*/ 15240 w 118110"/>
                  <a:gd name="connsiteY2" fmla="*/ 88265 h 161290"/>
                  <a:gd name="connsiteX3" fmla="*/ 28575 w 118110"/>
                  <a:gd name="connsiteY3" fmla="*/ 23495 h 161290"/>
                  <a:gd name="connsiteX4" fmla="*/ 62865 w 118110"/>
                  <a:gd name="connsiteY4" fmla="*/ 160655 h 161290"/>
                  <a:gd name="connsiteX5" fmla="*/ 62865 w 118110"/>
                  <a:gd name="connsiteY5" fmla="*/ 19685 h 161290"/>
                  <a:gd name="connsiteX6" fmla="*/ 93345 w 118110"/>
                  <a:gd name="connsiteY6" fmla="*/ 42545 h 161290"/>
                  <a:gd name="connsiteX7" fmla="*/ 118110 w 118110"/>
                  <a:gd name="connsiteY7"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6205"/>
                  <a:gd name="connsiteY0" fmla="*/ 103456 h 161290"/>
                  <a:gd name="connsiteX1" fmla="*/ 13335 w 116205"/>
                  <a:gd name="connsiteY1" fmla="*/ 88265 h 161290"/>
                  <a:gd name="connsiteX2" fmla="*/ 26670 w 116205"/>
                  <a:gd name="connsiteY2" fmla="*/ 23495 h 161290"/>
                  <a:gd name="connsiteX3" fmla="*/ 60960 w 116205"/>
                  <a:gd name="connsiteY3" fmla="*/ 160655 h 161290"/>
                  <a:gd name="connsiteX4" fmla="*/ 60960 w 116205"/>
                  <a:gd name="connsiteY4" fmla="*/ 19685 h 161290"/>
                  <a:gd name="connsiteX5" fmla="*/ 91440 w 116205"/>
                  <a:gd name="connsiteY5" fmla="*/ 42545 h 161290"/>
                  <a:gd name="connsiteX6" fmla="*/ 116205 w 116205"/>
                  <a:gd name="connsiteY6" fmla="*/ 33020 h 161290"/>
                  <a:gd name="connsiteX0" fmla="*/ 0 w 112395"/>
                  <a:gd name="connsiteY0" fmla="*/ 103456 h 161290"/>
                  <a:gd name="connsiteX1" fmla="*/ 13335 w 112395"/>
                  <a:gd name="connsiteY1" fmla="*/ 88265 h 161290"/>
                  <a:gd name="connsiteX2" fmla="*/ 26670 w 112395"/>
                  <a:gd name="connsiteY2" fmla="*/ 23495 h 161290"/>
                  <a:gd name="connsiteX3" fmla="*/ 60960 w 112395"/>
                  <a:gd name="connsiteY3" fmla="*/ 160655 h 161290"/>
                  <a:gd name="connsiteX4" fmla="*/ 60960 w 112395"/>
                  <a:gd name="connsiteY4" fmla="*/ 19685 h 161290"/>
                  <a:gd name="connsiteX5" fmla="*/ 91440 w 112395"/>
                  <a:gd name="connsiteY5" fmla="*/ 42545 h 161290"/>
                  <a:gd name="connsiteX6" fmla="*/ 112395 w 112395"/>
                  <a:gd name="connsiteY6" fmla="*/ 28487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23" h="161290">
                    <a:moveTo>
                      <a:pt x="0" y="103456"/>
                    </a:moveTo>
                    <a:cubicBezTo>
                      <a:pt x="2931" y="106057"/>
                      <a:pt x="8890" y="101592"/>
                      <a:pt x="13335" y="88265"/>
                    </a:cubicBezTo>
                    <a:cubicBezTo>
                      <a:pt x="17780" y="74938"/>
                      <a:pt x="18733" y="11430"/>
                      <a:pt x="26670" y="23495"/>
                    </a:cubicBezTo>
                    <a:cubicBezTo>
                      <a:pt x="34607" y="35560"/>
                      <a:pt x="55245" y="161290"/>
                      <a:pt x="60960" y="160655"/>
                    </a:cubicBezTo>
                    <a:cubicBezTo>
                      <a:pt x="66675" y="160020"/>
                      <a:pt x="55880" y="39370"/>
                      <a:pt x="60960" y="19685"/>
                    </a:cubicBezTo>
                    <a:cubicBezTo>
                      <a:pt x="66040" y="0"/>
                      <a:pt x="84296" y="39567"/>
                      <a:pt x="91440" y="42545"/>
                    </a:cubicBezTo>
                    <a:cubicBezTo>
                      <a:pt x="98584" y="45523"/>
                      <a:pt x="98425" y="39458"/>
                      <a:pt x="103823" y="37553"/>
                    </a:cubicBezTo>
                  </a:path>
                </a:pathLst>
              </a:custGeom>
              <a:grpFill/>
              <a:ln w="19050" cap="flat" cmpd="sng" algn="ctr">
                <a:solidFill>
                  <a:srgbClr val="5B9BD5">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grpSp>
        <p:grpSp>
          <p:nvGrpSpPr>
            <p:cNvPr id="4997" name="Group 239">
              <a:extLst>
                <a:ext uri="{FF2B5EF4-FFF2-40B4-BE49-F238E27FC236}">
                  <a16:creationId xmlns:a16="http://schemas.microsoft.com/office/drawing/2014/main" id="{3D8CEE4D-9A06-4D7C-B619-7EB45D975EF2}"/>
                </a:ext>
              </a:extLst>
            </p:cNvPr>
            <p:cNvGrpSpPr/>
            <p:nvPr/>
          </p:nvGrpSpPr>
          <p:grpSpPr>
            <a:xfrm rot="21568904">
              <a:off x="2838806" y="4196466"/>
              <a:ext cx="181818" cy="226766"/>
              <a:chOff x="3895725" y="2857500"/>
              <a:chExt cx="226695" cy="271145"/>
            </a:xfrm>
            <a:grpFill/>
          </p:grpSpPr>
          <p:sp>
            <p:nvSpPr>
              <p:cNvPr id="5009" name="Rectangle 240">
                <a:extLst>
                  <a:ext uri="{FF2B5EF4-FFF2-40B4-BE49-F238E27FC236}">
                    <a16:creationId xmlns:a16="http://schemas.microsoft.com/office/drawing/2014/main" id="{E8D04A7F-E4D5-4649-B108-9CA8E3E11B27}"/>
                  </a:ext>
                </a:extLst>
              </p:cNvPr>
              <p:cNvSpPr/>
              <p:nvPr/>
            </p:nvSpPr>
            <p:spPr>
              <a:xfrm rot="19885152">
                <a:off x="3895725" y="2948939"/>
                <a:ext cx="226695" cy="45719"/>
              </a:xfrm>
              <a:prstGeom prst="rect">
                <a:avLst/>
              </a:prstGeom>
              <a:grp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5010" name="Freeform 241">
                <a:extLst>
                  <a:ext uri="{FF2B5EF4-FFF2-40B4-BE49-F238E27FC236}">
                    <a16:creationId xmlns:a16="http://schemas.microsoft.com/office/drawing/2014/main" id="{33253881-3A1D-4E6C-8749-72AA7F771130}"/>
                  </a:ext>
                </a:extLst>
              </p:cNvPr>
              <p:cNvSpPr/>
              <p:nvPr/>
            </p:nvSpPr>
            <p:spPr>
              <a:xfrm>
                <a:off x="3901440" y="2857500"/>
                <a:ext cx="207646" cy="271145"/>
              </a:xfrm>
              <a:custGeom>
                <a:avLst/>
                <a:gdLst>
                  <a:gd name="connsiteX0" fmla="*/ 0 w 95250"/>
                  <a:gd name="connsiteY0" fmla="*/ 90170 h 147955"/>
                  <a:gd name="connsiteX1" fmla="*/ 11430 w 95250"/>
                  <a:gd name="connsiteY1" fmla="*/ 21590 h 147955"/>
                  <a:gd name="connsiteX2" fmla="*/ 53340 w 95250"/>
                  <a:gd name="connsiteY2" fmla="*/ 147320 h 147955"/>
                  <a:gd name="connsiteX3" fmla="*/ 45720 w 95250"/>
                  <a:gd name="connsiteY3" fmla="*/ 17780 h 147955"/>
                  <a:gd name="connsiteX4" fmla="*/ 76200 w 95250"/>
                  <a:gd name="connsiteY4" fmla="*/ 40640 h 147955"/>
                  <a:gd name="connsiteX5" fmla="*/ 95250 w 95250"/>
                  <a:gd name="connsiteY5" fmla="*/ 40640 h 147955"/>
                  <a:gd name="connsiteX0" fmla="*/ 0 w 95250"/>
                  <a:gd name="connsiteY0" fmla="*/ 92075 h 161290"/>
                  <a:gd name="connsiteX1" fmla="*/ 11430 w 95250"/>
                  <a:gd name="connsiteY1" fmla="*/ 23495 h 161290"/>
                  <a:gd name="connsiteX2" fmla="*/ 3429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95250"/>
                  <a:gd name="connsiteY0" fmla="*/ 92075 h 161290"/>
                  <a:gd name="connsiteX1" fmla="*/ 11430 w 95250"/>
                  <a:gd name="connsiteY1" fmla="*/ 23495 h 161290"/>
                  <a:gd name="connsiteX2" fmla="*/ 4572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100965"/>
                  <a:gd name="connsiteY0" fmla="*/ 92075 h 161290"/>
                  <a:gd name="connsiteX1" fmla="*/ 11430 w 100965"/>
                  <a:gd name="connsiteY1" fmla="*/ 23495 h 161290"/>
                  <a:gd name="connsiteX2" fmla="*/ 45720 w 100965"/>
                  <a:gd name="connsiteY2" fmla="*/ 160655 h 161290"/>
                  <a:gd name="connsiteX3" fmla="*/ 45720 w 100965"/>
                  <a:gd name="connsiteY3" fmla="*/ 19685 h 161290"/>
                  <a:gd name="connsiteX4" fmla="*/ 76200 w 100965"/>
                  <a:gd name="connsiteY4" fmla="*/ 42545 h 161290"/>
                  <a:gd name="connsiteX5" fmla="*/ 100965 w 100965"/>
                  <a:gd name="connsiteY5" fmla="*/ 33020 h 161290"/>
                  <a:gd name="connsiteX0" fmla="*/ 3810 w 104775"/>
                  <a:gd name="connsiteY0" fmla="*/ 92075 h 161290"/>
                  <a:gd name="connsiteX1" fmla="*/ 1905 w 104775"/>
                  <a:gd name="connsiteY1" fmla="*/ 84455 h 161290"/>
                  <a:gd name="connsiteX2" fmla="*/ 15240 w 104775"/>
                  <a:gd name="connsiteY2" fmla="*/ 23495 h 161290"/>
                  <a:gd name="connsiteX3" fmla="*/ 49530 w 104775"/>
                  <a:gd name="connsiteY3" fmla="*/ 160655 h 161290"/>
                  <a:gd name="connsiteX4" fmla="*/ 49530 w 104775"/>
                  <a:gd name="connsiteY4" fmla="*/ 19685 h 161290"/>
                  <a:gd name="connsiteX5" fmla="*/ 80010 w 104775"/>
                  <a:gd name="connsiteY5" fmla="*/ 42545 h 161290"/>
                  <a:gd name="connsiteX6" fmla="*/ 104775 w 104775"/>
                  <a:gd name="connsiteY6" fmla="*/ 33020 h 161290"/>
                  <a:gd name="connsiteX0" fmla="*/ 0 w 100965"/>
                  <a:gd name="connsiteY0" fmla="*/ 92075 h 161290"/>
                  <a:gd name="connsiteX1" fmla="*/ 7620 w 100965"/>
                  <a:gd name="connsiteY1" fmla="*/ 80645 h 161290"/>
                  <a:gd name="connsiteX2" fmla="*/ 11430 w 100965"/>
                  <a:gd name="connsiteY2" fmla="*/ 23495 h 161290"/>
                  <a:gd name="connsiteX3" fmla="*/ 45720 w 100965"/>
                  <a:gd name="connsiteY3" fmla="*/ 160655 h 161290"/>
                  <a:gd name="connsiteX4" fmla="*/ 45720 w 100965"/>
                  <a:gd name="connsiteY4" fmla="*/ 19685 h 161290"/>
                  <a:gd name="connsiteX5" fmla="*/ 76200 w 100965"/>
                  <a:gd name="connsiteY5" fmla="*/ 42545 h 161290"/>
                  <a:gd name="connsiteX6" fmla="*/ 100965 w 100965"/>
                  <a:gd name="connsiteY6" fmla="*/ 33020 h 161290"/>
                  <a:gd name="connsiteX0" fmla="*/ 0 w 118110"/>
                  <a:gd name="connsiteY0" fmla="*/ 97790 h 161290"/>
                  <a:gd name="connsiteX1" fmla="*/ 24765 w 118110"/>
                  <a:gd name="connsiteY1" fmla="*/ 8064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3810 w 118110"/>
                  <a:gd name="connsiteY1" fmla="*/ 103120 h 161290"/>
                  <a:gd name="connsiteX2" fmla="*/ 15240 w 118110"/>
                  <a:gd name="connsiteY2" fmla="*/ 88265 h 161290"/>
                  <a:gd name="connsiteX3" fmla="*/ 28575 w 118110"/>
                  <a:gd name="connsiteY3" fmla="*/ 23495 h 161290"/>
                  <a:gd name="connsiteX4" fmla="*/ 62865 w 118110"/>
                  <a:gd name="connsiteY4" fmla="*/ 160655 h 161290"/>
                  <a:gd name="connsiteX5" fmla="*/ 62865 w 118110"/>
                  <a:gd name="connsiteY5" fmla="*/ 19685 h 161290"/>
                  <a:gd name="connsiteX6" fmla="*/ 93345 w 118110"/>
                  <a:gd name="connsiteY6" fmla="*/ 42545 h 161290"/>
                  <a:gd name="connsiteX7" fmla="*/ 118110 w 118110"/>
                  <a:gd name="connsiteY7"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6205"/>
                  <a:gd name="connsiteY0" fmla="*/ 103456 h 161290"/>
                  <a:gd name="connsiteX1" fmla="*/ 13335 w 116205"/>
                  <a:gd name="connsiteY1" fmla="*/ 88265 h 161290"/>
                  <a:gd name="connsiteX2" fmla="*/ 26670 w 116205"/>
                  <a:gd name="connsiteY2" fmla="*/ 23495 h 161290"/>
                  <a:gd name="connsiteX3" fmla="*/ 60960 w 116205"/>
                  <a:gd name="connsiteY3" fmla="*/ 160655 h 161290"/>
                  <a:gd name="connsiteX4" fmla="*/ 60960 w 116205"/>
                  <a:gd name="connsiteY4" fmla="*/ 19685 h 161290"/>
                  <a:gd name="connsiteX5" fmla="*/ 91440 w 116205"/>
                  <a:gd name="connsiteY5" fmla="*/ 42545 h 161290"/>
                  <a:gd name="connsiteX6" fmla="*/ 116205 w 116205"/>
                  <a:gd name="connsiteY6" fmla="*/ 33020 h 161290"/>
                  <a:gd name="connsiteX0" fmla="*/ 0 w 112395"/>
                  <a:gd name="connsiteY0" fmla="*/ 103456 h 161290"/>
                  <a:gd name="connsiteX1" fmla="*/ 13335 w 112395"/>
                  <a:gd name="connsiteY1" fmla="*/ 88265 h 161290"/>
                  <a:gd name="connsiteX2" fmla="*/ 26670 w 112395"/>
                  <a:gd name="connsiteY2" fmla="*/ 23495 h 161290"/>
                  <a:gd name="connsiteX3" fmla="*/ 60960 w 112395"/>
                  <a:gd name="connsiteY3" fmla="*/ 160655 h 161290"/>
                  <a:gd name="connsiteX4" fmla="*/ 60960 w 112395"/>
                  <a:gd name="connsiteY4" fmla="*/ 19685 h 161290"/>
                  <a:gd name="connsiteX5" fmla="*/ 91440 w 112395"/>
                  <a:gd name="connsiteY5" fmla="*/ 42545 h 161290"/>
                  <a:gd name="connsiteX6" fmla="*/ 112395 w 112395"/>
                  <a:gd name="connsiteY6" fmla="*/ 28487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23" h="161290">
                    <a:moveTo>
                      <a:pt x="0" y="103456"/>
                    </a:moveTo>
                    <a:cubicBezTo>
                      <a:pt x="2931" y="106057"/>
                      <a:pt x="8890" y="101592"/>
                      <a:pt x="13335" y="88265"/>
                    </a:cubicBezTo>
                    <a:cubicBezTo>
                      <a:pt x="17780" y="74938"/>
                      <a:pt x="18733" y="11430"/>
                      <a:pt x="26670" y="23495"/>
                    </a:cubicBezTo>
                    <a:cubicBezTo>
                      <a:pt x="34607" y="35560"/>
                      <a:pt x="55245" y="161290"/>
                      <a:pt x="60960" y="160655"/>
                    </a:cubicBezTo>
                    <a:cubicBezTo>
                      <a:pt x="66675" y="160020"/>
                      <a:pt x="55880" y="39370"/>
                      <a:pt x="60960" y="19685"/>
                    </a:cubicBezTo>
                    <a:cubicBezTo>
                      <a:pt x="66040" y="0"/>
                      <a:pt x="84296" y="39567"/>
                      <a:pt x="91440" y="42545"/>
                    </a:cubicBezTo>
                    <a:cubicBezTo>
                      <a:pt x="98584" y="45523"/>
                      <a:pt x="98425" y="39458"/>
                      <a:pt x="103823" y="37553"/>
                    </a:cubicBezTo>
                  </a:path>
                </a:pathLst>
              </a:custGeom>
              <a:grpFill/>
              <a:ln w="19050" cap="flat" cmpd="sng" algn="ctr">
                <a:solidFill>
                  <a:srgbClr val="5B9BD5">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grpSp>
        <p:grpSp>
          <p:nvGrpSpPr>
            <p:cNvPr id="4998" name="Group 9703">
              <a:extLst>
                <a:ext uri="{FF2B5EF4-FFF2-40B4-BE49-F238E27FC236}">
                  <a16:creationId xmlns:a16="http://schemas.microsoft.com/office/drawing/2014/main" id="{B4742ADA-863E-4649-B6B6-BAE6E7B04220}"/>
                </a:ext>
              </a:extLst>
            </p:cNvPr>
            <p:cNvGrpSpPr>
              <a:grpSpLocks/>
            </p:cNvGrpSpPr>
            <p:nvPr/>
          </p:nvGrpSpPr>
          <p:grpSpPr bwMode="auto">
            <a:xfrm>
              <a:off x="3343275" y="3652411"/>
              <a:ext cx="1952625" cy="1323974"/>
              <a:chOff x="4100008" y="3327358"/>
              <a:chExt cx="1953412" cy="1324649"/>
            </a:xfrm>
            <a:grpFill/>
          </p:grpSpPr>
          <p:cxnSp>
            <p:nvCxnSpPr>
              <p:cNvPr id="5000" name="Straight Connector 407">
                <a:extLst>
                  <a:ext uri="{FF2B5EF4-FFF2-40B4-BE49-F238E27FC236}">
                    <a16:creationId xmlns:a16="http://schemas.microsoft.com/office/drawing/2014/main" id="{7F576FF8-D641-4473-B7EB-94454A3D12E9}"/>
                  </a:ext>
                </a:extLst>
              </p:cNvPr>
              <p:cNvCxnSpPr/>
              <p:nvPr/>
            </p:nvCxnSpPr>
            <p:spPr>
              <a:xfrm rot="21529584" flipV="1">
                <a:off x="4100008" y="3505249"/>
                <a:ext cx="1881945" cy="1072109"/>
              </a:xfrm>
              <a:prstGeom prst="line">
                <a:avLst/>
              </a:prstGeom>
              <a:grpFill/>
              <a:ln w="3175" cap="flat" cmpd="sng" algn="ctr">
                <a:solidFill>
                  <a:schemeClr val="bg1"/>
                </a:solidFill>
                <a:prstDash val="sysDot"/>
              </a:ln>
              <a:effectLst/>
            </p:spPr>
          </p:cxnSp>
          <p:cxnSp>
            <p:nvCxnSpPr>
              <p:cNvPr id="5001" name="Straight Connector 454">
                <a:extLst>
                  <a:ext uri="{FF2B5EF4-FFF2-40B4-BE49-F238E27FC236}">
                    <a16:creationId xmlns:a16="http://schemas.microsoft.com/office/drawing/2014/main" id="{2047FE9F-B690-4C80-8082-F944FBC666A9}"/>
                  </a:ext>
                </a:extLst>
              </p:cNvPr>
              <p:cNvCxnSpPr/>
              <p:nvPr/>
            </p:nvCxnSpPr>
            <p:spPr>
              <a:xfrm rot="21529584" flipV="1">
                <a:off x="4127006" y="3327358"/>
                <a:ext cx="1881946" cy="1073696"/>
              </a:xfrm>
              <a:prstGeom prst="line">
                <a:avLst/>
              </a:prstGeom>
              <a:grpFill/>
              <a:ln w="3175" cap="flat" cmpd="sng" algn="ctr">
                <a:solidFill>
                  <a:schemeClr val="bg1"/>
                </a:solidFill>
                <a:prstDash val="sysDot"/>
              </a:ln>
              <a:effectLst/>
            </p:spPr>
          </p:cxnSp>
          <p:grpSp>
            <p:nvGrpSpPr>
              <p:cNvPr id="5002" name="Group 180">
                <a:extLst>
                  <a:ext uri="{FF2B5EF4-FFF2-40B4-BE49-F238E27FC236}">
                    <a16:creationId xmlns:a16="http://schemas.microsoft.com/office/drawing/2014/main" id="{81CF0323-A41D-4D83-8EA8-3C88B39138F9}"/>
                  </a:ext>
                </a:extLst>
              </p:cNvPr>
              <p:cNvGrpSpPr/>
              <p:nvPr/>
            </p:nvGrpSpPr>
            <p:grpSpPr>
              <a:xfrm rot="21568904">
                <a:off x="5335320" y="3620960"/>
                <a:ext cx="108645" cy="135504"/>
                <a:chOff x="3895725" y="2857500"/>
                <a:chExt cx="226695" cy="271145"/>
              </a:xfrm>
              <a:grpFill/>
            </p:grpSpPr>
            <p:sp>
              <p:nvSpPr>
                <p:cNvPr id="5007" name="Rectangle 456">
                  <a:extLst>
                    <a:ext uri="{FF2B5EF4-FFF2-40B4-BE49-F238E27FC236}">
                      <a16:creationId xmlns:a16="http://schemas.microsoft.com/office/drawing/2014/main" id="{5A509FF4-9DEF-4206-A2D5-FB70A8FF9225}"/>
                    </a:ext>
                  </a:extLst>
                </p:cNvPr>
                <p:cNvSpPr/>
                <p:nvPr/>
              </p:nvSpPr>
              <p:spPr>
                <a:xfrm rot="19885152">
                  <a:off x="3895725" y="2948939"/>
                  <a:ext cx="226695" cy="45719"/>
                </a:xfrm>
                <a:prstGeom prst="rect">
                  <a:avLst/>
                </a:prstGeom>
                <a:grp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5008" name="Freeform 457">
                  <a:extLst>
                    <a:ext uri="{FF2B5EF4-FFF2-40B4-BE49-F238E27FC236}">
                      <a16:creationId xmlns:a16="http://schemas.microsoft.com/office/drawing/2014/main" id="{BE39B5B5-9E80-40A8-9933-F794383D00C4}"/>
                    </a:ext>
                  </a:extLst>
                </p:cNvPr>
                <p:cNvSpPr/>
                <p:nvPr/>
              </p:nvSpPr>
              <p:spPr>
                <a:xfrm>
                  <a:off x="3901440" y="2857500"/>
                  <a:ext cx="207646" cy="271145"/>
                </a:xfrm>
                <a:custGeom>
                  <a:avLst/>
                  <a:gdLst>
                    <a:gd name="connsiteX0" fmla="*/ 0 w 95250"/>
                    <a:gd name="connsiteY0" fmla="*/ 90170 h 147955"/>
                    <a:gd name="connsiteX1" fmla="*/ 11430 w 95250"/>
                    <a:gd name="connsiteY1" fmla="*/ 21590 h 147955"/>
                    <a:gd name="connsiteX2" fmla="*/ 53340 w 95250"/>
                    <a:gd name="connsiteY2" fmla="*/ 147320 h 147955"/>
                    <a:gd name="connsiteX3" fmla="*/ 45720 w 95250"/>
                    <a:gd name="connsiteY3" fmla="*/ 17780 h 147955"/>
                    <a:gd name="connsiteX4" fmla="*/ 76200 w 95250"/>
                    <a:gd name="connsiteY4" fmla="*/ 40640 h 147955"/>
                    <a:gd name="connsiteX5" fmla="*/ 95250 w 95250"/>
                    <a:gd name="connsiteY5" fmla="*/ 40640 h 147955"/>
                    <a:gd name="connsiteX0" fmla="*/ 0 w 95250"/>
                    <a:gd name="connsiteY0" fmla="*/ 92075 h 161290"/>
                    <a:gd name="connsiteX1" fmla="*/ 11430 w 95250"/>
                    <a:gd name="connsiteY1" fmla="*/ 23495 h 161290"/>
                    <a:gd name="connsiteX2" fmla="*/ 3429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95250"/>
                    <a:gd name="connsiteY0" fmla="*/ 92075 h 161290"/>
                    <a:gd name="connsiteX1" fmla="*/ 11430 w 95250"/>
                    <a:gd name="connsiteY1" fmla="*/ 23495 h 161290"/>
                    <a:gd name="connsiteX2" fmla="*/ 4572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100965"/>
                    <a:gd name="connsiteY0" fmla="*/ 92075 h 161290"/>
                    <a:gd name="connsiteX1" fmla="*/ 11430 w 100965"/>
                    <a:gd name="connsiteY1" fmla="*/ 23495 h 161290"/>
                    <a:gd name="connsiteX2" fmla="*/ 45720 w 100965"/>
                    <a:gd name="connsiteY2" fmla="*/ 160655 h 161290"/>
                    <a:gd name="connsiteX3" fmla="*/ 45720 w 100965"/>
                    <a:gd name="connsiteY3" fmla="*/ 19685 h 161290"/>
                    <a:gd name="connsiteX4" fmla="*/ 76200 w 100965"/>
                    <a:gd name="connsiteY4" fmla="*/ 42545 h 161290"/>
                    <a:gd name="connsiteX5" fmla="*/ 100965 w 100965"/>
                    <a:gd name="connsiteY5" fmla="*/ 33020 h 161290"/>
                    <a:gd name="connsiteX0" fmla="*/ 3810 w 104775"/>
                    <a:gd name="connsiteY0" fmla="*/ 92075 h 161290"/>
                    <a:gd name="connsiteX1" fmla="*/ 1905 w 104775"/>
                    <a:gd name="connsiteY1" fmla="*/ 84455 h 161290"/>
                    <a:gd name="connsiteX2" fmla="*/ 15240 w 104775"/>
                    <a:gd name="connsiteY2" fmla="*/ 23495 h 161290"/>
                    <a:gd name="connsiteX3" fmla="*/ 49530 w 104775"/>
                    <a:gd name="connsiteY3" fmla="*/ 160655 h 161290"/>
                    <a:gd name="connsiteX4" fmla="*/ 49530 w 104775"/>
                    <a:gd name="connsiteY4" fmla="*/ 19685 h 161290"/>
                    <a:gd name="connsiteX5" fmla="*/ 80010 w 104775"/>
                    <a:gd name="connsiteY5" fmla="*/ 42545 h 161290"/>
                    <a:gd name="connsiteX6" fmla="*/ 104775 w 104775"/>
                    <a:gd name="connsiteY6" fmla="*/ 33020 h 161290"/>
                    <a:gd name="connsiteX0" fmla="*/ 0 w 100965"/>
                    <a:gd name="connsiteY0" fmla="*/ 92075 h 161290"/>
                    <a:gd name="connsiteX1" fmla="*/ 7620 w 100965"/>
                    <a:gd name="connsiteY1" fmla="*/ 80645 h 161290"/>
                    <a:gd name="connsiteX2" fmla="*/ 11430 w 100965"/>
                    <a:gd name="connsiteY2" fmla="*/ 23495 h 161290"/>
                    <a:gd name="connsiteX3" fmla="*/ 45720 w 100965"/>
                    <a:gd name="connsiteY3" fmla="*/ 160655 h 161290"/>
                    <a:gd name="connsiteX4" fmla="*/ 45720 w 100965"/>
                    <a:gd name="connsiteY4" fmla="*/ 19685 h 161290"/>
                    <a:gd name="connsiteX5" fmla="*/ 76200 w 100965"/>
                    <a:gd name="connsiteY5" fmla="*/ 42545 h 161290"/>
                    <a:gd name="connsiteX6" fmla="*/ 100965 w 100965"/>
                    <a:gd name="connsiteY6" fmla="*/ 33020 h 161290"/>
                    <a:gd name="connsiteX0" fmla="*/ 0 w 118110"/>
                    <a:gd name="connsiteY0" fmla="*/ 97790 h 161290"/>
                    <a:gd name="connsiteX1" fmla="*/ 24765 w 118110"/>
                    <a:gd name="connsiteY1" fmla="*/ 8064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3810 w 118110"/>
                    <a:gd name="connsiteY1" fmla="*/ 103120 h 161290"/>
                    <a:gd name="connsiteX2" fmla="*/ 15240 w 118110"/>
                    <a:gd name="connsiteY2" fmla="*/ 88265 h 161290"/>
                    <a:gd name="connsiteX3" fmla="*/ 28575 w 118110"/>
                    <a:gd name="connsiteY3" fmla="*/ 23495 h 161290"/>
                    <a:gd name="connsiteX4" fmla="*/ 62865 w 118110"/>
                    <a:gd name="connsiteY4" fmla="*/ 160655 h 161290"/>
                    <a:gd name="connsiteX5" fmla="*/ 62865 w 118110"/>
                    <a:gd name="connsiteY5" fmla="*/ 19685 h 161290"/>
                    <a:gd name="connsiteX6" fmla="*/ 93345 w 118110"/>
                    <a:gd name="connsiteY6" fmla="*/ 42545 h 161290"/>
                    <a:gd name="connsiteX7" fmla="*/ 118110 w 118110"/>
                    <a:gd name="connsiteY7"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6205"/>
                    <a:gd name="connsiteY0" fmla="*/ 103456 h 161290"/>
                    <a:gd name="connsiteX1" fmla="*/ 13335 w 116205"/>
                    <a:gd name="connsiteY1" fmla="*/ 88265 h 161290"/>
                    <a:gd name="connsiteX2" fmla="*/ 26670 w 116205"/>
                    <a:gd name="connsiteY2" fmla="*/ 23495 h 161290"/>
                    <a:gd name="connsiteX3" fmla="*/ 60960 w 116205"/>
                    <a:gd name="connsiteY3" fmla="*/ 160655 h 161290"/>
                    <a:gd name="connsiteX4" fmla="*/ 60960 w 116205"/>
                    <a:gd name="connsiteY4" fmla="*/ 19685 h 161290"/>
                    <a:gd name="connsiteX5" fmla="*/ 91440 w 116205"/>
                    <a:gd name="connsiteY5" fmla="*/ 42545 h 161290"/>
                    <a:gd name="connsiteX6" fmla="*/ 116205 w 116205"/>
                    <a:gd name="connsiteY6" fmla="*/ 33020 h 161290"/>
                    <a:gd name="connsiteX0" fmla="*/ 0 w 112395"/>
                    <a:gd name="connsiteY0" fmla="*/ 103456 h 161290"/>
                    <a:gd name="connsiteX1" fmla="*/ 13335 w 112395"/>
                    <a:gd name="connsiteY1" fmla="*/ 88265 h 161290"/>
                    <a:gd name="connsiteX2" fmla="*/ 26670 w 112395"/>
                    <a:gd name="connsiteY2" fmla="*/ 23495 h 161290"/>
                    <a:gd name="connsiteX3" fmla="*/ 60960 w 112395"/>
                    <a:gd name="connsiteY3" fmla="*/ 160655 h 161290"/>
                    <a:gd name="connsiteX4" fmla="*/ 60960 w 112395"/>
                    <a:gd name="connsiteY4" fmla="*/ 19685 h 161290"/>
                    <a:gd name="connsiteX5" fmla="*/ 91440 w 112395"/>
                    <a:gd name="connsiteY5" fmla="*/ 42545 h 161290"/>
                    <a:gd name="connsiteX6" fmla="*/ 112395 w 112395"/>
                    <a:gd name="connsiteY6" fmla="*/ 28487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23" h="161290">
                      <a:moveTo>
                        <a:pt x="0" y="103456"/>
                      </a:moveTo>
                      <a:cubicBezTo>
                        <a:pt x="2931" y="106057"/>
                        <a:pt x="8890" y="101592"/>
                        <a:pt x="13335" y="88265"/>
                      </a:cubicBezTo>
                      <a:cubicBezTo>
                        <a:pt x="17780" y="74938"/>
                        <a:pt x="18733" y="11430"/>
                        <a:pt x="26670" y="23495"/>
                      </a:cubicBezTo>
                      <a:cubicBezTo>
                        <a:pt x="34607" y="35560"/>
                        <a:pt x="55245" y="161290"/>
                        <a:pt x="60960" y="160655"/>
                      </a:cubicBezTo>
                      <a:cubicBezTo>
                        <a:pt x="66675" y="160020"/>
                        <a:pt x="55880" y="39370"/>
                        <a:pt x="60960" y="19685"/>
                      </a:cubicBezTo>
                      <a:cubicBezTo>
                        <a:pt x="66040" y="0"/>
                        <a:pt x="84296" y="39567"/>
                        <a:pt x="91440" y="42545"/>
                      </a:cubicBezTo>
                      <a:cubicBezTo>
                        <a:pt x="98584" y="45523"/>
                        <a:pt x="98425" y="39458"/>
                        <a:pt x="103823" y="37553"/>
                      </a:cubicBezTo>
                    </a:path>
                  </a:pathLst>
                </a:custGeom>
                <a:grpFill/>
                <a:ln w="19050" cap="flat" cmpd="sng" algn="ctr">
                  <a:solidFill>
                    <a:srgbClr val="5B9BD5">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grpSp>
          <p:cxnSp>
            <p:nvCxnSpPr>
              <p:cNvPr id="5003" name="Straight Connector 482">
                <a:extLst>
                  <a:ext uri="{FF2B5EF4-FFF2-40B4-BE49-F238E27FC236}">
                    <a16:creationId xmlns:a16="http://schemas.microsoft.com/office/drawing/2014/main" id="{ED8D3B41-2D25-4BCA-B31E-9985CD33D232}"/>
                  </a:ext>
                </a:extLst>
              </p:cNvPr>
              <p:cNvCxnSpPr/>
              <p:nvPr/>
            </p:nvCxnSpPr>
            <p:spPr>
              <a:xfrm rot="21529584" flipV="1">
                <a:off x="4171474" y="3578311"/>
                <a:ext cx="1881946" cy="1073696"/>
              </a:xfrm>
              <a:prstGeom prst="line">
                <a:avLst/>
              </a:prstGeom>
              <a:grpFill/>
              <a:ln w="3175" cap="flat" cmpd="sng" algn="ctr">
                <a:solidFill>
                  <a:sysClr val="windowText" lastClr="000000"/>
                </a:solidFill>
                <a:prstDash val="sysDot"/>
              </a:ln>
              <a:effectLst/>
            </p:spPr>
          </p:cxnSp>
          <p:grpSp>
            <p:nvGrpSpPr>
              <p:cNvPr id="5004" name="Group 180">
                <a:extLst>
                  <a:ext uri="{FF2B5EF4-FFF2-40B4-BE49-F238E27FC236}">
                    <a16:creationId xmlns:a16="http://schemas.microsoft.com/office/drawing/2014/main" id="{D43342DB-0646-40E4-8FFF-3E00D56574A0}"/>
                  </a:ext>
                </a:extLst>
              </p:cNvPr>
              <p:cNvGrpSpPr/>
              <p:nvPr/>
            </p:nvGrpSpPr>
            <p:grpSpPr>
              <a:xfrm rot="21568904">
                <a:off x="5014972" y="4095834"/>
                <a:ext cx="108645" cy="135504"/>
                <a:chOff x="3895725" y="2837614"/>
                <a:chExt cx="226695" cy="271145"/>
              </a:xfrm>
              <a:grpFill/>
            </p:grpSpPr>
            <p:sp>
              <p:nvSpPr>
                <p:cNvPr id="5005" name="Rectangle 484">
                  <a:extLst>
                    <a:ext uri="{FF2B5EF4-FFF2-40B4-BE49-F238E27FC236}">
                      <a16:creationId xmlns:a16="http://schemas.microsoft.com/office/drawing/2014/main" id="{A62E6182-BCB1-4249-B5DA-6E63379A3CE0}"/>
                    </a:ext>
                  </a:extLst>
                </p:cNvPr>
                <p:cNvSpPr/>
                <p:nvPr/>
              </p:nvSpPr>
              <p:spPr>
                <a:xfrm rot="19885152">
                  <a:off x="3895725" y="2948939"/>
                  <a:ext cx="226695" cy="45719"/>
                </a:xfrm>
                <a:prstGeom prst="rect">
                  <a:avLst/>
                </a:prstGeom>
                <a:grp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5006" name="Freeform 485">
                  <a:extLst>
                    <a:ext uri="{FF2B5EF4-FFF2-40B4-BE49-F238E27FC236}">
                      <a16:creationId xmlns:a16="http://schemas.microsoft.com/office/drawing/2014/main" id="{612BE63F-D58C-4602-9AEA-0844E6B69202}"/>
                    </a:ext>
                  </a:extLst>
                </p:cNvPr>
                <p:cNvSpPr/>
                <p:nvPr/>
              </p:nvSpPr>
              <p:spPr>
                <a:xfrm>
                  <a:off x="3901628" y="2837614"/>
                  <a:ext cx="207647" cy="271145"/>
                </a:xfrm>
                <a:custGeom>
                  <a:avLst/>
                  <a:gdLst>
                    <a:gd name="connsiteX0" fmla="*/ 0 w 95250"/>
                    <a:gd name="connsiteY0" fmla="*/ 90170 h 147955"/>
                    <a:gd name="connsiteX1" fmla="*/ 11430 w 95250"/>
                    <a:gd name="connsiteY1" fmla="*/ 21590 h 147955"/>
                    <a:gd name="connsiteX2" fmla="*/ 53340 w 95250"/>
                    <a:gd name="connsiteY2" fmla="*/ 147320 h 147955"/>
                    <a:gd name="connsiteX3" fmla="*/ 45720 w 95250"/>
                    <a:gd name="connsiteY3" fmla="*/ 17780 h 147955"/>
                    <a:gd name="connsiteX4" fmla="*/ 76200 w 95250"/>
                    <a:gd name="connsiteY4" fmla="*/ 40640 h 147955"/>
                    <a:gd name="connsiteX5" fmla="*/ 95250 w 95250"/>
                    <a:gd name="connsiteY5" fmla="*/ 40640 h 147955"/>
                    <a:gd name="connsiteX0" fmla="*/ 0 w 95250"/>
                    <a:gd name="connsiteY0" fmla="*/ 92075 h 161290"/>
                    <a:gd name="connsiteX1" fmla="*/ 11430 w 95250"/>
                    <a:gd name="connsiteY1" fmla="*/ 23495 h 161290"/>
                    <a:gd name="connsiteX2" fmla="*/ 3429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95250"/>
                    <a:gd name="connsiteY0" fmla="*/ 92075 h 161290"/>
                    <a:gd name="connsiteX1" fmla="*/ 11430 w 95250"/>
                    <a:gd name="connsiteY1" fmla="*/ 23495 h 161290"/>
                    <a:gd name="connsiteX2" fmla="*/ 45720 w 95250"/>
                    <a:gd name="connsiteY2" fmla="*/ 160655 h 161290"/>
                    <a:gd name="connsiteX3" fmla="*/ 45720 w 95250"/>
                    <a:gd name="connsiteY3" fmla="*/ 19685 h 161290"/>
                    <a:gd name="connsiteX4" fmla="*/ 76200 w 95250"/>
                    <a:gd name="connsiteY4" fmla="*/ 42545 h 161290"/>
                    <a:gd name="connsiteX5" fmla="*/ 95250 w 95250"/>
                    <a:gd name="connsiteY5" fmla="*/ 42545 h 161290"/>
                    <a:gd name="connsiteX0" fmla="*/ 0 w 100965"/>
                    <a:gd name="connsiteY0" fmla="*/ 92075 h 161290"/>
                    <a:gd name="connsiteX1" fmla="*/ 11430 w 100965"/>
                    <a:gd name="connsiteY1" fmla="*/ 23495 h 161290"/>
                    <a:gd name="connsiteX2" fmla="*/ 45720 w 100965"/>
                    <a:gd name="connsiteY2" fmla="*/ 160655 h 161290"/>
                    <a:gd name="connsiteX3" fmla="*/ 45720 w 100965"/>
                    <a:gd name="connsiteY3" fmla="*/ 19685 h 161290"/>
                    <a:gd name="connsiteX4" fmla="*/ 76200 w 100965"/>
                    <a:gd name="connsiteY4" fmla="*/ 42545 h 161290"/>
                    <a:gd name="connsiteX5" fmla="*/ 100965 w 100965"/>
                    <a:gd name="connsiteY5" fmla="*/ 33020 h 161290"/>
                    <a:gd name="connsiteX0" fmla="*/ 3810 w 104775"/>
                    <a:gd name="connsiteY0" fmla="*/ 92075 h 161290"/>
                    <a:gd name="connsiteX1" fmla="*/ 1905 w 104775"/>
                    <a:gd name="connsiteY1" fmla="*/ 84455 h 161290"/>
                    <a:gd name="connsiteX2" fmla="*/ 15240 w 104775"/>
                    <a:gd name="connsiteY2" fmla="*/ 23495 h 161290"/>
                    <a:gd name="connsiteX3" fmla="*/ 49530 w 104775"/>
                    <a:gd name="connsiteY3" fmla="*/ 160655 h 161290"/>
                    <a:gd name="connsiteX4" fmla="*/ 49530 w 104775"/>
                    <a:gd name="connsiteY4" fmla="*/ 19685 h 161290"/>
                    <a:gd name="connsiteX5" fmla="*/ 80010 w 104775"/>
                    <a:gd name="connsiteY5" fmla="*/ 42545 h 161290"/>
                    <a:gd name="connsiteX6" fmla="*/ 104775 w 104775"/>
                    <a:gd name="connsiteY6" fmla="*/ 33020 h 161290"/>
                    <a:gd name="connsiteX0" fmla="*/ 0 w 100965"/>
                    <a:gd name="connsiteY0" fmla="*/ 92075 h 161290"/>
                    <a:gd name="connsiteX1" fmla="*/ 7620 w 100965"/>
                    <a:gd name="connsiteY1" fmla="*/ 80645 h 161290"/>
                    <a:gd name="connsiteX2" fmla="*/ 11430 w 100965"/>
                    <a:gd name="connsiteY2" fmla="*/ 23495 h 161290"/>
                    <a:gd name="connsiteX3" fmla="*/ 45720 w 100965"/>
                    <a:gd name="connsiteY3" fmla="*/ 160655 h 161290"/>
                    <a:gd name="connsiteX4" fmla="*/ 45720 w 100965"/>
                    <a:gd name="connsiteY4" fmla="*/ 19685 h 161290"/>
                    <a:gd name="connsiteX5" fmla="*/ 76200 w 100965"/>
                    <a:gd name="connsiteY5" fmla="*/ 42545 h 161290"/>
                    <a:gd name="connsiteX6" fmla="*/ 100965 w 100965"/>
                    <a:gd name="connsiteY6" fmla="*/ 33020 h 161290"/>
                    <a:gd name="connsiteX0" fmla="*/ 0 w 118110"/>
                    <a:gd name="connsiteY0" fmla="*/ 97790 h 161290"/>
                    <a:gd name="connsiteX1" fmla="*/ 24765 w 118110"/>
                    <a:gd name="connsiteY1" fmla="*/ 8064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8110"/>
                    <a:gd name="connsiteY0" fmla="*/ 97790 h 161290"/>
                    <a:gd name="connsiteX1" fmla="*/ 3810 w 118110"/>
                    <a:gd name="connsiteY1" fmla="*/ 103120 h 161290"/>
                    <a:gd name="connsiteX2" fmla="*/ 15240 w 118110"/>
                    <a:gd name="connsiteY2" fmla="*/ 88265 h 161290"/>
                    <a:gd name="connsiteX3" fmla="*/ 28575 w 118110"/>
                    <a:gd name="connsiteY3" fmla="*/ 23495 h 161290"/>
                    <a:gd name="connsiteX4" fmla="*/ 62865 w 118110"/>
                    <a:gd name="connsiteY4" fmla="*/ 160655 h 161290"/>
                    <a:gd name="connsiteX5" fmla="*/ 62865 w 118110"/>
                    <a:gd name="connsiteY5" fmla="*/ 19685 h 161290"/>
                    <a:gd name="connsiteX6" fmla="*/ 93345 w 118110"/>
                    <a:gd name="connsiteY6" fmla="*/ 42545 h 161290"/>
                    <a:gd name="connsiteX7" fmla="*/ 118110 w 118110"/>
                    <a:gd name="connsiteY7" fmla="*/ 33020 h 161290"/>
                    <a:gd name="connsiteX0" fmla="*/ 0 w 118110"/>
                    <a:gd name="connsiteY0" fmla="*/ 97790 h 161290"/>
                    <a:gd name="connsiteX1" fmla="*/ 15240 w 118110"/>
                    <a:gd name="connsiteY1" fmla="*/ 88265 h 161290"/>
                    <a:gd name="connsiteX2" fmla="*/ 28575 w 118110"/>
                    <a:gd name="connsiteY2" fmla="*/ 23495 h 161290"/>
                    <a:gd name="connsiteX3" fmla="*/ 62865 w 118110"/>
                    <a:gd name="connsiteY3" fmla="*/ 160655 h 161290"/>
                    <a:gd name="connsiteX4" fmla="*/ 62865 w 118110"/>
                    <a:gd name="connsiteY4" fmla="*/ 19685 h 161290"/>
                    <a:gd name="connsiteX5" fmla="*/ 93345 w 118110"/>
                    <a:gd name="connsiteY5" fmla="*/ 42545 h 161290"/>
                    <a:gd name="connsiteX6" fmla="*/ 118110 w 118110"/>
                    <a:gd name="connsiteY6" fmla="*/ 33020 h 161290"/>
                    <a:gd name="connsiteX0" fmla="*/ 0 w 116205"/>
                    <a:gd name="connsiteY0" fmla="*/ 103456 h 161290"/>
                    <a:gd name="connsiteX1" fmla="*/ 13335 w 116205"/>
                    <a:gd name="connsiteY1" fmla="*/ 88265 h 161290"/>
                    <a:gd name="connsiteX2" fmla="*/ 26670 w 116205"/>
                    <a:gd name="connsiteY2" fmla="*/ 23495 h 161290"/>
                    <a:gd name="connsiteX3" fmla="*/ 60960 w 116205"/>
                    <a:gd name="connsiteY3" fmla="*/ 160655 h 161290"/>
                    <a:gd name="connsiteX4" fmla="*/ 60960 w 116205"/>
                    <a:gd name="connsiteY4" fmla="*/ 19685 h 161290"/>
                    <a:gd name="connsiteX5" fmla="*/ 91440 w 116205"/>
                    <a:gd name="connsiteY5" fmla="*/ 42545 h 161290"/>
                    <a:gd name="connsiteX6" fmla="*/ 116205 w 116205"/>
                    <a:gd name="connsiteY6" fmla="*/ 33020 h 161290"/>
                    <a:gd name="connsiteX0" fmla="*/ 0 w 112395"/>
                    <a:gd name="connsiteY0" fmla="*/ 103456 h 161290"/>
                    <a:gd name="connsiteX1" fmla="*/ 13335 w 112395"/>
                    <a:gd name="connsiteY1" fmla="*/ 88265 h 161290"/>
                    <a:gd name="connsiteX2" fmla="*/ 26670 w 112395"/>
                    <a:gd name="connsiteY2" fmla="*/ 23495 h 161290"/>
                    <a:gd name="connsiteX3" fmla="*/ 60960 w 112395"/>
                    <a:gd name="connsiteY3" fmla="*/ 160655 h 161290"/>
                    <a:gd name="connsiteX4" fmla="*/ 60960 w 112395"/>
                    <a:gd name="connsiteY4" fmla="*/ 19685 h 161290"/>
                    <a:gd name="connsiteX5" fmla="*/ 91440 w 112395"/>
                    <a:gd name="connsiteY5" fmla="*/ 42545 h 161290"/>
                    <a:gd name="connsiteX6" fmla="*/ 112395 w 112395"/>
                    <a:gd name="connsiteY6" fmla="*/ 28487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 name="connsiteX0" fmla="*/ 0 w 103823"/>
                    <a:gd name="connsiteY0" fmla="*/ 103456 h 161290"/>
                    <a:gd name="connsiteX1" fmla="*/ 13335 w 103823"/>
                    <a:gd name="connsiteY1" fmla="*/ 88265 h 161290"/>
                    <a:gd name="connsiteX2" fmla="*/ 26670 w 103823"/>
                    <a:gd name="connsiteY2" fmla="*/ 23495 h 161290"/>
                    <a:gd name="connsiteX3" fmla="*/ 60960 w 103823"/>
                    <a:gd name="connsiteY3" fmla="*/ 160655 h 161290"/>
                    <a:gd name="connsiteX4" fmla="*/ 60960 w 103823"/>
                    <a:gd name="connsiteY4" fmla="*/ 19685 h 161290"/>
                    <a:gd name="connsiteX5" fmla="*/ 91440 w 103823"/>
                    <a:gd name="connsiteY5" fmla="*/ 42545 h 161290"/>
                    <a:gd name="connsiteX6" fmla="*/ 103823 w 103823"/>
                    <a:gd name="connsiteY6" fmla="*/ 37553 h 16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23" h="161290">
                      <a:moveTo>
                        <a:pt x="0" y="103456"/>
                      </a:moveTo>
                      <a:cubicBezTo>
                        <a:pt x="2931" y="106057"/>
                        <a:pt x="8890" y="101592"/>
                        <a:pt x="13335" y="88265"/>
                      </a:cubicBezTo>
                      <a:cubicBezTo>
                        <a:pt x="17780" y="74938"/>
                        <a:pt x="18733" y="11430"/>
                        <a:pt x="26670" y="23495"/>
                      </a:cubicBezTo>
                      <a:cubicBezTo>
                        <a:pt x="34607" y="35560"/>
                        <a:pt x="55245" y="161290"/>
                        <a:pt x="60960" y="160655"/>
                      </a:cubicBezTo>
                      <a:cubicBezTo>
                        <a:pt x="66675" y="160020"/>
                        <a:pt x="55880" y="39370"/>
                        <a:pt x="60960" y="19685"/>
                      </a:cubicBezTo>
                      <a:cubicBezTo>
                        <a:pt x="66040" y="0"/>
                        <a:pt x="84296" y="39567"/>
                        <a:pt x="91440" y="42545"/>
                      </a:cubicBezTo>
                      <a:cubicBezTo>
                        <a:pt x="98584" y="45523"/>
                        <a:pt x="98425" y="39458"/>
                        <a:pt x="103823" y="37553"/>
                      </a:cubicBezTo>
                    </a:path>
                  </a:pathLst>
                </a:custGeom>
                <a:grpFill/>
                <a:ln w="19050" cap="flat" cmpd="sng" algn="ctr">
                  <a:solidFill>
                    <a:srgbClr val="5B9BD5">
                      <a:lumMod val="75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grpSp>
        </p:grpSp>
        <p:sp>
          <p:nvSpPr>
            <p:cNvPr id="4999" name="Rectangle 44">
              <a:extLst>
                <a:ext uri="{FF2B5EF4-FFF2-40B4-BE49-F238E27FC236}">
                  <a16:creationId xmlns:a16="http://schemas.microsoft.com/office/drawing/2014/main" id="{C2F8A5C6-E40A-4380-9B19-01E3C5467467}"/>
                </a:ext>
              </a:extLst>
            </p:cNvPr>
            <p:cNvSpPr>
              <a:spLocks noChangeArrowheads="1"/>
            </p:cNvSpPr>
            <p:nvPr/>
          </p:nvSpPr>
          <p:spPr bwMode="auto">
            <a:xfrm rot="21099492">
              <a:off x="2128304" y="4612884"/>
              <a:ext cx="1529192" cy="603703"/>
            </a:xfrm>
            <a:prstGeom prst="rect">
              <a:avLst/>
            </a:prstGeom>
            <a:solidFill>
              <a:schemeClr val="bg1"/>
            </a:solidFill>
            <a:ln w="9525">
              <a:noFill/>
              <a:miter lim="800000"/>
              <a:headEnd/>
              <a:tailEnd/>
            </a:ln>
          </p:spPr>
          <p:txBody>
            <a:bodyPr wrap="squar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l-SI" sz="2000" b="0" i="0" u="none" strike="noStrike" kern="0" cap="none" spc="0" normalizeH="0" baseline="0" noProof="0" dirty="0">
                  <a:ln>
                    <a:noFill/>
                  </a:ln>
                  <a:effectLst/>
                  <a:uLnTx/>
                  <a:uFillTx/>
                  <a:latin typeface="+mj-lt"/>
                  <a:cs typeface="Calibri" panose="020F0502020204030204" pitchFamily="34" charset="0"/>
                </a:rPr>
                <a:t>ojačane živčne kode</a:t>
              </a:r>
              <a:endParaRPr kumimoji="0" lang="sl-SI" sz="2400" b="0" i="0" u="none" strike="noStrike" kern="0" cap="none" spc="0" normalizeH="0" baseline="0" noProof="0" dirty="0">
                <a:ln>
                  <a:noFill/>
                </a:ln>
                <a:effectLst/>
                <a:uLnTx/>
                <a:uFillTx/>
                <a:latin typeface="+mj-lt"/>
                <a:cs typeface="Calibri" panose="020F0502020204030204" pitchFamily="34" charset="0"/>
              </a:endParaRPr>
            </a:p>
          </p:txBody>
        </p:sp>
      </p:grpSp>
      <p:grpSp>
        <p:nvGrpSpPr>
          <p:cNvPr id="4781" name="Group 297">
            <a:extLst>
              <a:ext uri="{FF2B5EF4-FFF2-40B4-BE49-F238E27FC236}">
                <a16:creationId xmlns:a16="http://schemas.microsoft.com/office/drawing/2014/main" id="{6B81FB0E-2327-459E-A99E-D3F4D509FD2F}"/>
              </a:ext>
            </a:extLst>
          </p:cNvPr>
          <p:cNvGrpSpPr>
            <a:grpSpLocks/>
          </p:cNvGrpSpPr>
          <p:nvPr/>
        </p:nvGrpSpPr>
        <p:grpSpPr bwMode="auto">
          <a:xfrm rot="686357">
            <a:off x="7760320" y="3706601"/>
            <a:ext cx="2255524" cy="1562009"/>
            <a:chOff x="4792847" y="2398829"/>
            <a:chExt cx="2111141" cy="1401546"/>
          </a:xfrm>
          <a:solidFill>
            <a:srgbClr val="C0504D"/>
          </a:solidFill>
        </p:grpSpPr>
        <p:sp>
          <p:nvSpPr>
            <p:cNvPr id="4965" name="Freeform 7">
              <a:extLst>
                <a:ext uri="{FF2B5EF4-FFF2-40B4-BE49-F238E27FC236}">
                  <a16:creationId xmlns:a16="http://schemas.microsoft.com/office/drawing/2014/main" id="{7881CF8A-3C03-46F2-81CA-7AE2CC1CB7D2}"/>
                </a:ext>
              </a:extLst>
            </p:cNvPr>
            <p:cNvSpPr/>
            <p:nvPr/>
          </p:nvSpPr>
          <p:spPr>
            <a:xfrm>
              <a:off x="4792847" y="2398829"/>
              <a:ext cx="2111141" cy="1401546"/>
            </a:xfrm>
            <a:custGeom>
              <a:avLst/>
              <a:gdLst>
                <a:gd name="connsiteX0" fmla="*/ 0 w 1703672"/>
                <a:gd name="connsiteY0" fmla="*/ 952901 h 952901"/>
                <a:gd name="connsiteX1" fmla="*/ 519765 w 1703672"/>
                <a:gd name="connsiteY1" fmla="*/ 548640 h 952901"/>
                <a:gd name="connsiteX2" fmla="*/ 1058779 w 1703672"/>
                <a:gd name="connsiteY2" fmla="*/ 308008 h 952901"/>
                <a:gd name="connsiteX3" fmla="*/ 1597794 w 1703672"/>
                <a:gd name="connsiteY3" fmla="*/ 202130 h 952901"/>
                <a:gd name="connsiteX4" fmla="*/ 1684421 w 1703672"/>
                <a:gd name="connsiteY4" fmla="*/ 38501 h 952901"/>
                <a:gd name="connsiteX5" fmla="*/ 1703672 w 1703672"/>
                <a:gd name="connsiteY5" fmla="*/ 0 h 952901"/>
                <a:gd name="connsiteX0" fmla="*/ 0 w 1703672"/>
                <a:gd name="connsiteY0" fmla="*/ 952901 h 952901"/>
                <a:gd name="connsiteX1" fmla="*/ 298383 w 1703672"/>
                <a:gd name="connsiteY1" fmla="*/ 731520 h 952901"/>
                <a:gd name="connsiteX2" fmla="*/ 1058779 w 1703672"/>
                <a:gd name="connsiteY2" fmla="*/ 308008 h 952901"/>
                <a:gd name="connsiteX3" fmla="*/ 1597794 w 1703672"/>
                <a:gd name="connsiteY3" fmla="*/ 202130 h 952901"/>
                <a:gd name="connsiteX4" fmla="*/ 1684421 w 1703672"/>
                <a:gd name="connsiteY4" fmla="*/ 38501 h 952901"/>
                <a:gd name="connsiteX5" fmla="*/ 1703672 w 1703672"/>
                <a:gd name="connsiteY5" fmla="*/ 0 h 952901"/>
                <a:gd name="connsiteX0" fmla="*/ 0 w 1703672"/>
                <a:gd name="connsiteY0" fmla="*/ 952901 h 952901"/>
                <a:gd name="connsiteX1" fmla="*/ 577515 w 1703672"/>
                <a:gd name="connsiteY1" fmla="*/ 529389 h 952901"/>
                <a:gd name="connsiteX2" fmla="*/ 1058779 w 1703672"/>
                <a:gd name="connsiteY2" fmla="*/ 308008 h 952901"/>
                <a:gd name="connsiteX3" fmla="*/ 1597794 w 1703672"/>
                <a:gd name="connsiteY3" fmla="*/ 202130 h 952901"/>
                <a:gd name="connsiteX4" fmla="*/ 1684421 w 1703672"/>
                <a:gd name="connsiteY4" fmla="*/ 38501 h 952901"/>
                <a:gd name="connsiteX5" fmla="*/ 1703672 w 1703672"/>
                <a:gd name="connsiteY5" fmla="*/ 0 h 952901"/>
                <a:gd name="connsiteX0" fmla="*/ 0 w 1703672"/>
                <a:gd name="connsiteY0" fmla="*/ 952901 h 952901"/>
                <a:gd name="connsiteX1" fmla="*/ 616016 w 1703672"/>
                <a:gd name="connsiteY1" fmla="*/ 558265 h 952901"/>
                <a:gd name="connsiteX2" fmla="*/ 1058779 w 1703672"/>
                <a:gd name="connsiteY2" fmla="*/ 308008 h 952901"/>
                <a:gd name="connsiteX3" fmla="*/ 1597794 w 1703672"/>
                <a:gd name="connsiteY3" fmla="*/ 202130 h 952901"/>
                <a:gd name="connsiteX4" fmla="*/ 1684421 w 1703672"/>
                <a:gd name="connsiteY4" fmla="*/ 38501 h 952901"/>
                <a:gd name="connsiteX5" fmla="*/ 1703672 w 1703672"/>
                <a:gd name="connsiteY5" fmla="*/ 0 h 952901"/>
                <a:gd name="connsiteX0" fmla="*/ 0 w 1703672"/>
                <a:gd name="connsiteY0" fmla="*/ 952901 h 952901"/>
                <a:gd name="connsiteX1" fmla="*/ 616016 w 1703672"/>
                <a:gd name="connsiteY1" fmla="*/ 558265 h 952901"/>
                <a:gd name="connsiteX2" fmla="*/ 1193533 w 1703672"/>
                <a:gd name="connsiteY2" fmla="*/ 365760 h 952901"/>
                <a:gd name="connsiteX3" fmla="*/ 1597794 w 1703672"/>
                <a:gd name="connsiteY3" fmla="*/ 202130 h 952901"/>
                <a:gd name="connsiteX4" fmla="*/ 1684421 w 1703672"/>
                <a:gd name="connsiteY4" fmla="*/ 38501 h 952901"/>
                <a:gd name="connsiteX5" fmla="*/ 1703672 w 1703672"/>
                <a:gd name="connsiteY5" fmla="*/ 0 h 952901"/>
                <a:gd name="connsiteX0" fmla="*/ 0 w 1703672"/>
                <a:gd name="connsiteY0" fmla="*/ 952901 h 952901"/>
                <a:gd name="connsiteX1" fmla="*/ 616016 w 1703672"/>
                <a:gd name="connsiteY1" fmla="*/ 558265 h 952901"/>
                <a:gd name="connsiteX2" fmla="*/ 1193533 w 1703672"/>
                <a:gd name="connsiteY2" fmla="*/ 365760 h 952901"/>
                <a:gd name="connsiteX3" fmla="*/ 1597794 w 1703672"/>
                <a:gd name="connsiteY3" fmla="*/ 202130 h 952901"/>
                <a:gd name="connsiteX4" fmla="*/ 1703672 w 1703672"/>
                <a:gd name="connsiteY4" fmla="*/ 0 h 952901"/>
                <a:gd name="connsiteX0" fmla="*/ 0 w 1809550"/>
                <a:gd name="connsiteY0" fmla="*/ 933650 h 933650"/>
                <a:gd name="connsiteX1" fmla="*/ 616016 w 1809550"/>
                <a:gd name="connsiteY1" fmla="*/ 539014 h 933650"/>
                <a:gd name="connsiteX2" fmla="*/ 1193533 w 1809550"/>
                <a:gd name="connsiteY2" fmla="*/ 346509 h 933650"/>
                <a:gd name="connsiteX3" fmla="*/ 1597794 w 1809550"/>
                <a:gd name="connsiteY3" fmla="*/ 182879 h 933650"/>
                <a:gd name="connsiteX4" fmla="*/ 1809550 w 1809550"/>
                <a:gd name="connsiteY4" fmla="*/ 0 h 933650"/>
                <a:gd name="connsiteX0" fmla="*/ 0 w 1809550"/>
                <a:gd name="connsiteY0" fmla="*/ 933650 h 933650"/>
                <a:gd name="connsiteX1" fmla="*/ 616016 w 1809550"/>
                <a:gd name="connsiteY1" fmla="*/ 539014 h 933650"/>
                <a:gd name="connsiteX2" fmla="*/ 1193533 w 1809550"/>
                <a:gd name="connsiteY2" fmla="*/ 346509 h 933650"/>
                <a:gd name="connsiteX3" fmla="*/ 1694047 w 1809550"/>
                <a:gd name="connsiteY3" fmla="*/ 250256 h 933650"/>
                <a:gd name="connsiteX4" fmla="*/ 1809550 w 1809550"/>
                <a:gd name="connsiteY4" fmla="*/ 0 h 933650"/>
                <a:gd name="connsiteX0" fmla="*/ 0 w 1982805"/>
                <a:gd name="connsiteY0" fmla="*/ 924025 h 924025"/>
                <a:gd name="connsiteX1" fmla="*/ 616016 w 1982805"/>
                <a:gd name="connsiteY1" fmla="*/ 529389 h 924025"/>
                <a:gd name="connsiteX2" fmla="*/ 1193533 w 1982805"/>
                <a:gd name="connsiteY2" fmla="*/ 336884 h 924025"/>
                <a:gd name="connsiteX3" fmla="*/ 1694047 w 1982805"/>
                <a:gd name="connsiteY3" fmla="*/ 240631 h 924025"/>
                <a:gd name="connsiteX4" fmla="*/ 1982805 w 1982805"/>
                <a:gd name="connsiteY4" fmla="*/ 0 h 924025"/>
                <a:gd name="connsiteX0" fmla="*/ 0 w 1982805"/>
                <a:gd name="connsiteY0" fmla="*/ 924025 h 924025"/>
                <a:gd name="connsiteX1" fmla="*/ 616016 w 1982805"/>
                <a:gd name="connsiteY1" fmla="*/ 529389 h 924025"/>
                <a:gd name="connsiteX2" fmla="*/ 1193533 w 1982805"/>
                <a:gd name="connsiteY2" fmla="*/ 336884 h 924025"/>
                <a:gd name="connsiteX3" fmla="*/ 1617045 w 1982805"/>
                <a:gd name="connsiteY3" fmla="*/ 163629 h 924025"/>
                <a:gd name="connsiteX4" fmla="*/ 1982805 w 1982805"/>
                <a:gd name="connsiteY4" fmla="*/ 0 h 924025"/>
                <a:gd name="connsiteX0" fmla="*/ 0 w 1982805"/>
                <a:gd name="connsiteY0" fmla="*/ 924025 h 924025"/>
                <a:gd name="connsiteX1" fmla="*/ 616016 w 1982805"/>
                <a:gd name="connsiteY1" fmla="*/ 529389 h 924025"/>
                <a:gd name="connsiteX2" fmla="*/ 1155032 w 1982805"/>
                <a:gd name="connsiteY2" fmla="*/ 288757 h 924025"/>
                <a:gd name="connsiteX3" fmla="*/ 1617045 w 1982805"/>
                <a:gd name="connsiteY3" fmla="*/ 163629 h 924025"/>
                <a:gd name="connsiteX4" fmla="*/ 1982805 w 1982805"/>
                <a:gd name="connsiteY4" fmla="*/ 0 h 924025"/>
                <a:gd name="connsiteX0" fmla="*/ 0 w 1982805"/>
                <a:gd name="connsiteY0" fmla="*/ 924025 h 924025"/>
                <a:gd name="connsiteX1" fmla="*/ 616016 w 1982805"/>
                <a:gd name="connsiteY1" fmla="*/ 529389 h 924025"/>
                <a:gd name="connsiteX2" fmla="*/ 1155032 w 1982805"/>
                <a:gd name="connsiteY2" fmla="*/ 288757 h 924025"/>
                <a:gd name="connsiteX3" fmla="*/ 1617045 w 1982805"/>
                <a:gd name="connsiteY3" fmla="*/ 163629 h 924025"/>
                <a:gd name="connsiteX4" fmla="*/ 1848051 w 1982805"/>
                <a:gd name="connsiteY4" fmla="*/ 86626 h 924025"/>
                <a:gd name="connsiteX5" fmla="*/ 1982805 w 1982805"/>
                <a:gd name="connsiteY5" fmla="*/ 0 h 924025"/>
                <a:gd name="connsiteX0" fmla="*/ 0 w 1982805"/>
                <a:gd name="connsiteY0" fmla="*/ 924025 h 924025"/>
                <a:gd name="connsiteX1" fmla="*/ 616016 w 1982805"/>
                <a:gd name="connsiteY1" fmla="*/ 529389 h 924025"/>
                <a:gd name="connsiteX2" fmla="*/ 1155032 w 1982805"/>
                <a:gd name="connsiteY2" fmla="*/ 288757 h 924025"/>
                <a:gd name="connsiteX3" fmla="*/ 1617045 w 1982805"/>
                <a:gd name="connsiteY3" fmla="*/ 163629 h 924025"/>
                <a:gd name="connsiteX4" fmla="*/ 1867301 w 1982805"/>
                <a:gd name="connsiteY4" fmla="*/ 57750 h 924025"/>
                <a:gd name="connsiteX5" fmla="*/ 1982805 w 1982805"/>
                <a:gd name="connsiteY5" fmla="*/ 0 h 924025"/>
                <a:gd name="connsiteX0" fmla="*/ 0 w 2464068"/>
                <a:gd name="connsiteY0" fmla="*/ 1004237 h 1086052"/>
                <a:gd name="connsiteX1" fmla="*/ 616016 w 2464068"/>
                <a:gd name="connsiteY1" fmla="*/ 609601 h 1086052"/>
                <a:gd name="connsiteX2" fmla="*/ 1155032 w 2464068"/>
                <a:gd name="connsiteY2" fmla="*/ 368969 h 1086052"/>
                <a:gd name="connsiteX3" fmla="*/ 1617045 w 2464068"/>
                <a:gd name="connsiteY3" fmla="*/ 243841 h 1086052"/>
                <a:gd name="connsiteX4" fmla="*/ 1867301 w 2464068"/>
                <a:gd name="connsiteY4" fmla="*/ 137962 h 1086052"/>
                <a:gd name="connsiteX5" fmla="*/ 2464068 w 2464068"/>
                <a:gd name="connsiteY5" fmla="*/ 1071614 h 1086052"/>
                <a:gd name="connsiteX0" fmla="*/ 0 w 2464068"/>
                <a:gd name="connsiteY0" fmla="*/ 1061988 h 1143803"/>
                <a:gd name="connsiteX1" fmla="*/ 616016 w 2464068"/>
                <a:gd name="connsiteY1" fmla="*/ 667352 h 1143803"/>
                <a:gd name="connsiteX2" fmla="*/ 1155032 w 2464068"/>
                <a:gd name="connsiteY2" fmla="*/ 426720 h 1143803"/>
                <a:gd name="connsiteX3" fmla="*/ 1617045 w 2464068"/>
                <a:gd name="connsiteY3" fmla="*/ 301592 h 1143803"/>
                <a:gd name="connsiteX4" fmla="*/ 2069432 w 2464068"/>
                <a:gd name="connsiteY4" fmla="*/ 137962 h 1143803"/>
                <a:gd name="connsiteX5" fmla="*/ 2464068 w 2464068"/>
                <a:gd name="connsiteY5" fmla="*/ 1129365 h 1143803"/>
                <a:gd name="connsiteX0" fmla="*/ 0 w 2464068"/>
                <a:gd name="connsiteY0" fmla="*/ 924026 h 1005841"/>
                <a:gd name="connsiteX1" fmla="*/ 616016 w 2464068"/>
                <a:gd name="connsiteY1" fmla="*/ 529390 h 1005841"/>
                <a:gd name="connsiteX2" fmla="*/ 1155032 w 2464068"/>
                <a:gd name="connsiteY2" fmla="*/ 288758 h 1005841"/>
                <a:gd name="connsiteX3" fmla="*/ 1617045 w 2464068"/>
                <a:gd name="connsiteY3" fmla="*/ 163630 h 1005841"/>
                <a:gd name="connsiteX4" fmla="*/ 2069432 w 2464068"/>
                <a:gd name="connsiteY4" fmla="*/ 0 h 1005841"/>
                <a:gd name="connsiteX5" fmla="*/ 2464068 w 2464068"/>
                <a:gd name="connsiteY5" fmla="*/ 991403 h 1005841"/>
                <a:gd name="connsiteX0" fmla="*/ 0 w 2464068"/>
                <a:gd name="connsiteY0" fmla="*/ 943277 h 1025092"/>
                <a:gd name="connsiteX1" fmla="*/ 616016 w 2464068"/>
                <a:gd name="connsiteY1" fmla="*/ 548641 h 1025092"/>
                <a:gd name="connsiteX2" fmla="*/ 1155032 w 2464068"/>
                <a:gd name="connsiteY2" fmla="*/ 308009 h 1025092"/>
                <a:gd name="connsiteX3" fmla="*/ 1617045 w 2464068"/>
                <a:gd name="connsiteY3" fmla="*/ 182881 h 1025092"/>
                <a:gd name="connsiteX4" fmla="*/ 1992430 w 2464068"/>
                <a:gd name="connsiteY4" fmla="*/ 0 h 1025092"/>
                <a:gd name="connsiteX5" fmla="*/ 2464068 w 2464068"/>
                <a:gd name="connsiteY5" fmla="*/ 1010654 h 1025092"/>
                <a:gd name="connsiteX0" fmla="*/ 0 w 2464068"/>
                <a:gd name="connsiteY0" fmla="*/ 943277 h 1025092"/>
                <a:gd name="connsiteX1" fmla="*/ 616016 w 2464068"/>
                <a:gd name="connsiteY1" fmla="*/ 548641 h 1025092"/>
                <a:gd name="connsiteX2" fmla="*/ 1155032 w 2464068"/>
                <a:gd name="connsiteY2" fmla="*/ 308009 h 1025092"/>
                <a:gd name="connsiteX3" fmla="*/ 1617045 w 2464068"/>
                <a:gd name="connsiteY3" fmla="*/ 182881 h 1025092"/>
                <a:gd name="connsiteX4" fmla="*/ 1992430 w 2464068"/>
                <a:gd name="connsiteY4" fmla="*/ 0 h 1025092"/>
                <a:gd name="connsiteX5" fmla="*/ 2464068 w 2464068"/>
                <a:gd name="connsiteY5" fmla="*/ 1010654 h 1025092"/>
                <a:gd name="connsiteX0" fmla="*/ 0 w 2464068"/>
                <a:gd name="connsiteY0" fmla="*/ 943277 h 1025092"/>
                <a:gd name="connsiteX1" fmla="*/ 616016 w 2464068"/>
                <a:gd name="connsiteY1" fmla="*/ 548641 h 1025092"/>
                <a:gd name="connsiteX2" fmla="*/ 1155032 w 2464068"/>
                <a:gd name="connsiteY2" fmla="*/ 308009 h 1025092"/>
                <a:gd name="connsiteX3" fmla="*/ 1617045 w 2464068"/>
                <a:gd name="connsiteY3" fmla="*/ 182881 h 1025092"/>
                <a:gd name="connsiteX4" fmla="*/ 1992430 w 2464068"/>
                <a:gd name="connsiteY4" fmla="*/ 0 h 1025092"/>
                <a:gd name="connsiteX5" fmla="*/ 2464068 w 2464068"/>
                <a:gd name="connsiteY5" fmla="*/ 1010654 h 1025092"/>
                <a:gd name="connsiteX0" fmla="*/ 0 w 2464068"/>
                <a:gd name="connsiteY0" fmla="*/ 952902 h 1020279"/>
                <a:gd name="connsiteX1" fmla="*/ 616016 w 2464068"/>
                <a:gd name="connsiteY1" fmla="*/ 558266 h 1020279"/>
                <a:gd name="connsiteX2" fmla="*/ 1155032 w 2464068"/>
                <a:gd name="connsiteY2" fmla="*/ 317634 h 1020279"/>
                <a:gd name="connsiteX3" fmla="*/ 1617045 w 2464068"/>
                <a:gd name="connsiteY3" fmla="*/ 192506 h 1020279"/>
                <a:gd name="connsiteX4" fmla="*/ 1992430 w 2464068"/>
                <a:gd name="connsiteY4" fmla="*/ 9625 h 1020279"/>
                <a:gd name="connsiteX5" fmla="*/ 2088681 w 2464068"/>
                <a:gd name="connsiteY5" fmla="*/ 250257 h 1020279"/>
                <a:gd name="connsiteX6" fmla="*/ 2464068 w 2464068"/>
                <a:gd name="connsiteY6" fmla="*/ 1020279 h 1020279"/>
                <a:gd name="connsiteX0" fmla="*/ 0 w 2464068"/>
                <a:gd name="connsiteY0" fmla="*/ 952902 h 1020279"/>
                <a:gd name="connsiteX1" fmla="*/ 616016 w 2464068"/>
                <a:gd name="connsiteY1" fmla="*/ 558266 h 1020279"/>
                <a:gd name="connsiteX2" fmla="*/ 1155032 w 2464068"/>
                <a:gd name="connsiteY2" fmla="*/ 317634 h 1020279"/>
                <a:gd name="connsiteX3" fmla="*/ 1617045 w 2464068"/>
                <a:gd name="connsiteY3" fmla="*/ 192506 h 1020279"/>
                <a:gd name="connsiteX4" fmla="*/ 1992430 w 2464068"/>
                <a:gd name="connsiteY4" fmla="*/ 9625 h 1020279"/>
                <a:gd name="connsiteX5" fmla="*/ 2088681 w 2464068"/>
                <a:gd name="connsiteY5" fmla="*/ 250257 h 1020279"/>
                <a:gd name="connsiteX6" fmla="*/ 2464068 w 2464068"/>
                <a:gd name="connsiteY6" fmla="*/ 1020279 h 1020279"/>
                <a:gd name="connsiteX0" fmla="*/ 0 w 2464068"/>
                <a:gd name="connsiteY0" fmla="*/ 952902 h 1020279"/>
                <a:gd name="connsiteX1" fmla="*/ 616016 w 2464068"/>
                <a:gd name="connsiteY1" fmla="*/ 558266 h 1020279"/>
                <a:gd name="connsiteX2" fmla="*/ 1155032 w 2464068"/>
                <a:gd name="connsiteY2" fmla="*/ 317634 h 1020279"/>
                <a:gd name="connsiteX3" fmla="*/ 1617045 w 2464068"/>
                <a:gd name="connsiteY3" fmla="*/ 192506 h 1020279"/>
                <a:gd name="connsiteX4" fmla="*/ 1992430 w 2464068"/>
                <a:gd name="connsiteY4" fmla="*/ 9625 h 1020279"/>
                <a:gd name="connsiteX5" fmla="*/ 2088681 w 2464068"/>
                <a:gd name="connsiteY5" fmla="*/ 250257 h 1020279"/>
                <a:gd name="connsiteX6" fmla="*/ 2464068 w 2464068"/>
                <a:gd name="connsiteY6" fmla="*/ 1020279 h 1020279"/>
                <a:gd name="connsiteX0" fmla="*/ 0 w 2464068"/>
                <a:gd name="connsiteY0" fmla="*/ 1005842 h 1073219"/>
                <a:gd name="connsiteX1" fmla="*/ 616016 w 2464068"/>
                <a:gd name="connsiteY1" fmla="*/ 611206 h 1073219"/>
                <a:gd name="connsiteX2" fmla="*/ 1155032 w 2464068"/>
                <a:gd name="connsiteY2" fmla="*/ 370574 h 1073219"/>
                <a:gd name="connsiteX3" fmla="*/ 1617045 w 2464068"/>
                <a:gd name="connsiteY3" fmla="*/ 245446 h 1073219"/>
                <a:gd name="connsiteX4" fmla="*/ 1992430 w 2464068"/>
                <a:gd name="connsiteY4" fmla="*/ 62565 h 1073219"/>
                <a:gd name="connsiteX5" fmla="*/ 2059805 w 2464068"/>
                <a:gd name="connsiteY5" fmla="*/ 178068 h 1073219"/>
                <a:gd name="connsiteX6" fmla="*/ 2464068 w 2464068"/>
                <a:gd name="connsiteY6" fmla="*/ 1073219 h 1073219"/>
                <a:gd name="connsiteX0" fmla="*/ 0 w 2464068"/>
                <a:gd name="connsiteY0" fmla="*/ 967341 h 1034718"/>
                <a:gd name="connsiteX1" fmla="*/ 616016 w 2464068"/>
                <a:gd name="connsiteY1" fmla="*/ 572705 h 1034718"/>
                <a:gd name="connsiteX2" fmla="*/ 1155032 w 2464068"/>
                <a:gd name="connsiteY2" fmla="*/ 332073 h 1034718"/>
                <a:gd name="connsiteX3" fmla="*/ 1617045 w 2464068"/>
                <a:gd name="connsiteY3" fmla="*/ 206945 h 1034718"/>
                <a:gd name="connsiteX4" fmla="*/ 1992430 w 2464068"/>
                <a:gd name="connsiteY4" fmla="*/ 24064 h 1034718"/>
                <a:gd name="connsiteX5" fmla="*/ 2059805 w 2464068"/>
                <a:gd name="connsiteY5" fmla="*/ 139567 h 1034718"/>
                <a:gd name="connsiteX6" fmla="*/ 2464068 w 2464068"/>
                <a:gd name="connsiteY6" fmla="*/ 1034718 h 1034718"/>
                <a:gd name="connsiteX0" fmla="*/ 0 w 2066223"/>
                <a:gd name="connsiteY0" fmla="*/ 967341 h 967341"/>
                <a:gd name="connsiteX1" fmla="*/ 616016 w 2066223"/>
                <a:gd name="connsiteY1" fmla="*/ 572705 h 967341"/>
                <a:gd name="connsiteX2" fmla="*/ 1155032 w 2066223"/>
                <a:gd name="connsiteY2" fmla="*/ 332073 h 967341"/>
                <a:gd name="connsiteX3" fmla="*/ 1617045 w 2066223"/>
                <a:gd name="connsiteY3" fmla="*/ 206945 h 967341"/>
                <a:gd name="connsiteX4" fmla="*/ 1992430 w 2066223"/>
                <a:gd name="connsiteY4" fmla="*/ 24064 h 967341"/>
                <a:gd name="connsiteX5" fmla="*/ 2059805 w 2066223"/>
                <a:gd name="connsiteY5" fmla="*/ 139567 h 967341"/>
                <a:gd name="connsiteX6" fmla="*/ 1540043 w 2066223"/>
                <a:gd name="connsiteY6" fmla="*/ 803712 h 967341"/>
                <a:gd name="connsiteX0" fmla="*/ 0 w 2066223"/>
                <a:gd name="connsiteY0" fmla="*/ 967341 h 967341"/>
                <a:gd name="connsiteX1" fmla="*/ 616016 w 2066223"/>
                <a:gd name="connsiteY1" fmla="*/ 572705 h 967341"/>
                <a:gd name="connsiteX2" fmla="*/ 1155032 w 2066223"/>
                <a:gd name="connsiteY2" fmla="*/ 332073 h 967341"/>
                <a:gd name="connsiteX3" fmla="*/ 1617045 w 2066223"/>
                <a:gd name="connsiteY3" fmla="*/ 206945 h 967341"/>
                <a:gd name="connsiteX4" fmla="*/ 1992430 w 2066223"/>
                <a:gd name="connsiteY4" fmla="*/ 24064 h 967341"/>
                <a:gd name="connsiteX5" fmla="*/ 2059805 w 2066223"/>
                <a:gd name="connsiteY5" fmla="*/ 139567 h 967341"/>
                <a:gd name="connsiteX6" fmla="*/ 1540043 w 2066223"/>
                <a:gd name="connsiteY6" fmla="*/ 803712 h 967341"/>
                <a:gd name="connsiteX0" fmla="*/ 0 w 2066223"/>
                <a:gd name="connsiteY0" fmla="*/ 967341 h 1406895"/>
                <a:gd name="connsiteX1" fmla="*/ 616016 w 2066223"/>
                <a:gd name="connsiteY1" fmla="*/ 572705 h 1406895"/>
                <a:gd name="connsiteX2" fmla="*/ 1155032 w 2066223"/>
                <a:gd name="connsiteY2" fmla="*/ 332073 h 1406895"/>
                <a:gd name="connsiteX3" fmla="*/ 1617045 w 2066223"/>
                <a:gd name="connsiteY3" fmla="*/ 206945 h 1406895"/>
                <a:gd name="connsiteX4" fmla="*/ 1992430 w 2066223"/>
                <a:gd name="connsiteY4" fmla="*/ 24064 h 1406895"/>
                <a:gd name="connsiteX5" fmla="*/ 2059805 w 2066223"/>
                <a:gd name="connsiteY5" fmla="*/ 139567 h 1406895"/>
                <a:gd name="connsiteX6" fmla="*/ 875900 w 2066223"/>
                <a:gd name="connsiteY6" fmla="*/ 1352352 h 1406895"/>
                <a:gd name="connsiteX0" fmla="*/ 0 w 2167287"/>
                <a:gd name="connsiteY0" fmla="*/ 954507 h 1339518"/>
                <a:gd name="connsiteX1" fmla="*/ 616016 w 2167287"/>
                <a:gd name="connsiteY1" fmla="*/ 559871 h 1339518"/>
                <a:gd name="connsiteX2" fmla="*/ 1155032 w 2167287"/>
                <a:gd name="connsiteY2" fmla="*/ 319239 h 1339518"/>
                <a:gd name="connsiteX3" fmla="*/ 1617045 w 2167287"/>
                <a:gd name="connsiteY3" fmla="*/ 194111 h 1339518"/>
                <a:gd name="connsiteX4" fmla="*/ 1992430 w 2167287"/>
                <a:gd name="connsiteY4" fmla="*/ 11230 h 1339518"/>
                <a:gd name="connsiteX5" fmla="*/ 2059805 w 2167287"/>
                <a:gd name="connsiteY5" fmla="*/ 126733 h 1339518"/>
                <a:gd name="connsiteX6" fmla="*/ 1347537 w 2167287"/>
                <a:gd name="connsiteY6" fmla="*/ 771627 h 1339518"/>
                <a:gd name="connsiteX7" fmla="*/ 875900 w 2167287"/>
                <a:gd name="connsiteY7" fmla="*/ 1339518 h 1339518"/>
                <a:gd name="connsiteX0" fmla="*/ 0 w 2170496"/>
                <a:gd name="connsiteY0" fmla="*/ 1001029 h 1386040"/>
                <a:gd name="connsiteX1" fmla="*/ 616016 w 2170496"/>
                <a:gd name="connsiteY1" fmla="*/ 606393 h 1386040"/>
                <a:gd name="connsiteX2" fmla="*/ 1155032 w 2170496"/>
                <a:gd name="connsiteY2" fmla="*/ 365761 h 1386040"/>
                <a:gd name="connsiteX3" fmla="*/ 1617045 w 2170496"/>
                <a:gd name="connsiteY3" fmla="*/ 240633 h 1386040"/>
                <a:gd name="connsiteX4" fmla="*/ 1992430 w 2170496"/>
                <a:gd name="connsiteY4" fmla="*/ 57752 h 1386040"/>
                <a:gd name="connsiteX5" fmla="*/ 2059805 w 2170496"/>
                <a:gd name="connsiteY5" fmla="*/ 173255 h 1386040"/>
                <a:gd name="connsiteX6" fmla="*/ 1328287 w 2170496"/>
                <a:gd name="connsiteY6" fmla="*/ 1097282 h 1386040"/>
                <a:gd name="connsiteX7" fmla="*/ 875900 w 2170496"/>
                <a:gd name="connsiteY7" fmla="*/ 1386040 h 1386040"/>
                <a:gd name="connsiteX0" fmla="*/ 0 w 2091889"/>
                <a:gd name="connsiteY0" fmla="*/ 954507 h 1339518"/>
                <a:gd name="connsiteX1" fmla="*/ 616016 w 2091889"/>
                <a:gd name="connsiteY1" fmla="*/ 559871 h 1339518"/>
                <a:gd name="connsiteX2" fmla="*/ 1155032 w 2091889"/>
                <a:gd name="connsiteY2" fmla="*/ 319239 h 1339518"/>
                <a:gd name="connsiteX3" fmla="*/ 1617045 w 2091889"/>
                <a:gd name="connsiteY3" fmla="*/ 194111 h 1339518"/>
                <a:gd name="connsiteX4" fmla="*/ 1992430 w 2091889"/>
                <a:gd name="connsiteY4" fmla="*/ 11230 h 1339518"/>
                <a:gd name="connsiteX5" fmla="*/ 2059805 w 2091889"/>
                <a:gd name="connsiteY5" fmla="*/ 126733 h 1339518"/>
                <a:gd name="connsiteX6" fmla="*/ 1799924 w 2091889"/>
                <a:gd name="connsiteY6" fmla="*/ 463618 h 1339518"/>
                <a:gd name="connsiteX7" fmla="*/ 1328287 w 2091889"/>
                <a:gd name="connsiteY7" fmla="*/ 1050760 h 1339518"/>
                <a:gd name="connsiteX8" fmla="*/ 875900 w 2091889"/>
                <a:gd name="connsiteY8" fmla="*/ 1339518 h 1339518"/>
                <a:gd name="connsiteX0" fmla="*/ 0 w 2093493"/>
                <a:gd name="connsiteY0" fmla="*/ 954507 h 1339518"/>
                <a:gd name="connsiteX1" fmla="*/ 616016 w 2093493"/>
                <a:gd name="connsiteY1" fmla="*/ 559871 h 1339518"/>
                <a:gd name="connsiteX2" fmla="*/ 1155032 w 2093493"/>
                <a:gd name="connsiteY2" fmla="*/ 319239 h 1339518"/>
                <a:gd name="connsiteX3" fmla="*/ 1617045 w 2093493"/>
                <a:gd name="connsiteY3" fmla="*/ 194111 h 1339518"/>
                <a:gd name="connsiteX4" fmla="*/ 1992430 w 2093493"/>
                <a:gd name="connsiteY4" fmla="*/ 11230 h 1339518"/>
                <a:gd name="connsiteX5" fmla="*/ 2059805 w 2093493"/>
                <a:gd name="connsiteY5" fmla="*/ 126733 h 1339518"/>
                <a:gd name="connsiteX6" fmla="*/ 1790299 w 2093493"/>
                <a:gd name="connsiteY6" fmla="*/ 376991 h 1339518"/>
                <a:gd name="connsiteX7" fmla="*/ 1328287 w 2093493"/>
                <a:gd name="connsiteY7" fmla="*/ 1050760 h 1339518"/>
                <a:gd name="connsiteX8" fmla="*/ 875900 w 2093493"/>
                <a:gd name="connsiteY8" fmla="*/ 1339518 h 1339518"/>
                <a:gd name="connsiteX0" fmla="*/ 0 w 2093493"/>
                <a:gd name="connsiteY0" fmla="*/ 954507 h 1464646"/>
                <a:gd name="connsiteX1" fmla="*/ 616016 w 2093493"/>
                <a:gd name="connsiteY1" fmla="*/ 559871 h 1464646"/>
                <a:gd name="connsiteX2" fmla="*/ 1155032 w 2093493"/>
                <a:gd name="connsiteY2" fmla="*/ 319239 h 1464646"/>
                <a:gd name="connsiteX3" fmla="*/ 1617045 w 2093493"/>
                <a:gd name="connsiteY3" fmla="*/ 194111 h 1464646"/>
                <a:gd name="connsiteX4" fmla="*/ 1992430 w 2093493"/>
                <a:gd name="connsiteY4" fmla="*/ 11230 h 1464646"/>
                <a:gd name="connsiteX5" fmla="*/ 2059805 w 2093493"/>
                <a:gd name="connsiteY5" fmla="*/ 126733 h 1464646"/>
                <a:gd name="connsiteX6" fmla="*/ 1790299 w 2093493"/>
                <a:gd name="connsiteY6" fmla="*/ 376991 h 1464646"/>
                <a:gd name="connsiteX7" fmla="*/ 1328287 w 2093493"/>
                <a:gd name="connsiteY7" fmla="*/ 1050760 h 1464646"/>
                <a:gd name="connsiteX8" fmla="*/ 741147 w 2093493"/>
                <a:gd name="connsiteY8" fmla="*/ 1464646 h 1464646"/>
                <a:gd name="connsiteX0" fmla="*/ 0 w 2131994"/>
                <a:gd name="connsiteY0" fmla="*/ 960923 h 1471062"/>
                <a:gd name="connsiteX1" fmla="*/ 616016 w 2131994"/>
                <a:gd name="connsiteY1" fmla="*/ 566287 h 1471062"/>
                <a:gd name="connsiteX2" fmla="*/ 1155032 w 2131994"/>
                <a:gd name="connsiteY2" fmla="*/ 325655 h 1471062"/>
                <a:gd name="connsiteX3" fmla="*/ 1617045 w 2131994"/>
                <a:gd name="connsiteY3" fmla="*/ 200527 h 1471062"/>
                <a:gd name="connsiteX4" fmla="*/ 1992430 w 2131994"/>
                <a:gd name="connsiteY4" fmla="*/ 17646 h 1471062"/>
                <a:gd name="connsiteX5" fmla="*/ 2098306 w 2131994"/>
                <a:gd name="connsiteY5" fmla="*/ 94648 h 1471062"/>
                <a:gd name="connsiteX6" fmla="*/ 1790299 w 2131994"/>
                <a:gd name="connsiteY6" fmla="*/ 383407 h 1471062"/>
                <a:gd name="connsiteX7" fmla="*/ 1328287 w 2131994"/>
                <a:gd name="connsiteY7" fmla="*/ 1057176 h 1471062"/>
                <a:gd name="connsiteX8" fmla="*/ 741147 w 2131994"/>
                <a:gd name="connsiteY8" fmla="*/ 1471062 h 1471062"/>
                <a:gd name="connsiteX0" fmla="*/ 0 w 2098306"/>
                <a:gd name="connsiteY0" fmla="*/ 960923 h 1471062"/>
                <a:gd name="connsiteX1" fmla="*/ 616016 w 2098306"/>
                <a:gd name="connsiteY1" fmla="*/ 566287 h 1471062"/>
                <a:gd name="connsiteX2" fmla="*/ 1155032 w 2098306"/>
                <a:gd name="connsiteY2" fmla="*/ 325655 h 1471062"/>
                <a:gd name="connsiteX3" fmla="*/ 1617045 w 2098306"/>
                <a:gd name="connsiteY3" fmla="*/ 200527 h 1471062"/>
                <a:gd name="connsiteX4" fmla="*/ 1992430 w 2098306"/>
                <a:gd name="connsiteY4" fmla="*/ 17646 h 1471062"/>
                <a:gd name="connsiteX5" fmla="*/ 2098306 w 2098306"/>
                <a:gd name="connsiteY5" fmla="*/ 94648 h 1471062"/>
                <a:gd name="connsiteX6" fmla="*/ 1790299 w 2098306"/>
                <a:gd name="connsiteY6" fmla="*/ 383407 h 1471062"/>
                <a:gd name="connsiteX7" fmla="*/ 1328287 w 2098306"/>
                <a:gd name="connsiteY7" fmla="*/ 1057176 h 1471062"/>
                <a:gd name="connsiteX8" fmla="*/ 741147 w 2098306"/>
                <a:gd name="connsiteY8" fmla="*/ 1471062 h 1471062"/>
                <a:gd name="connsiteX0" fmla="*/ 0 w 2098306"/>
                <a:gd name="connsiteY0" fmla="*/ 960923 h 1471062"/>
                <a:gd name="connsiteX1" fmla="*/ 616016 w 2098306"/>
                <a:gd name="connsiteY1" fmla="*/ 566287 h 1471062"/>
                <a:gd name="connsiteX2" fmla="*/ 1155032 w 2098306"/>
                <a:gd name="connsiteY2" fmla="*/ 325655 h 1471062"/>
                <a:gd name="connsiteX3" fmla="*/ 1617045 w 2098306"/>
                <a:gd name="connsiteY3" fmla="*/ 200527 h 1471062"/>
                <a:gd name="connsiteX4" fmla="*/ 1992430 w 2098306"/>
                <a:gd name="connsiteY4" fmla="*/ 17646 h 1471062"/>
                <a:gd name="connsiteX5" fmla="*/ 2098306 w 2098306"/>
                <a:gd name="connsiteY5" fmla="*/ 94648 h 1471062"/>
                <a:gd name="connsiteX6" fmla="*/ 1790299 w 2098306"/>
                <a:gd name="connsiteY6" fmla="*/ 383407 h 1471062"/>
                <a:gd name="connsiteX7" fmla="*/ 1328287 w 2098306"/>
                <a:gd name="connsiteY7" fmla="*/ 1057176 h 1471062"/>
                <a:gd name="connsiteX8" fmla="*/ 741147 w 2098306"/>
                <a:gd name="connsiteY8" fmla="*/ 1471062 h 1471062"/>
                <a:gd name="connsiteX9" fmla="*/ 0 w 2098306"/>
                <a:gd name="connsiteY9" fmla="*/ 960923 h 1471062"/>
                <a:gd name="connsiteX0" fmla="*/ 0 w 2111141"/>
                <a:gd name="connsiteY0" fmla="*/ 932047 h 1442186"/>
                <a:gd name="connsiteX1" fmla="*/ 616016 w 2111141"/>
                <a:gd name="connsiteY1" fmla="*/ 537411 h 1442186"/>
                <a:gd name="connsiteX2" fmla="*/ 1155032 w 2111141"/>
                <a:gd name="connsiteY2" fmla="*/ 296779 h 1442186"/>
                <a:gd name="connsiteX3" fmla="*/ 1617045 w 2111141"/>
                <a:gd name="connsiteY3" fmla="*/ 171651 h 1442186"/>
                <a:gd name="connsiteX4" fmla="*/ 2030931 w 2111141"/>
                <a:gd name="connsiteY4" fmla="*/ 17646 h 1442186"/>
                <a:gd name="connsiteX5" fmla="*/ 2098306 w 2111141"/>
                <a:gd name="connsiteY5" fmla="*/ 65772 h 1442186"/>
                <a:gd name="connsiteX6" fmla="*/ 1790299 w 2111141"/>
                <a:gd name="connsiteY6" fmla="*/ 354531 h 1442186"/>
                <a:gd name="connsiteX7" fmla="*/ 1328287 w 2111141"/>
                <a:gd name="connsiteY7" fmla="*/ 1028300 h 1442186"/>
                <a:gd name="connsiteX8" fmla="*/ 741147 w 2111141"/>
                <a:gd name="connsiteY8" fmla="*/ 1442186 h 1442186"/>
                <a:gd name="connsiteX9" fmla="*/ 0 w 2111141"/>
                <a:gd name="connsiteY9" fmla="*/ 932047 h 1442186"/>
                <a:gd name="connsiteX0" fmla="*/ 0 w 2111141"/>
                <a:gd name="connsiteY0" fmla="*/ 932047 h 1401546"/>
                <a:gd name="connsiteX1" fmla="*/ 616016 w 2111141"/>
                <a:gd name="connsiteY1" fmla="*/ 537411 h 1401546"/>
                <a:gd name="connsiteX2" fmla="*/ 1155032 w 2111141"/>
                <a:gd name="connsiteY2" fmla="*/ 296779 h 1401546"/>
                <a:gd name="connsiteX3" fmla="*/ 1617045 w 2111141"/>
                <a:gd name="connsiteY3" fmla="*/ 171651 h 1401546"/>
                <a:gd name="connsiteX4" fmla="*/ 2030931 w 2111141"/>
                <a:gd name="connsiteY4" fmla="*/ 17646 h 1401546"/>
                <a:gd name="connsiteX5" fmla="*/ 2098306 w 2111141"/>
                <a:gd name="connsiteY5" fmla="*/ 65772 h 1401546"/>
                <a:gd name="connsiteX6" fmla="*/ 1790299 w 2111141"/>
                <a:gd name="connsiteY6" fmla="*/ 354531 h 1401546"/>
                <a:gd name="connsiteX7" fmla="*/ 1328287 w 2111141"/>
                <a:gd name="connsiteY7" fmla="*/ 1028300 h 1401546"/>
                <a:gd name="connsiteX8" fmla="*/ 695427 w 2111141"/>
                <a:gd name="connsiteY8" fmla="*/ 1401546 h 1401546"/>
                <a:gd name="connsiteX9" fmla="*/ 0 w 2111141"/>
                <a:gd name="connsiteY9" fmla="*/ 932047 h 1401546"/>
                <a:gd name="connsiteX0" fmla="*/ 0 w 2111141"/>
                <a:gd name="connsiteY0" fmla="*/ 932047 h 1401546"/>
                <a:gd name="connsiteX1" fmla="*/ 616016 w 2111141"/>
                <a:gd name="connsiteY1" fmla="*/ 537411 h 1401546"/>
                <a:gd name="connsiteX2" fmla="*/ 1170272 w 2111141"/>
                <a:gd name="connsiteY2" fmla="*/ 319639 h 1401546"/>
                <a:gd name="connsiteX3" fmla="*/ 1617045 w 2111141"/>
                <a:gd name="connsiteY3" fmla="*/ 171651 h 1401546"/>
                <a:gd name="connsiteX4" fmla="*/ 2030931 w 2111141"/>
                <a:gd name="connsiteY4" fmla="*/ 17646 h 1401546"/>
                <a:gd name="connsiteX5" fmla="*/ 2098306 w 2111141"/>
                <a:gd name="connsiteY5" fmla="*/ 65772 h 1401546"/>
                <a:gd name="connsiteX6" fmla="*/ 1790299 w 2111141"/>
                <a:gd name="connsiteY6" fmla="*/ 354531 h 1401546"/>
                <a:gd name="connsiteX7" fmla="*/ 1328287 w 2111141"/>
                <a:gd name="connsiteY7" fmla="*/ 1028300 h 1401546"/>
                <a:gd name="connsiteX8" fmla="*/ 695427 w 2111141"/>
                <a:gd name="connsiteY8" fmla="*/ 1401546 h 1401546"/>
                <a:gd name="connsiteX9" fmla="*/ 0 w 2111141"/>
                <a:gd name="connsiteY9" fmla="*/ 932047 h 1401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1141" h="1401546">
                  <a:moveTo>
                    <a:pt x="0" y="932047"/>
                  </a:moveTo>
                  <a:cubicBezTo>
                    <a:pt x="171651" y="783657"/>
                    <a:pt x="420971" y="639479"/>
                    <a:pt x="616016" y="537411"/>
                  </a:cubicBezTo>
                  <a:cubicBezTo>
                    <a:pt x="811061" y="435343"/>
                    <a:pt x="1003434" y="380599"/>
                    <a:pt x="1170272" y="319639"/>
                  </a:cubicBezTo>
                  <a:cubicBezTo>
                    <a:pt x="1337110" y="258679"/>
                    <a:pt x="1473602" y="221983"/>
                    <a:pt x="1617045" y="171651"/>
                  </a:cubicBezTo>
                  <a:cubicBezTo>
                    <a:pt x="1760488" y="121319"/>
                    <a:pt x="1950721" y="35292"/>
                    <a:pt x="2030931" y="17646"/>
                  </a:cubicBezTo>
                  <a:cubicBezTo>
                    <a:pt x="2111141" y="0"/>
                    <a:pt x="2064617" y="33688"/>
                    <a:pt x="2098306" y="65772"/>
                  </a:cubicBezTo>
                  <a:cubicBezTo>
                    <a:pt x="2064618" y="126732"/>
                    <a:pt x="1918636" y="194110"/>
                    <a:pt x="1790299" y="354531"/>
                  </a:cubicBezTo>
                  <a:cubicBezTo>
                    <a:pt x="1661963" y="514952"/>
                    <a:pt x="1510766" y="853798"/>
                    <a:pt x="1328287" y="1028300"/>
                  </a:cubicBezTo>
                  <a:cubicBezTo>
                    <a:pt x="1145808" y="1202802"/>
                    <a:pt x="774033" y="1306898"/>
                    <a:pt x="695427" y="1401546"/>
                  </a:cubicBezTo>
                  <a:lnTo>
                    <a:pt x="0" y="932047"/>
                  </a:lnTo>
                  <a:close/>
                </a:path>
              </a:pathLst>
            </a:custGeom>
            <a:grpFill/>
            <a:ln w="9525" cap="flat" cmpd="sng" algn="ctr">
              <a:solidFill>
                <a:srgbClr val="1F497D">
                  <a:lumMod val="50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66" name="Freeform 23">
              <a:extLst>
                <a:ext uri="{FF2B5EF4-FFF2-40B4-BE49-F238E27FC236}">
                  <a16:creationId xmlns:a16="http://schemas.microsoft.com/office/drawing/2014/main" id="{3EA388B0-0769-4735-91A5-5AB4CBDFB6F2}"/>
                </a:ext>
              </a:extLst>
            </p:cNvPr>
            <p:cNvSpPr/>
            <p:nvPr/>
          </p:nvSpPr>
          <p:spPr>
            <a:xfrm>
              <a:off x="5024110" y="2453440"/>
              <a:ext cx="1762181" cy="736356"/>
            </a:xfrm>
            <a:custGeom>
              <a:avLst/>
              <a:gdLst>
                <a:gd name="connsiteX0" fmla="*/ 0 w 1752600"/>
                <a:gd name="connsiteY0" fmla="*/ 736600 h 736600"/>
                <a:gd name="connsiteX1" fmla="*/ 431800 w 1752600"/>
                <a:gd name="connsiteY1" fmla="*/ 492760 h 736600"/>
                <a:gd name="connsiteX2" fmla="*/ 706120 w 1752600"/>
                <a:gd name="connsiteY2" fmla="*/ 375920 h 736600"/>
                <a:gd name="connsiteX3" fmla="*/ 1148080 w 1752600"/>
                <a:gd name="connsiteY3" fmla="*/ 228600 h 736600"/>
                <a:gd name="connsiteX4" fmla="*/ 1503680 w 1752600"/>
                <a:gd name="connsiteY4" fmla="*/ 116840 h 736600"/>
                <a:gd name="connsiteX5" fmla="*/ 1752600 w 1752600"/>
                <a:gd name="connsiteY5" fmla="*/ 0 h 736600"/>
                <a:gd name="connsiteX0" fmla="*/ 0 w 1752600"/>
                <a:gd name="connsiteY0" fmla="*/ 736600 h 736600"/>
                <a:gd name="connsiteX1" fmla="*/ 431800 w 1752600"/>
                <a:gd name="connsiteY1" fmla="*/ 492760 h 736600"/>
                <a:gd name="connsiteX2" fmla="*/ 706120 w 1752600"/>
                <a:gd name="connsiteY2" fmla="*/ 361571 h 736600"/>
                <a:gd name="connsiteX3" fmla="*/ 1148080 w 1752600"/>
                <a:gd name="connsiteY3" fmla="*/ 228600 h 736600"/>
                <a:gd name="connsiteX4" fmla="*/ 1503680 w 1752600"/>
                <a:gd name="connsiteY4" fmla="*/ 116840 h 736600"/>
                <a:gd name="connsiteX5" fmla="*/ 1752600 w 1752600"/>
                <a:gd name="connsiteY5" fmla="*/ 0 h 736600"/>
                <a:gd name="connsiteX0" fmla="*/ 0 w 1752600"/>
                <a:gd name="connsiteY0" fmla="*/ 736600 h 736600"/>
                <a:gd name="connsiteX1" fmla="*/ 431800 w 1752600"/>
                <a:gd name="connsiteY1" fmla="*/ 492760 h 736600"/>
                <a:gd name="connsiteX2" fmla="*/ 755365 w 1752600"/>
                <a:gd name="connsiteY2" fmla="*/ 365381 h 736600"/>
                <a:gd name="connsiteX3" fmla="*/ 1148080 w 1752600"/>
                <a:gd name="connsiteY3" fmla="*/ 228600 h 736600"/>
                <a:gd name="connsiteX4" fmla="*/ 1503680 w 1752600"/>
                <a:gd name="connsiteY4" fmla="*/ 116840 h 736600"/>
                <a:gd name="connsiteX5" fmla="*/ 1752600 w 1752600"/>
                <a:gd name="connsiteY5" fmla="*/ 0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600" h="736600">
                  <a:moveTo>
                    <a:pt x="0" y="736600"/>
                  </a:moveTo>
                  <a:cubicBezTo>
                    <a:pt x="157056" y="644736"/>
                    <a:pt x="305906" y="554630"/>
                    <a:pt x="431800" y="492760"/>
                  </a:cubicBezTo>
                  <a:cubicBezTo>
                    <a:pt x="557694" y="430890"/>
                    <a:pt x="635985" y="409408"/>
                    <a:pt x="755365" y="365381"/>
                  </a:cubicBezTo>
                  <a:cubicBezTo>
                    <a:pt x="874745" y="321354"/>
                    <a:pt x="1023361" y="270023"/>
                    <a:pt x="1148080" y="228600"/>
                  </a:cubicBezTo>
                  <a:cubicBezTo>
                    <a:pt x="1272799" y="187177"/>
                    <a:pt x="1402927" y="154940"/>
                    <a:pt x="1503680" y="116840"/>
                  </a:cubicBezTo>
                  <a:cubicBezTo>
                    <a:pt x="1604433" y="78740"/>
                    <a:pt x="1678516" y="39370"/>
                    <a:pt x="1752600" y="0"/>
                  </a:cubicBezTo>
                </a:path>
              </a:pathLst>
            </a:custGeom>
            <a:grpFill/>
            <a:ln w="9525" cap="flat" cmpd="sng" algn="ctr">
              <a:solidFill>
                <a:srgbClr val="1F497D">
                  <a:lumMod val="50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67" name="Freeform 24">
              <a:extLst>
                <a:ext uri="{FF2B5EF4-FFF2-40B4-BE49-F238E27FC236}">
                  <a16:creationId xmlns:a16="http://schemas.microsoft.com/office/drawing/2014/main" id="{3AB17803-80FE-464E-BFD5-11D828388305}"/>
                </a:ext>
              </a:extLst>
            </p:cNvPr>
            <p:cNvSpPr/>
            <p:nvPr/>
          </p:nvSpPr>
          <p:spPr>
            <a:xfrm>
              <a:off x="5129175" y="2498049"/>
              <a:ext cx="1621727" cy="675356"/>
            </a:xfrm>
            <a:custGeom>
              <a:avLst/>
              <a:gdLst>
                <a:gd name="connsiteX0" fmla="*/ 0 w 1752600"/>
                <a:gd name="connsiteY0" fmla="*/ 736600 h 736600"/>
                <a:gd name="connsiteX1" fmla="*/ 431800 w 1752600"/>
                <a:gd name="connsiteY1" fmla="*/ 492760 h 736600"/>
                <a:gd name="connsiteX2" fmla="*/ 706120 w 1752600"/>
                <a:gd name="connsiteY2" fmla="*/ 375920 h 736600"/>
                <a:gd name="connsiteX3" fmla="*/ 1148080 w 1752600"/>
                <a:gd name="connsiteY3" fmla="*/ 228600 h 736600"/>
                <a:gd name="connsiteX4" fmla="*/ 1503680 w 1752600"/>
                <a:gd name="connsiteY4" fmla="*/ 116840 h 736600"/>
                <a:gd name="connsiteX5" fmla="*/ 1752600 w 1752600"/>
                <a:gd name="connsiteY5" fmla="*/ 0 h 736600"/>
                <a:gd name="connsiteX0" fmla="*/ 0 w 1752600"/>
                <a:gd name="connsiteY0" fmla="*/ 736600 h 736600"/>
                <a:gd name="connsiteX1" fmla="*/ 431800 w 1752600"/>
                <a:gd name="connsiteY1" fmla="*/ 492760 h 736600"/>
                <a:gd name="connsiteX2" fmla="*/ 706120 w 1752600"/>
                <a:gd name="connsiteY2" fmla="*/ 375920 h 736600"/>
                <a:gd name="connsiteX3" fmla="*/ 1158240 w 1752600"/>
                <a:gd name="connsiteY3" fmla="*/ 243840 h 736600"/>
                <a:gd name="connsiteX4" fmla="*/ 1503680 w 1752600"/>
                <a:gd name="connsiteY4" fmla="*/ 116840 h 736600"/>
                <a:gd name="connsiteX5" fmla="*/ 1752600 w 1752600"/>
                <a:gd name="connsiteY5" fmla="*/ 0 h 736600"/>
                <a:gd name="connsiteX0" fmla="*/ 0 w 1732280"/>
                <a:gd name="connsiteY0" fmla="*/ 756920 h 756920"/>
                <a:gd name="connsiteX1" fmla="*/ 431800 w 1732280"/>
                <a:gd name="connsiteY1" fmla="*/ 513080 h 756920"/>
                <a:gd name="connsiteX2" fmla="*/ 706120 w 1732280"/>
                <a:gd name="connsiteY2" fmla="*/ 396240 h 756920"/>
                <a:gd name="connsiteX3" fmla="*/ 1158240 w 1732280"/>
                <a:gd name="connsiteY3" fmla="*/ 264160 h 756920"/>
                <a:gd name="connsiteX4" fmla="*/ 1503680 w 1732280"/>
                <a:gd name="connsiteY4" fmla="*/ 137160 h 756920"/>
                <a:gd name="connsiteX5" fmla="*/ 1732280 w 1732280"/>
                <a:gd name="connsiteY5" fmla="*/ 0 h 756920"/>
                <a:gd name="connsiteX0" fmla="*/ 0 w 1747520"/>
                <a:gd name="connsiteY0" fmla="*/ 751840 h 751840"/>
                <a:gd name="connsiteX1" fmla="*/ 431800 w 1747520"/>
                <a:gd name="connsiteY1" fmla="*/ 508000 h 751840"/>
                <a:gd name="connsiteX2" fmla="*/ 706120 w 1747520"/>
                <a:gd name="connsiteY2" fmla="*/ 391160 h 751840"/>
                <a:gd name="connsiteX3" fmla="*/ 1158240 w 1747520"/>
                <a:gd name="connsiteY3" fmla="*/ 259080 h 751840"/>
                <a:gd name="connsiteX4" fmla="*/ 1503680 w 1747520"/>
                <a:gd name="connsiteY4" fmla="*/ 132080 h 751840"/>
                <a:gd name="connsiteX5" fmla="*/ 1747520 w 1747520"/>
                <a:gd name="connsiteY5" fmla="*/ 0 h 751840"/>
                <a:gd name="connsiteX0" fmla="*/ 0 w 1747520"/>
                <a:gd name="connsiteY0" fmla="*/ 751840 h 751840"/>
                <a:gd name="connsiteX1" fmla="*/ 431800 w 1747520"/>
                <a:gd name="connsiteY1" fmla="*/ 508000 h 751840"/>
                <a:gd name="connsiteX2" fmla="*/ 706120 w 1747520"/>
                <a:gd name="connsiteY2" fmla="*/ 391160 h 751840"/>
                <a:gd name="connsiteX3" fmla="*/ 1136259 w 1747520"/>
                <a:gd name="connsiteY3" fmla="*/ 247513 h 751840"/>
                <a:gd name="connsiteX4" fmla="*/ 1503680 w 1747520"/>
                <a:gd name="connsiteY4" fmla="*/ 132080 h 751840"/>
                <a:gd name="connsiteX5" fmla="*/ 1747520 w 1747520"/>
                <a:gd name="connsiteY5" fmla="*/ 0 h 751840"/>
                <a:gd name="connsiteX0" fmla="*/ 0 w 1747520"/>
                <a:gd name="connsiteY0" fmla="*/ 751840 h 751840"/>
                <a:gd name="connsiteX1" fmla="*/ 431800 w 1747520"/>
                <a:gd name="connsiteY1" fmla="*/ 508000 h 751840"/>
                <a:gd name="connsiteX2" fmla="*/ 734971 w 1747520"/>
                <a:gd name="connsiteY2" fmla="*/ 386823 h 751840"/>
                <a:gd name="connsiteX3" fmla="*/ 1136259 w 1747520"/>
                <a:gd name="connsiteY3" fmla="*/ 247513 h 751840"/>
                <a:gd name="connsiteX4" fmla="*/ 1503680 w 1747520"/>
                <a:gd name="connsiteY4" fmla="*/ 132080 h 751840"/>
                <a:gd name="connsiteX5" fmla="*/ 1747520 w 1747520"/>
                <a:gd name="connsiteY5" fmla="*/ 0 h 751840"/>
                <a:gd name="connsiteX0" fmla="*/ 0 w 1753015"/>
                <a:gd name="connsiteY0" fmla="*/ 769190 h 769190"/>
                <a:gd name="connsiteX1" fmla="*/ 437295 w 1753015"/>
                <a:gd name="connsiteY1" fmla="*/ 508000 h 769190"/>
                <a:gd name="connsiteX2" fmla="*/ 740466 w 1753015"/>
                <a:gd name="connsiteY2" fmla="*/ 386823 h 769190"/>
                <a:gd name="connsiteX3" fmla="*/ 1141754 w 1753015"/>
                <a:gd name="connsiteY3" fmla="*/ 247513 h 769190"/>
                <a:gd name="connsiteX4" fmla="*/ 1509175 w 1753015"/>
                <a:gd name="connsiteY4" fmla="*/ 132080 h 769190"/>
                <a:gd name="connsiteX5" fmla="*/ 1753015 w 1753015"/>
                <a:gd name="connsiteY5" fmla="*/ 0 h 76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3015" h="769190">
                  <a:moveTo>
                    <a:pt x="0" y="769190"/>
                  </a:moveTo>
                  <a:cubicBezTo>
                    <a:pt x="157056" y="677326"/>
                    <a:pt x="313884" y="571728"/>
                    <a:pt x="437295" y="508000"/>
                  </a:cubicBezTo>
                  <a:cubicBezTo>
                    <a:pt x="560706" y="444272"/>
                    <a:pt x="623056" y="430238"/>
                    <a:pt x="740466" y="386823"/>
                  </a:cubicBezTo>
                  <a:cubicBezTo>
                    <a:pt x="857876" y="343409"/>
                    <a:pt x="1013636" y="289970"/>
                    <a:pt x="1141754" y="247513"/>
                  </a:cubicBezTo>
                  <a:cubicBezTo>
                    <a:pt x="1269872" y="205056"/>
                    <a:pt x="1407298" y="173332"/>
                    <a:pt x="1509175" y="132080"/>
                  </a:cubicBezTo>
                  <a:cubicBezTo>
                    <a:pt x="1611052" y="90828"/>
                    <a:pt x="1678931" y="39370"/>
                    <a:pt x="1753015" y="0"/>
                  </a:cubicBezTo>
                </a:path>
              </a:pathLst>
            </a:custGeom>
            <a:grpFill/>
            <a:ln w="9525" cap="flat" cmpd="sng" algn="ctr">
              <a:solidFill>
                <a:srgbClr val="1F497D">
                  <a:lumMod val="50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68" name="Freeform 278">
              <a:extLst>
                <a:ext uri="{FF2B5EF4-FFF2-40B4-BE49-F238E27FC236}">
                  <a16:creationId xmlns:a16="http://schemas.microsoft.com/office/drawing/2014/main" id="{239B56DC-E55E-4754-928B-68712603FEBF}"/>
                </a:ext>
              </a:extLst>
            </p:cNvPr>
            <p:cNvSpPr/>
            <p:nvPr/>
          </p:nvSpPr>
          <p:spPr>
            <a:xfrm>
              <a:off x="5215895" y="2477679"/>
              <a:ext cx="1610143" cy="705857"/>
            </a:xfrm>
            <a:custGeom>
              <a:avLst/>
              <a:gdLst>
                <a:gd name="connsiteX0" fmla="*/ 0 w 1752600"/>
                <a:gd name="connsiteY0" fmla="*/ 736600 h 736600"/>
                <a:gd name="connsiteX1" fmla="*/ 431800 w 1752600"/>
                <a:gd name="connsiteY1" fmla="*/ 492760 h 736600"/>
                <a:gd name="connsiteX2" fmla="*/ 706120 w 1752600"/>
                <a:gd name="connsiteY2" fmla="*/ 375920 h 736600"/>
                <a:gd name="connsiteX3" fmla="*/ 1148080 w 1752600"/>
                <a:gd name="connsiteY3" fmla="*/ 228600 h 736600"/>
                <a:gd name="connsiteX4" fmla="*/ 1503680 w 1752600"/>
                <a:gd name="connsiteY4" fmla="*/ 116840 h 736600"/>
                <a:gd name="connsiteX5" fmla="*/ 1752600 w 1752600"/>
                <a:gd name="connsiteY5" fmla="*/ 0 h 736600"/>
                <a:gd name="connsiteX0" fmla="*/ 0 w 1752600"/>
                <a:gd name="connsiteY0" fmla="*/ 736600 h 736600"/>
                <a:gd name="connsiteX1" fmla="*/ 431800 w 1752600"/>
                <a:gd name="connsiteY1" fmla="*/ 492760 h 736600"/>
                <a:gd name="connsiteX2" fmla="*/ 706120 w 1752600"/>
                <a:gd name="connsiteY2" fmla="*/ 375920 h 736600"/>
                <a:gd name="connsiteX3" fmla="*/ 1158240 w 1752600"/>
                <a:gd name="connsiteY3" fmla="*/ 243840 h 736600"/>
                <a:gd name="connsiteX4" fmla="*/ 1503680 w 1752600"/>
                <a:gd name="connsiteY4" fmla="*/ 116840 h 736600"/>
                <a:gd name="connsiteX5" fmla="*/ 1752600 w 1752600"/>
                <a:gd name="connsiteY5" fmla="*/ 0 h 736600"/>
                <a:gd name="connsiteX0" fmla="*/ 0 w 1732280"/>
                <a:gd name="connsiteY0" fmla="*/ 756920 h 756920"/>
                <a:gd name="connsiteX1" fmla="*/ 431800 w 1732280"/>
                <a:gd name="connsiteY1" fmla="*/ 513080 h 756920"/>
                <a:gd name="connsiteX2" fmla="*/ 706120 w 1732280"/>
                <a:gd name="connsiteY2" fmla="*/ 396240 h 756920"/>
                <a:gd name="connsiteX3" fmla="*/ 1158240 w 1732280"/>
                <a:gd name="connsiteY3" fmla="*/ 264160 h 756920"/>
                <a:gd name="connsiteX4" fmla="*/ 1503680 w 1732280"/>
                <a:gd name="connsiteY4" fmla="*/ 137160 h 756920"/>
                <a:gd name="connsiteX5" fmla="*/ 1732280 w 1732280"/>
                <a:gd name="connsiteY5" fmla="*/ 0 h 756920"/>
                <a:gd name="connsiteX0" fmla="*/ 0 w 1747520"/>
                <a:gd name="connsiteY0" fmla="*/ 751840 h 751840"/>
                <a:gd name="connsiteX1" fmla="*/ 431800 w 1747520"/>
                <a:gd name="connsiteY1" fmla="*/ 508000 h 751840"/>
                <a:gd name="connsiteX2" fmla="*/ 706120 w 1747520"/>
                <a:gd name="connsiteY2" fmla="*/ 391160 h 751840"/>
                <a:gd name="connsiteX3" fmla="*/ 1158240 w 1747520"/>
                <a:gd name="connsiteY3" fmla="*/ 259080 h 751840"/>
                <a:gd name="connsiteX4" fmla="*/ 1503680 w 1747520"/>
                <a:gd name="connsiteY4" fmla="*/ 132080 h 751840"/>
                <a:gd name="connsiteX5" fmla="*/ 1747520 w 1747520"/>
                <a:gd name="connsiteY5" fmla="*/ 0 h 751840"/>
                <a:gd name="connsiteX0" fmla="*/ 0 w 1747520"/>
                <a:gd name="connsiteY0" fmla="*/ 751840 h 751840"/>
                <a:gd name="connsiteX1" fmla="*/ 431800 w 1747520"/>
                <a:gd name="connsiteY1" fmla="*/ 508000 h 751840"/>
                <a:gd name="connsiteX2" fmla="*/ 706120 w 1747520"/>
                <a:gd name="connsiteY2" fmla="*/ 391160 h 751840"/>
                <a:gd name="connsiteX3" fmla="*/ 1136259 w 1747520"/>
                <a:gd name="connsiteY3" fmla="*/ 247513 h 751840"/>
                <a:gd name="connsiteX4" fmla="*/ 1503680 w 1747520"/>
                <a:gd name="connsiteY4" fmla="*/ 132080 h 751840"/>
                <a:gd name="connsiteX5" fmla="*/ 1747520 w 1747520"/>
                <a:gd name="connsiteY5" fmla="*/ 0 h 751840"/>
                <a:gd name="connsiteX0" fmla="*/ 0 w 1747520"/>
                <a:gd name="connsiteY0" fmla="*/ 751840 h 751840"/>
                <a:gd name="connsiteX1" fmla="*/ 431800 w 1747520"/>
                <a:gd name="connsiteY1" fmla="*/ 508000 h 751840"/>
                <a:gd name="connsiteX2" fmla="*/ 734971 w 1747520"/>
                <a:gd name="connsiteY2" fmla="*/ 386823 h 751840"/>
                <a:gd name="connsiteX3" fmla="*/ 1136259 w 1747520"/>
                <a:gd name="connsiteY3" fmla="*/ 247513 h 751840"/>
                <a:gd name="connsiteX4" fmla="*/ 1503680 w 1747520"/>
                <a:gd name="connsiteY4" fmla="*/ 132080 h 751840"/>
                <a:gd name="connsiteX5" fmla="*/ 1747520 w 1747520"/>
                <a:gd name="connsiteY5" fmla="*/ 0 h 751840"/>
                <a:gd name="connsiteX0" fmla="*/ 0 w 1747520"/>
                <a:gd name="connsiteY0" fmla="*/ 751840 h 751840"/>
                <a:gd name="connsiteX1" fmla="*/ 431800 w 1747520"/>
                <a:gd name="connsiteY1" fmla="*/ 508000 h 751840"/>
                <a:gd name="connsiteX2" fmla="*/ 734971 w 1747520"/>
                <a:gd name="connsiteY2" fmla="*/ 386823 h 751840"/>
                <a:gd name="connsiteX3" fmla="*/ 1136259 w 1747520"/>
                <a:gd name="connsiteY3" fmla="*/ 247513 h 751840"/>
                <a:gd name="connsiteX4" fmla="*/ 1476204 w 1747520"/>
                <a:gd name="connsiteY4" fmla="*/ 114730 h 751840"/>
                <a:gd name="connsiteX5" fmla="*/ 1747520 w 1747520"/>
                <a:gd name="connsiteY5" fmla="*/ 0 h 751840"/>
                <a:gd name="connsiteX0" fmla="*/ 0 w 1742025"/>
                <a:gd name="connsiteY0" fmla="*/ 803890 h 803890"/>
                <a:gd name="connsiteX1" fmla="*/ 431800 w 1742025"/>
                <a:gd name="connsiteY1" fmla="*/ 560050 h 803890"/>
                <a:gd name="connsiteX2" fmla="*/ 734971 w 1742025"/>
                <a:gd name="connsiteY2" fmla="*/ 438873 h 803890"/>
                <a:gd name="connsiteX3" fmla="*/ 1136259 w 1742025"/>
                <a:gd name="connsiteY3" fmla="*/ 299563 h 803890"/>
                <a:gd name="connsiteX4" fmla="*/ 1476204 w 1742025"/>
                <a:gd name="connsiteY4" fmla="*/ 166780 h 803890"/>
                <a:gd name="connsiteX5" fmla="*/ 1742025 w 1742025"/>
                <a:gd name="connsiteY5" fmla="*/ 0 h 803890"/>
                <a:gd name="connsiteX0" fmla="*/ 0 w 1742025"/>
                <a:gd name="connsiteY0" fmla="*/ 803890 h 803890"/>
                <a:gd name="connsiteX1" fmla="*/ 431800 w 1742025"/>
                <a:gd name="connsiteY1" fmla="*/ 560050 h 803890"/>
                <a:gd name="connsiteX2" fmla="*/ 723981 w 1742025"/>
                <a:gd name="connsiteY2" fmla="*/ 421523 h 803890"/>
                <a:gd name="connsiteX3" fmla="*/ 1136259 w 1742025"/>
                <a:gd name="connsiteY3" fmla="*/ 299563 h 803890"/>
                <a:gd name="connsiteX4" fmla="*/ 1476204 w 1742025"/>
                <a:gd name="connsiteY4" fmla="*/ 166780 h 803890"/>
                <a:gd name="connsiteX5" fmla="*/ 1742025 w 1742025"/>
                <a:gd name="connsiteY5" fmla="*/ 0 h 803890"/>
                <a:gd name="connsiteX0" fmla="*/ 0 w 1742025"/>
                <a:gd name="connsiteY0" fmla="*/ 803890 h 803890"/>
                <a:gd name="connsiteX1" fmla="*/ 431800 w 1742025"/>
                <a:gd name="connsiteY1" fmla="*/ 560050 h 803890"/>
                <a:gd name="connsiteX2" fmla="*/ 723981 w 1742025"/>
                <a:gd name="connsiteY2" fmla="*/ 421523 h 803890"/>
                <a:gd name="connsiteX3" fmla="*/ 1108783 w 1742025"/>
                <a:gd name="connsiteY3" fmla="*/ 282213 h 803890"/>
                <a:gd name="connsiteX4" fmla="*/ 1476204 w 1742025"/>
                <a:gd name="connsiteY4" fmla="*/ 166780 h 803890"/>
                <a:gd name="connsiteX5" fmla="*/ 1742025 w 1742025"/>
                <a:gd name="connsiteY5" fmla="*/ 0 h 803890"/>
                <a:gd name="connsiteX0" fmla="*/ 0 w 1742025"/>
                <a:gd name="connsiteY0" fmla="*/ 803890 h 803890"/>
                <a:gd name="connsiteX1" fmla="*/ 431800 w 1742025"/>
                <a:gd name="connsiteY1" fmla="*/ 560050 h 803890"/>
                <a:gd name="connsiteX2" fmla="*/ 723981 w 1742025"/>
                <a:gd name="connsiteY2" fmla="*/ 421523 h 803890"/>
                <a:gd name="connsiteX3" fmla="*/ 1108783 w 1742025"/>
                <a:gd name="connsiteY3" fmla="*/ 282213 h 803890"/>
                <a:gd name="connsiteX4" fmla="*/ 1454222 w 1742025"/>
                <a:gd name="connsiteY4" fmla="*/ 166780 h 803890"/>
                <a:gd name="connsiteX5" fmla="*/ 1742025 w 1742025"/>
                <a:gd name="connsiteY5" fmla="*/ 0 h 80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2025" h="803890">
                  <a:moveTo>
                    <a:pt x="0" y="803890"/>
                  </a:moveTo>
                  <a:cubicBezTo>
                    <a:pt x="157056" y="712026"/>
                    <a:pt x="311136" y="623778"/>
                    <a:pt x="431800" y="560050"/>
                  </a:cubicBezTo>
                  <a:cubicBezTo>
                    <a:pt x="552464" y="496322"/>
                    <a:pt x="611151" y="467829"/>
                    <a:pt x="723981" y="421523"/>
                  </a:cubicBezTo>
                  <a:cubicBezTo>
                    <a:pt x="836811" y="375217"/>
                    <a:pt x="987076" y="324670"/>
                    <a:pt x="1108783" y="282213"/>
                  </a:cubicBezTo>
                  <a:cubicBezTo>
                    <a:pt x="1230490" y="239756"/>
                    <a:pt x="1348682" y="213815"/>
                    <a:pt x="1454222" y="166780"/>
                  </a:cubicBezTo>
                  <a:cubicBezTo>
                    <a:pt x="1559762" y="119745"/>
                    <a:pt x="1667941" y="39370"/>
                    <a:pt x="1742025" y="0"/>
                  </a:cubicBezTo>
                </a:path>
              </a:pathLst>
            </a:custGeom>
            <a:grpFill/>
            <a:ln w="9525" cap="flat" cmpd="sng" algn="ctr">
              <a:solidFill>
                <a:srgbClr val="1F497D">
                  <a:lumMod val="50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69" name="Freeform 279">
              <a:extLst>
                <a:ext uri="{FF2B5EF4-FFF2-40B4-BE49-F238E27FC236}">
                  <a16:creationId xmlns:a16="http://schemas.microsoft.com/office/drawing/2014/main" id="{0068DE38-6B64-4BD9-A9DD-FA659F9CE8E4}"/>
                </a:ext>
              </a:extLst>
            </p:cNvPr>
            <p:cNvSpPr/>
            <p:nvPr/>
          </p:nvSpPr>
          <p:spPr>
            <a:xfrm>
              <a:off x="5293697" y="2493743"/>
              <a:ext cx="1559464" cy="710213"/>
            </a:xfrm>
            <a:custGeom>
              <a:avLst/>
              <a:gdLst>
                <a:gd name="connsiteX0" fmla="*/ 0 w 1752600"/>
                <a:gd name="connsiteY0" fmla="*/ 736600 h 736600"/>
                <a:gd name="connsiteX1" fmla="*/ 431800 w 1752600"/>
                <a:gd name="connsiteY1" fmla="*/ 492760 h 736600"/>
                <a:gd name="connsiteX2" fmla="*/ 706120 w 1752600"/>
                <a:gd name="connsiteY2" fmla="*/ 375920 h 736600"/>
                <a:gd name="connsiteX3" fmla="*/ 1148080 w 1752600"/>
                <a:gd name="connsiteY3" fmla="*/ 228600 h 736600"/>
                <a:gd name="connsiteX4" fmla="*/ 1503680 w 1752600"/>
                <a:gd name="connsiteY4" fmla="*/ 116840 h 736600"/>
                <a:gd name="connsiteX5" fmla="*/ 1752600 w 1752600"/>
                <a:gd name="connsiteY5" fmla="*/ 0 h 736600"/>
                <a:gd name="connsiteX0" fmla="*/ 0 w 1752600"/>
                <a:gd name="connsiteY0" fmla="*/ 736600 h 736600"/>
                <a:gd name="connsiteX1" fmla="*/ 431800 w 1752600"/>
                <a:gd name="connsiteY1" fmla="*/ 492760 h 736600"/>
                <a:gd name="connsiteX2" fmla="*/ 706120 w 1752600"/>
                <a:gd name="connsiteY2" fmla="*/ 375920 h 736600"/>
                <a:gd name="connsiteX3" fmla="*/ 1158240 w 1752600"/>
                <a:gd name="connsiteY3" fmla="*/ 243840 h 736600"/>
                <a:gd name="connsiteX4" fmla="*/ 1503680 w 1752600"/>
                <a:gd name="connsiteY4" fmla="*/ 116840 h 736600"/>
                <a:gd name="connsiteX5" fmla="*/ 1752600 w 1752600"/>
                <a:gd name="connsiteY5" fmla="*/ 0 h 736600"/>
                <a:gd name="connsiteX0" fmla="*/ 0 w 1732280"/>
                <a:gd name="connsiteY0" fmla="*/ 756920 h 756920"/>
                <a:gd name="connsiteX1" fmla="*/ 431800 w 1732280"/>
                <a:gd name="connsiteY1" fmla="*/ 513080 h 756920"/>
                <a:gd name="connsiteX2" fmla="*/ 706120 w 1732280"/>
                <a:gd name="connsiteY2" fmla="*/ 396240 h 756920"/>
                <a:gd name="connsiteX3" fmla="*/ 1158240 w 1732280"/>
                <a:gd name="connsiteY3" fmla="*/ 264160 h 756920"/>
                <a:gd name="connsiteX4" fmla="*/ 1503680 w 1732280"/>
                <a:gd name="connsiteY4" fmla="*/ 137160 h 756920"/>
                <a:gd name="connsiteX5" fmla="*/ 1732280 w 1732280"/>
                <a:gd name="connsiteY5" fmla="*/ 0 h 756920"/>
                <a:gd name="connsiteX0" fmla="*/ 0 w 1747520"/>
                <a:gd name="connsiteY0" fmla="*/ 751840 h 751840"/>
                <a:gd name="connsiteX1" fmla="*/ 431800 w 1747520"/>
                <a:gd name="connsiteY1" fmla="*/ 508000 h 751840"/>
                <a:gd name="connsiteX2" fmla="*/ 706120 w 1747520"/>
                <a:gd name="connsiteY2" fmla="*/ 391160 h 751840"/>
                <a:gd name="connsiteX3" fmla="*/ 1158240 w 1747520"/>
                <a:gd name="connsiteY3" fmla="*/ 259080 h 751840"/>
                <a:gd name="connsiteX4" fmla="*/ 1503680 w 1747520"/>
                <a:gd name="connsiteY4" fmla="*/ 132080 h 751840"/>
                <a:gd name="connsiteX5" fmla="*/ 1747520 w 1747520"/>
                <a:gd name="connsiteY5" fmla="*/ 0 h 751840"/>
                <a:gd name="connsiteX0" fmla="*/ 0 w 1747520"/>
                <a:gd name="connsiteY0" fmla="*/ 751840 h 751840"/>
                <a:gd name="connsiteX1" fmla="*/ 431800 w 1747520"/>
                <a:gd name="connsiteY1" fmla="*/ 508000 h 751840"/>
                <a:gd name="connsiteX2" fmla="*/ 706120 w 1747520"/>
                <a:gd name="connsiteY2" fmla="*/ 391160 h 751840"/>
                <a:gd name="connsiteX3" fmla="*/ 1136259 w 1747520"/>
                <a:gd name="connsiteY3" fmla="*/ 247513 h 751840"/>
                <a:gd name="connsiteX4" fmla="*/ 1503680 w 1747520"/>
                <a:gd name="connsiteY4" fmla="*/ 132080 h 751840"/>
                <a:gd name="connsiteX5" fmla="*/ 1747520 w 1747520"/>
                <a:gd name="connsiteY5" fmla="*/ 0 h 751840"/>
                <a:gd name="connsiteX0" fmla="*/ 0 w 1747520"/>
                <a:gd name="connsiteY0" fmla="*/ 751840 h 751840"/>
                <a:gd name="connsiteX1" fmla="*/ 431800 w 1747520"/>
                <a:gd name="connsiteY1" fmla="*/ 508000 h 751840"/>
                <a:gd name="connsiteX2" fmla="*/ 734971 w 1747520"/>
                <a:gd name="connsiteY2" fmla="*/ 386823 h 751840"/>
                <a:gd name="connsiteX3" fmla="*/ 1136259 w 1747520"/>
                <a:gd name="connsiteY3" fmla="*/ 247513 h 751840"/>
                <a:gd name="connsiteX4" fmla="*/ 1503680 w 1747520"/>
                <a:gd name="connsiteY4" fmla="*/ 132080 h 751840"/>
                <a:gd name="connsiteX5" fmla="*/ 1747520 w 1747520"/>
                <a:gd name="connsiteY5" fmla="*/ 0 h 751840"/>
                <a:gd name="connsiteX0" fmla="*/ 0 w 1747520"/>
                <a:gd name="connsiteY0" fmla="*/ 751840 h 751840"/>
                <a:gd name="connsiteX1" fmla="*/ 431800 w 1747520"/>
                <a:gd name="connsiteY1" fmla="*/ 508000 h 751840"/>
                <a:gd name="connsiteX2" fmla="*/ 734971 w 1747520"/>
                <a:gd name="connsiteY2" fmla="*/ 386823 h 751840"/>
                <a:gd name="connsiteX3" fmla="*/ 1136259 w 1747520"/>
                <a:gd name="connsiteY3" fmla="*/ 247513 h 751840"/>
                <a:gd name="connsiteX4" fmla="*/ 1476204 w 1747520"/>
                <a:gd name="connsiteY4" fmla="*/ 114730 h 751840"/>
                <a:gd name="connsiteX5" fmla="*/ 1747520 w 1747520"/>
                <a:gd name="connsiteY5" fmla="*/ 0 h 751840"/>
                <a:gd name="connsiteX0" fmla="*/ 0 w 1742025"/>
                <a:gd name="connsiteY0" fmla="*/ 803890 h 803890"/>
                <a:gd name="connsiteX1" fmla="*/ 431800 w 1742025"/>
                <a:gd name="connsiteY1" fmla="*/ 560050 h 803890"/>
                <a:gd name="connsiteX2" fmla="*/ 734971 w 1742025"/>
                <a:gd name="connsiteY2" fmla="*/ 438873 h 803890"/>
                <a:gd name="connsiteX3" fmla="*/ 1136259 w 1742025"/>
                <a:gd name="connsiteY3" fmla="*/ 299563 h 803890"/>
                <a:gd name="connsiteX4" fmla="*/ 1476204 w 1742025"/>
                <a:gd name="connsiteY4" fmla="*/ 166780 h 803890"/>
                <a:gd name="connsiteX5" fmla="*/ 1742025 w 1742025"/>
                <a:gd name="connsiteY5" fmla="*/ 0 h 803890"/>
                <a:gd name="connsiteX0" fmla="*/ 0 w 1742025"/>
                <a:gd name="connsiteY0" fmla="*/ 803890 h 803890"/>
                <a:gd name="connsiteX1" fmla="*/ 431800 w 1742025"/>
                <a:gd name="connsiteY1" fmla="*/ 560050 h 803890"/>
                <a:gd name="connsiteX2" fmla="*/ 723981 w 1742025"/>
                <a:gd name="connsiteY2" fmla="*/ 421523 h 803890"/>
                <a:gd name="connsiteX3" fmla="*/ 1136259 w 1742025"/>
                <a:gd name="connsiteY3" fmla="*/ 299563 h 803890"/>
                <a:gd name="connsiteX4" fmla="*/ 1476204 w 1742025"/>
                <a:gd name="connsiteY4" fmla="*/ 166780 h 803890"/>
                <a:gd name="connsiteX5" fmla="*/ 1742025 w 1742025"/>
                <a:gd name="connsiteY5" fmla="*/ 0 h 803890"/>
                <a:gd name="connsiteX0" fmla="*/ 0 w 1742025"/>
                <a:gd name="connsiteY0" fmla="*/ 803890 h 803890"/>
                <a:gd name="connsiteX1" fmla="*/ 431800 w 1742025"/>
                <a:gd name="connsiteY1" fmla="*/ 560050 h 803890"/>
                <a:gd name="connsiteX2" fmla="*/ 723981 w 1742025"/>
                <a:gd name="connsiteY2" fmla="*/ 421523 h 803890"/>
                <a:gd name="connsiteX3" fmla="*/ 1108783 w 1742025"/>
                <a:gd name="connsiteY3" fmla="*/ 282213 h 803890"/>
                <a:gd name="connsiteX4" fmla="*/ 1476204 w 1742025"/>
                <a:gd name="connsiteY4" fmla="*/ 166780 h 803890"/>
                <a:gd name="connsiteX5" fmla="*/ 1742025 w 1742025"/>
                <a:gd name="connsiteY5" fmla="*/ 0 h 803890"/>
                <a:gd name="connsiteX0" fmla="*/ 0 w 1742025"/>
                <a:gd name="connsiteY0" fmla="*/ 803890 h 803890"/>
                <a:gd name="connsiteX1" fmla="*/ 431800 w 1742025"/>
                <a:gd name="connsiteY1" fmla="*/ 560050 h 803890"/>
                <a:gd name="connsiteX2" fmla="*/ 751458 w 1742025"/>
                <a:gd name="connsiteY2" fmla="*/ 444657 h 803890"/>
                <a:gd name="connsiteX3" fmla="*/ 1108783 w 1742025"/>
                <a:gd name="connsiteY3" fmla="*/ 282213 h 803890"/>
                <a:gd name="connsiteX4" fmla="*/ 1476204 w 1742025"/>
                <a:gd name="connsiteY4" fmla="*/ 166780 h 803890"/>
                <a:gd name="connsiteX5" fmla="*/ 1742025 w 1742025"/>
                <a:gd name="connsiteY5" fmla="*/ 0 h 803890"/>
                <a:gd name="connsiteX0" fmla="*/ 0 w 1742025"/>
                <a:gd name="connsiteY0" fmla="*/ 803890 h 803890"/>
                <a:gd name="connsiteX1" fmla="*/ 431800 w 1742025"/>
                <a:gd name="connsiteY1" fmla="*/ 560050 h 803890"/>
                <a:gd name="connsiteX2" fmla="*/ 751458 w 1742025"/>
                <a:gd name="connsiteY2" fmla="*/ 444657 h 803890"/>
                <a:gd name="connsiteX3" fmla="*/ 1097793 w 1742025"/>
                <a:gd name="connsiteY3" fmla="*/ 311130 h 803890"/>
                <a:gd name="connsiteX4" fmla="*/ 1476204 w 1742025"/>
                <a:gd name="connsiteY4" fmla="*/ 166780 h 803890"/>
                <a:gd name="connsiteX5" fmla="*/ 1742025 w 1742025"/>
                <a:gd name="connsiteY5" fmla="*/ 0 h 803890"/>
                <a:gd name="connsiteX0" fmla="*/ 0 w 1742025"/>
                <a:gd name="connsiteY0" fmla="*/ 803890 h 803890"/>
                <a:gd name="connsiteX1" fmla="*/ 437295 w 1742025"/>
                <a:gd name="connsiteY1" fmla="*/ 600534 h 803890"/>
                <a:gd name="connsiteX2" fmla="*/ 751458 w 1742025"/>
                <a:gd name="connsiteY2" fmla="*/ 444657 h 803890"/>
                <a:gd name="connsiteX3" fmla="*/ 1097793 w 1742025"/>
                <a:gd name="connsiteY3" fmla="*/ 311130 h 803890"/>
                <a:gd name="connsiteX4" fmla="*/ 1476204 w 1742025"/>
                <a:gd name="connsiteY4" fmla="*/ 166780 h 803890"/>
                <a:gd name="connsiteX5" fmla="*/ 1742025 w 1742025"/>
                <a:gd name="connsiteY5" fmla="*/ 0 h 803890"/>
                <a:gd name="connsiteX0" fmla="*/ 0 w 1742025"/>
                <a:gd name="connsiteY0" fmla="*/ 803890 h 826216"/>
                <a:gd name="connsiteX1" fmla="*/ 82430 w 1742025"/>
                <a:gd name="connsiteY1" fmla="*/ 792323 h 826216"/>
                <a:gd name="connsiteX2" fmla="*/ 437295 w 1742025"/>
                <a:gd name="connsiteY2" fmla="*/ 600534 h 826216"/>
                <a:gd name="connsiteX3" fmla="*/ 751458 w 1742025"/>
                <a:gd name="connsiteY3" fmla="*/ 444657 h 826216"/>
                <a:gd name="connsiteX4" fmla="*/ 1097793 w 1742025"/>
                <a:gd name="connsiteY4" fmla="*/ 311130 h 826216"/>
                <a:gd name="connsiteX5" fmla="*/ 1476204 w 1742025"/>
                <a:gd name="connsiteY5" fmla="*/ 166780 h 826216"/>
                <a:gd name="connsiteX6" fmla="*/ 1742025 w 1742025"/>
                <a:gd name="connsiteY6" fmla="*/ 0 h 826216"/>
                <a:gd name="connsiteX0" fmla="*/ 0 w 1742025"/>
                <a:gd name="connsiteY0" fmla="*/ 803890 h 803890"/>
                <a:gd name="connsiteX1" fmla="*/ 437295 w 1742025"/>
                <a:gd name="connsiteY1" fmla="*/ 600534 h 803890"/>
                <a:gd name="connsiteX2" fmla="*/ 751458 w 1742025"/>
                <a:gd name="connsiteY2" fmla="*/ 444657 h 803890"/>
                <a:gd name="connsiteX3" fmla="*/ 1097793 w 1742025"/>
                <a:gd name="connsiteY3" fmla="*/ 311130 h 803890"/>
                <a:gd name="connsiteX4" fmla="*/ 1476204 w 1742025"/>
                <a:gd name="connsiteY4" fmla="*/ 166780 h 803890"/>
                <a:gd name="connsiteX5" fmla="*/ 1742025 w 1742025"/>
                <a:gd name="connsiteY5" fmla="*/ 0 h 803890"/>
                <a:gd name="connsiteX0" fmla="*/ 0 w 1742025"/>
                <a:gd name="connsiteY0" fmla="*/ 803890 h 809673"/>
                <a:gd name="connsiteX1" fmla="*/ 10991 w 1742025"/>
                <a:gd name="connsiteY1" fmla="*/ 809673 h 809673"/>
                <a:gd name="connsiteX2" fmla="*/ 437295 w 1742025"/>
                <a:gd name="connsiteY2" fmla="*/ 600534 h 809673"/>
                <a:gd name="connsiteX3" fmla="*/ 751458 w 1742025"/>
                <a:gd name="connsiteY3" fmla="*/ 444657 h 809673"/>
                <a:gd name="connsiteX4" fmla="*/ 1097793 w 1742025"/>
                <a:gd name="connsiteY4" fmla="*/ 311130 h 809673"/>
                <a:gd name="connsiteX5" fmla="*/ 1476204 w 1742025"/>
                <a:gd name="connsiteY5" fmla="*/ 166780 h 809673"/>
                <a:gd name="connsiteX6" fmla="*/ 1742025 w 1742025"/>
                <a:gd name="connsiteY6" fmla="*/ 0 h 809673"/>
                <a:gd name="connsiteX0" fmla="*/ 0 w 1742025"/>
                <a:gd name="connsiteY0" fmla="*/ 803890 h 803890"/>
                <a:gd name="connsiteX1" fmla="*/ 437295 w 1742025"/>
                <a:gd name="connsiteY1" fmla="*/ 600534 h 803890"/>
                <a:gd name="connsiteX2" fmla="*/ 751458 w 1742025"/>
                <a:gd name="connsiteY2" fmla="*/ 444657 h 803890"/>
                <a:gd name="connsiteX3" fmla="*/ 1097793 w 1742025"/>
                <a:gd name="connsiteY3" fmla="*/ 311130 h 803890"/>
                <a:gd name="connsiteX4" fmla="*/ 1476204 w 1742025"/>
                <a:gd name="connsiteY4" fmla="*/ 166780 h 803890"/>
                <a:gd name="connsiteX5" fmla="*/ 1742025 w 1742025"/>
                <a:gd name="connsiteY5" fmla="*/ 0 h 803890"/>
                <a:gd name="connsiteX0" fmla="*/ 0 w 1687072"/>
                <a:gd name="connsiteY0" fmla="*/ 809673 h 809673"/>
                <a:gd name="connsiteX1" fmla="*/ 382342 w 1687072"/>
                <a:gd name="connsiteY1" fmla="*/ 600534 h 809673"/>
                <a:gd name="connsiteX2" fmla="*/ 696505 w 1687072"/>
                <a:gd name="connsiteY2" fmla="*/ 444657 h 809673"/>
                <a:gd name="connsiteX3" fmla="*/ 1042840 w 1687072"/>
                <a:gd name="connsiteY3" fmla="*/ 311130 h 809673"/>
                <a:gd name="connsiteX4" fmla="*/ 1421251 w 1687072"/>
                <a:gd name="connsiteY4" fmla="*/ 166780 h 809673"/>
                <a:gd name="connsiteX5" fmla="*/ 1687072 w 1687072"/>
                <a:gd name="connsiteY5" fmla="*/ 0 h 809673"/>
                <a:gd name="connsiteX0" fmla="*/ 0 w 1687072"/>
                <a:gd name="connsiteY0" fmla="*/ 809673 h 809673"/>
                <a:gd name="connsiteX1" fmla="*/ 382342 w 1687072"/>
                <a:gd name="connsiteY1" fmla="*/ 583184 h 809673"/>
                <a:gd name="connsiteX2" fmla="*/ 696505 w 1687072"/>
                <a:gd name="connsiteY2" fmla="*/ 444657 h 809673"/>
                <a:gd name="connsiteX3" fmla="*/ 1042840 w 1687072"/>
                <a:gd name="connsiteY3" fmla="*/ 311130 h 809673"/>
                <a:gd name="connsiteX4" fmla="*/ 1421251 w 1687072"/>
                <a:gd name="connsiteY4" fmla="*/ 166780 h 809673"/>
                <a:gd name="connsiteX5" fmla="*/ 1687072 w 1687072"/>
                <a:gd name="connsiteY5" fmla="*/ 0 h 809673"/>
                <a:gd name="connsiteX0" fmla="*/ 0 w 1687072"/>
                <a:gd name="connsiteY0" fmla="*/ 809673 h 809673"/>
                <a:gd name="connsiteX1" fmla="*/ 382342 w 1687072"/>
                <a:gd name="connsiteY1" fmla="*/ 583184 h 809673"/>
                <a:gd name="connsiteX2" fmla="*/ 696505 w 1687072"/>
                <a:gd name="connsiteY2" fmla="*/ 415741 h 809673"/>
                <a:gd name="connsiteX3" fmla="*/ 1042840 w 1687072"/>
                <a:gd name="connsiteY3" fmla="*/ 311130 h 809673"/>
                <a:gd name="connsiteX4" fmla="*/ 1421251 w 1687072"/>
                <a:gd name="connsiteY4" fmla="*/ 166780 h 809673"/>
                <a:gd name="connsiteX5" fmla="*/ 1687072 w 1687072"/>
                <a:gd name="connsiteY5" fmla="*/ 0 h 809673"/>
                <a:gd name="connsiteX0" fmla="*/ 0 w 1687072"/>
                <a:gd name="connsiteY0" fmla="*/ 809673 h 809673"/>
                <a:gd name="connsiteX1" fmla="*/ 382342 w 1687072"/>
                <a:gd name="connsiteY1" fmla="*/ 583184 h 809673"/>
                <a:gd name="connsiteX2" fmla="*/ 702000 w 1687072"/>
                <a:gd name="connsiteY2" fmla="*/ 433091 h 809673"/>
                <a:gd name="connsiteX3" fmla="*/ 1042840 w 1687072"/>
                <a:gd name="connsiteY3" fmla="*/ 311130 h 809673"/>
                <a:gd name="connsiteX4" fmla="*/ 1421251 w 1687072"/>
                <a:gd name="connsiteY4" fmla="*/ 166780 h 809673"/>
                <a:gd name="connsiteX5" fmla="*/ 1687072 w 1687072"/>
                <a:gd name="connsiteY5" fmla="*/ 0 h 80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7072" h="809673">
                  <a:moveTo>
                    <a:pt x="0" y="809673"/>
                  </a:moveTo>
                  <a:lnTo>
                    <a:pt x="382342" y="583184"/>
                  </a:lnTo>
                  <a:cubicBezTo>
                    <a:pt x="507585" y="523312"/>
                    <a:pt x="591917" y="478433"/>
                    <a:pt x="702000" y="433091"/>
                  </a:cubicBezTo>
                  <a:cubicBezTo>
                    <a:pt x="812083" y="387749"/>
                    <a:pt x="922965" y="355515"/>
                    <a:pt x="1042840" y="311130"/>
                  </a:cubicBezTo>
                  <a:cubicBezTo>
                    <a:pt x="1162715" y="266745"/>
                    <a:pt x="1313879" y="218635"/>
                    <a:pt x="1421251" y="166780"/>
                  </a:cubicBezTo>
                  <a:cubicBezTo>
                    <a:pt x="1528623" y="114925"/>
                    <a:pt x="1612988" y="39370"/>
                    <a:pt x="1687072" y="0"/>
                  </a:cubicBezTo>
                </a:path>
              </a:pathLst>
            </a:custGeom>
            <a:grpFill/>
            <a:ln w="9525" cap="flat" cmpd="sng" algn="ctr">
              <a:solidFill>
                <a:srgbClr val="1F497D">
                  <a:lumMod val="50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70" name="Freeform 280">
              <a:extLst>
                <a:ext uri="{FF2B5EF4-FFF2-40B4-BE49-F238E27FC236}">
                  <a16:creationId xmlns:a16="http://schemas.microsoft.com/office/drawing/2014/main" id="{7EC72962-C698-47DD-A2A1-340116ECEA58}"/>
                </a:ext>
              </a:extLst>
            </p:cNvPr>
            <p:cNvSpPr/>
            <p:nvPr/>
          </p:nvSpPr>
          <p:spPr>
            <a:xfrm>
              <a:off x="5409031" y="2685552"/>
              <a:ext cx="1116385" cy="528666"/>
            </a:xfrm>
            <a:custGeom>
              <a:avLst/>
              <a:gdLst>
                <a:gd name="connsiteX0" fmla="*/ 0 w 1752600"/>
                <a:gd name="connsiteY0" fmla="*/ 736600 h 736600"/>
                <a:gd name="connsiteX1" fmla="*/ 431800 w 1752600"/>
                <a:gd name="connsiteY1" fmla="*/ 492760 h 736600"/>
                <a:gd name="connsiteX2" fmla="*/ 706120 w 1752600"/>
                <a:gd name="connsiteY2" fmla="*/ 375920 h 736600"/>
                <a:gd name="connsiteX3" fmla="*/ 1148080 w 1752600"/>
                <a:gd name="connsiteY3" fmla="*/ 228600 h 736600"/>
                <a:gd name="connsiteX4" fmla="*/ 1503680 w 1752600"/>
                <a:gd name="connsiteY4" fmla="*/ 116840 h 736600"/>
                <a:gd name="connsiteX5" fmla="*/ 1752600 w 1752600"/>
                <a:gd name="connsiteY5" fmla="*/ 0 h 736600"/>
                <a:gd name="connsiteX0" fmla="*/ 0 w 1752600"/>
                <a:gd name="connsiteY0" fmla="*/ 736600 h 736600"/>
                <a:gd name="connsiteX1" fmla="*/ 431800 w 1752600"/>
                <a:gd name="connsiteY1" fmla="*/ 492760 h 736600"/>
                <a:gd name="connsiteX2" fmla="*/ 706120 w 1752600"/>
                <a:gd name="connsiteY2" fmla="*/ 375920 h 736600"/>
                <a:gd name="connsiteX3" fmla="*/ 1158240 w 1752600"/>
                <a:gd name="connsiteY3" fmla="*/ 243840 h 736600"/>
                <a:gd name="connsiteX4" fmla="*/ 1503680 w 1752600"/>
                <a:gd name="connsiteY4" fmla="*/ 116840 h 736600"/>
                <a:gd name="connsiteX5" fmla="*/ 1752600 w 1752600"/>
                <a:gd name="connsiteY5" fmla="*/ 0 h 736600"/>
                <a:gd name="connsiteX0" fmla="*/ 0 w 1732280"/>
                <a:gd name="connsiteY0" fmla="*/ 756920 h 756920"/>
                <a:gd name="connsiteX1" fmla="*/ 431800 w 1732280"/>
                <a:gd name="connsiteY1" fmla="*/ 513080 h 756920"/>
                <a:gd name="connsiteX2" fmla="*/ 706120 w 1732280"/>
                <a:gd name="connsiteY2" fmla="*/ 396240 h 756920"/>
                <a:gd name="connsiteX3" fmla="*/ 1158240 w 1732280"/>
                <a:gd name="connsiteY3" fmla="*/ 264160 h 756920"/>
                <a:gd name="connsiteX4" fmla="*/ 1503680 w 1732280"/>
                <a:gd name="connsiteY4" fmla="*/ 137160 h 756920"/>
                <a:gd name="connsiteX5" fmla="*/ 1732280 w 1732280"/>
                <a:gd name="connsiteY5" fmla="*/ 0 h 756920"/>
                <a:gd name="connsiteX0" fmla="*/ 0 w 1747520"/>
                <a:gd name="connsiteY0" fmla="*/ 751840 h 751840"/>
                <a:gd name="connsiteX1" fmla="*/ 431800 w 1747520"/>
                <a:gd name="connsiteY1" fmla="*/ 508000 h 751840"/>
                <a:gd name="connsiteX2" fmla="*/ 706120 w 1747520"/>
                <a:gd name="connsiteY2" fmla="*/ 391160 h 751840"/>
                <a:gd name="connsiteX3" fmla="*/ 1158240 w 1747520"/>
                <a:gd name="connsiteY3" fmla="*/ 259080 h 751840"/>
                <a:gd name="connsiteX4" fmla="*/ 1503680 w 1747520"/>
                <a:gd name="connsiteY4" fmla="*/ 132080 h 751840"/>
                <a:gd name="connsiteX5" fmla="*/ 1747520 w 1747520"/>
                <a:gd name="connsiteY5" fmla="*/ 0 h 751840"/>
                <a:gd name="connsiteX0" fmla="*/ 0 w 1747520"/>
                <a:gd name="connsiteY0" fmla="*/ 751840 h 751840"/>
                <a:gd name="connsiteX1" fmla="*/ 431800 w 1747520"/>
                <a:gd name="connsiteY1" fmla="*/ 508000 h 751840"/>
                <a:gd name="connsiteX2" fmla="*/ 706120 w 1747520"/>
                <a:gd name="connsiteY2" fmla="*/ 391160 h 751840"/>
                <a:gd name="connsiteX3" fmla="*/ 1136259 w 1747520"/>
                <a:gd name="connsiteY3" fmla="*/ 247513 h 751840"/>
                <a:gd name="connsiteX4" fmla="*/ 1503680 w 1747520"/>
                <a:gd name="connsiteY4" fmla="*/ 132080 h 751840"/>
                <a:gd name="connsiteX5" fmla="*/ 1747520 w 1747520"/>
                <a:gd name="connsiteY5" fmla="*/ 0 h 751840"/>
                <a:gd name="connsiteX0" fmla="*/ 0 w 1747520"/>
                <a:gd name="connsiteY0" fmla="*/ 751840 h 751840"/>
                <a:gd name="connsiteX1" fmla="*/ 431800 w 1747520"/>
                <a:gd name="connsiteY1" fmla="*/ 508000 h 751840"/>
                <a:gd name="connsiteX2" fmla="*/ 734971 w 1747520"/>
                <a:gd name="connsiteY2" fmla="*/ 386823 h 751840"/>
                <a:gd name="connsiteX3" fmla="*/ 1136259 w 1747520"/>
                <a:gd name="connsiteY3" fmla="*/ 247513 h 751840"/>
                <a:gd name="connsiteX4" fmla="*/ 1503680 w 1747520"/>
                <a:gd name="connsiteY4" fmla="*/ 132080 h 751840"/>
                <a:gd name="connsiteX5" fmla="*/ 1747520 w 1747520"/>
                <a:gd name="connsiteY5" fmla="*/ 0 h 751840"/>
                <a:gd name="connsiteX0" fmla="*/ 0 w 1747520"/>
                <a:gd name="connsiteY0" fmla="*/ 751840 h 751840"/>
                <a:gd name="connsiteX1" fmla="*/ 431800 w 1747520"/>
                <a:gd name="connsiteY1" fmla="*/ 508000 h 751840"/>
                <a:gd name="connsiteX2" fmla="*/ 734971 w 1747520"/>
                <a:gd name="connsiteY2" fmla="*/ 386823 h 751840"/>
                <a:gd name="connsiteX3" fmla="*/ 1136259 w 1747520"/>
                <a:gd name="connsiteY3" fmla="*/ 247513 h 751840"/>
                <a:gd name="connsiteX4" fmla="*/ 1476204 w 1747520"/>
                <a:gd name="connsiteY4" fmla="*/ 114730 h 751840"/>
                <a:gd name="connsiteX5" fmla="*/ 1747520 w 1747520"/>
                <a:gd name="connsiteY5" fmla="*/ 0 h 751840"/>
                <a:gd name="connsiteX0" fmla="*/ 0 w 1742025"/>
                <a:gd name="connsiteY0" fmla="*/ 803890 h 803890"/>
                <a:gd name="connsiteX1" fmla="*/ 431800 w 1742025"/>
                <a:gd name="connsiteY1" fmla="*/ 560050 h 803890"/>
                <a:gd name="connsiteX2" fmla="*/ 734971 w 1742025"/>
                <a:gd name="connsiteY2" fmla="*/ 438873 h 803890"/>
                <a:gd name="connsiteX3" fmla="*/ 1136259 w 1742025"/>
                <a:gd name="connsiteY3" fmla="*/ 299563 h 803890"/>
                <a:gd name="connsiteX4" fmla="*/ 1476204 w 1742025"/>
                <a:gd name="connsiteY4" fmla="*/ 166780 h 803890"/>
                <a:gd name="connsiteX5" fmla="*/ 1742025 w 1742025"/>
                <a:gd name="connsiteY5" fmla="*/ 0 h 803890"/>
                <a:gd name="connsiteX0" fmla="*/ 0 w 1742025"/>
                <a:gd name="connsiteY0" fmla="*/ 803890 h 803890"/>
                <a:gd name="connsiteX1" fmla="*/ 431800 w 1742025"/>
                <a:gd name="connsiteY1" fmla="*/ 560050 h 803890"/>
                <a:gd name="connsiteX2" fmla="*/ 723981 w 1742025"/>
                <a:gd name="connsiteY2" fmla="*/ 421523 h 803890"/>
                <a:gd name="connsiteX3" fmla="*/ 1136259 w 1742025"/>
                <a:gd name="connsiteY3" fmla="*/ 299563 h 803890"/>
                <a:gd name="connsiteX4" fmla="*/ 1476204 w 1742025"/>
                <a:gd name="connsiteY4" fmla="*/ 166780 h 803890"/>
                <a:gd name="connsiteX5" fmla="*/ 1742025 w 1742025"/>
                <a:gd name="connsiteY5" fmla="*/ 0 h 803890"/>
                <a:gd name="connsiteX0" fmla="*/ 0 w 1742025"/>
                <a:gd name="connsiteY0" fmla="*/ 803890 h 803890"/>
                <a:gd name="connsiteX1" fmla="*/ 431800 w 1742025"/>
                <a:gd name="connsiteY1" fmla="*/ 560050 h 803890"/>
                <a:gd name="connsiteX2" fmla="*/ 723981 w 1742025"/>
                <a:gd name="connsiteY2" fmla="*/ 421523 h 803890"/>
                <a:gd name="connsiteX3" fmla="*/ 1108783 w 1742025"/>
                <a:gd name="connsiteY3" fmla="*/ 282213 h 803890"/>
                <a:gd name="connsiteX4" fmla="*/ 1476204 w 1742025"/>
                <a:gd name="connsiteY4" fmla="*/ 166780 h 803890"/>
                <a:gd name="connsiteX5" fmla="*/ 1742025 w 1742025"/>
                <a:gd name="connsiteY5" fmla="*/ 0 h 803890"/>
                <a:gd name="connsiteX0" fmla="*/ 0 w 1742025"/>
                <a:gd name="connsiteY0" fmla="*/ 803890 h 803890"/>
                <a:gd name="connsiteX1" fmla="*/ 431800 w 1742025"/>
                <a:gd name="connsiteY1" fmla="*/ 560050 h 803890"/>
                <a:gd name="connsiteX2" fmla="*/ 751458 w 1742025"/>
                <a:gd name="connsiteY2" fmla="*/ 444657 h 803890"/>
                <a:gd name="connsiteX3" fmla="*/ 1108783 w 1742025"/>
                <a:gd name="connsiteY3" fmla="*/ 282213 h 803890"/>
                <a:gd name="connsiteX4" fmla="*/ 1476204 w 1742025"/>
                <a:gd name="connsiteY4" fmla="*/ 166780 h 803890"/>
                <a:gd name="connsiteX5" fmla="*/ 1742025 w 1742025"/>
                <a:gd name="connsiteY5" fmla="*/ 0 h 803890"/>
                <a:gd name="connsiteX0" fmla="*/ 0 w 1742025"/>
                <a:gd name="connsiteY0" fmla="*/ 803890 h 803890"/>
                <a:gd name="connsiteX1" fmla="*/ 431800 w 1742025"/>
                <a:gd name="connsiteY1" fmla="*/ 560050 h 803890"/>
                <a:gd name="connsiteX2" fmla="*/ 751458 w 1742025"/>
                <a:gd name="connsiteY2" fmla="*/ 444657 h 803890"/>
                <a:gd name="connsiteX3" fmla="*/ 1097793 w 1742025"/>
                <a:gd name="connsiteY3" fmla="*/ 311130 h 803890"/>
                <a:gd name="connsiteX4" fmla="*/ 1476204 w 1742025"/>
                <a:gd name="connsiteY4" fmla="*/ 166780 h 803890"/>
                <a:gd name="connsiteX5" fmla="*/ 1742025 w 1742025"/>
                <a:gd name="connsiteY5" fmla="*/ 0 h 803890"/>
                <a:gd name="connsiteX0" fmla="*/ 0 w 1742025"/>
                <a:gd name="connsiteY0" fmla="*/ 803890 h 803890"/>
                <a:gd name="connsiteX1" fmla="*/ 437295 w 1742025"/>
                <a:gd name="connsiteY1" fmla="*/ 600534 h 803890"/>
                <a:gd name="connsiteX2" fmla="*/ 751458 w 1742025"/>
                <a:gd name="connsiteY2" fmla="*/ 444657 h 803890"/>
                <a:gd name="connsiteX3" fmla="*/ 1097793 w 1742025"/>
                <a:gd name="connsiteY3" fmla="*/ 311130 h 803890"/>
                <a:gd name="connsiteX4" fmla="*/ 1476204 w 1742025"/>
                <a:gd name="connsiteY4" fmla="*/ 166780 h 803890"/>
                <a:gd name="connsiteX5" fmla="*/ 1742025 w 1742025"/>
                <a:gd name="connsiteY5" fmla="*/ 0 h 803890"/>
                <a:gd name="connsiteX0" fmla="*/ 0 w 1742025"/>
                <a:gd name="connsiteY0" fmla="*/ 803890 h 826216"/>
                <a:gd name="connsiteX1" fmla="*/ 82430 w 1742025"/>
                <a:gd name="connsiteY1" fmla="*/ 792323 h 826216"/>
                <a:gd name="connsiteX2" fmla="*/ 437295 w 1742025"/>
                <a:gd name="connsiteY2" fmla="*/ 600534 h 826216"/>
                <a:gd name="connsiteX3" fmla="*/ 751458 w 1742025"/>
                <a:gd name="connsiteY3" fmla="*/ 444657 h 826216"/>
                <a:gd name="connsiteX4" fmla="*/ 1097793 w 1742025"/>
                <a:gd name="connsiteY4" fmla="*/ 311130 h 826216"/>
                <a:gd name="connsiteX5" fmla="*/ 1476204 w 1742025"/>
                <a:gd name="connsiteY5" fmla="*/ 166780 h 826216"/>
                <a:gd name="connsiteX6" fmla="*/ 1742025 w 1742025"/>
                <a:gd name="connsiteY6" fmla="*/ 0 h 826216"/>
                <a:gd name="connsiteX0" fmla="*/ 0 w 1742025"/>
                <a:gd name="connsiteY0" fmla="*/ 803890 h 803890"/>
                <a:gd name="connsiteX1" fmla="*/ 437295 w 1742025"/>
                <a:gd name="connsiteY1" fmla="*/ 600534 h 803890"/>
                <a:gd name="connsiteX2" fmla="*/ 751458 w 1742025"/>
                <a:gd name="connsiteY2" fmla="*/ 444657 h 803890"/>
                <a:gd name="connsiteX3" fmla="*/ 1097793 w 1742025"/>
                <a:gd name="connsiteY3" fmla="*/ 311130 h 803890"/>
                <a:gd name="connsiteX4" fmla="*/ 1476204 w 1742025"/>
                <a:gd name="connsiteY4" fmla="*/ 166780 h 803890"/>
                <a:gd name="connsiteX5" fmla="*/ 1742025 w 1742025"/>
                <a:gd name="connsiteY5" fmla="*/ 0 h 803890"/>
                <a:gd name="connsiteX0" fmla="*/ 0 w 1742025"/>
                <a:gd name="connsiteY0" fmla="*/ 803890 h 809673"/>
                <a:gd name="connsiteX1" fmla="*/ 10991 w 1742025"/>
                <a:gd name="connsiteY1" fmla="*/ 809673 h 809673"/>
                <a:gd name="connsiteX2" fmla="*/ 437295 w 1742025"/>
                <a:gd name="connsiteY2" fmla="*/ 600534 h 809673"/>
                <a:gd name="connsiteX3" fmla="*/ 751458 w 1742025"/>
                <a:gd name="connsiteY3" fmla="*/ 444657 h 809673"/>
                <a:gd name="connsiteX4" fmla="*/ 1097793 w 1742025"/>
                <a:gd name="connsiteY4" fmla="*/ 311130 h 809673"/>
                <a:gd name="connsiteX5" fmla="*/ 1476204 w 1742025"/>
                <a:gd name="connsiteY5" fmla="*/ 166780 h 809673"/>
                <a:gd name="connsiteX6" fmla="*/ 1742025 w 1742025"/>
                <a:gd name="connsiteY6" fmla="*/ 0 h 809673"/>
                <a:gd name="connsiteX0" fmla="*/ 0 w 1742025"/>
                <a:gd name="connsiteY0" fmla="*/ 803890 h 803890"/>
                <a:gd name="connsiteX1" fmla="*/ 437295 w 1742025"/>
                <a:gd name="connsiteY1" fmla="*/ 600534 h 803890"/>
                <a:gd name="connsiteX2" fmla="*/ 751458 w 1742025"/>
                <a:gd name="connsiteY2" fmla="*/ 444657 h 803890"/>
                <a:gd name="connsiteX3" fmla="*/ 1097793 w 1742025"/>
                <a:gd name="connsiteY3" fmla="*/ 311130 h 803890"/>
                <a:gd name="connsiteX4" fmla="*/ 1476204 w 1742025"/>
                <a:gd name="connsiteY4" fmla="*/ 166780 h 803890"/>
                <a:gd name="connsiteX5" fmla="*/ 1742025 w 1742025"/>
                <a:gd name="connsiteY5" fmla="*/ 0 h 803890"/>
                <a:gd name="connsiteX0" fmla="*/ 0 w 1687072"/>
                <a:gd name="connsiteY0" fmla="*/ 809673 h 809673"/>
                <a:gd name="connsiteX1" fmla="*/ 382342 w 1687072"/>
                <a:gd name="connsiteY1" fmla="*/ 600534 h 809673"/>
                <a:gd name="connsiteX2" fmla="*/ 696505 w 1687072"/>
                <a:gd name="connsiteY2" fmla="*/ 444657 h 809673"/>
                <a:gd name="connsiteX3" fmla="*/ 1042840 w 1687072"/>
                <a:gd name="connsiteY3" fmla="*/ 311130 h 809673"/>
                <a:gd name="connsiteX4" fmla="*/ 1421251 w 1687072"/>
                <a:gd name="connsiteY4" fmla="*/ 166780 h 809673"/>
                <a:gd name="connsiteX5" fmla="*/ 1687072 w 1687072"/>
                <a:gd name="connsiteY5" fmla="*/ 0 h 809673"/>
                <a:gd name="connsiteX0" fmla="*/ 0 w 1687072"/>
                <a:gd name="connsiteY0" fmla="*/ 809673 h 809673"/>
                <a:gd name="connsiteX1" fmla="*/ 382342 w 1687072"/>
                <a:gd name="connsiteY1" fmla="*/ 600534 h 809673"/>
                <a:gd name="connsiteX2" fmla="*/ 696505 w 1687072"/>
                <a:gd name="connsiteY2" fmla="*/ 444657 h 809673"/>
                <a:gd name="connsiteX3" fmla="*/ 1042840 w 1687072"/>
                <a:gd name="connsiteY3" fmla="*/ 311130 h 809673"/>
                <a:gd name="connsiteX4" fmla="*/ 1421251 w 1687072"/>
                <a:gd name="connsiteY4" fmla="*/ 166780 h 809673"/>
                <a:gd name="connsiteX5" fmla="*/ 1687072 w 1687072"/>
                <a:gd name="connsiteY5" fmla="*/ 0 h 809673"/>
                <a:gd name="connsiteX0" fmla="*/ 0 w 1421251"/>
                <a:gd name="connsiteY0" fmla="*/ 642893 h 642893"/>
                <a:gd name="connsiteX1" fmla="*/ 382342 w 1421251"/>
                <a:gd name="connsiteY1" fmla="*/ 433754 h 642893"/>
                <a:gd name="connsiteX2" fmla="*/ 696505 w 1421251"/>
                <a:gd name="connsiteY2" fmla="*/ 277877 h 642893"/>
                <a:gd name="connsiteX3" fmla="*/ 1042840 w 1421251"/>
                <a:gd name="connsiteY3" fmla="*/ 144350 h 642893"/>
                <a:gd name="connsiteX4" fmla="*/ 1421251 w 1421251"/>
                <a:gd name="connsiteY4" fmla="*/ 0 h 642893"/>
                <a:gd name="connsiteX0" fmla="*/ 0 w 1421251"/>
                <a:gd name="connsiteY0" fmla="*/ 642893 h 642893"/>
                <a:gd name="connsiteX1" fmla="*/ 382342 w 1421251"/>
                <a:gd name="connsiteY1" fmla="*/ 433754 h 642893"/>
                <a:gd name="connsiteX2" fmla="*/ 696505 w 1421251"/>
                <a:gd name="connsiteY2" fmla="*/ 277877 h 642893"/>
                <a:gd name="connsiteX3" fmla="*/ 1042840 w 1421251"/>
                <a:gd name="connsiteY3" fmla="*/ 144350 h 642893"/>
                <a:gd name="connsiteX4" fmla="*/ 1421251 w 1421251"/>
                <a:gd name="connsiteY4" fmla="*/ 0 h 642893"/>
                <a:gd name="connsiteX0" fmla="*/ 0 w 1267381"/>
                <a:gd name="connsiteY0" fmla="*/ 602409 h 602409"/>
                <a:gd name="connsiteX1" fmla="*/ 382342 w 1267381"/>
                <a:gd name="connsiteY1" fmla="*/ 393270 h 602409"/>
                <a:gd name="connsiteX2" fmla="*/ 696505 w 1267381"/>
                <a:gd name="connsiteY2" fmla="*/ 237393 h 602409"/>
                <a:gd name="connsiteX3" fmla="*/ 1042840 w 1267381"/>
                <a:gd name="connsiteY3" fmla="*/ 103866 h 602409"/>
                <a:gd name="connsiteX4" fmla="*/ 1267381 w 1267381"/>
                <a:gd name="connsiteY4" fmla="*/ 0 h 602409"/>
                <a:gd name="connsiteX0" fmla="*/ 0 w 1267381"/>
                <a:gd name="connsiteY0" fmla="*/ 602409 h 602409"/>
                <a:gd name="connsiteX1" fmla="*/ 382342 w 1267381"/>
                <a:gd name="connsiteY1" fmla="*/ 393270 h 602409"/>
                <a:gd name="connsiteX2" fmla="*/ 696505 w 1267381"/>
                <a:gd name="connsiteY2" fmla="*/ 237393 h 602409"/>
                <a:gd name="connsiteX3" fmla="*/ 1037344 w 1267381"/>
                <a:gd name="connsiteY3" fmla="*/ 86516 h 602409"/>
                <a:gd name="connsiteX4" fmla="*/ 1267381 w 1267381"/>
                <a:gd name="connsiteY4" fmla="*/ 0 h 602409"/>
                <a:gd name="connsiteX0" fmla="*/ 0 w 1206932"/>
                <a:gd name="connsiteY0" fmla="*/ 579276 h 579276"/>
                <a:gd name="connsiteX1" fmla="*/ 321893 w 1206932"/>
                <a:gd name="connsiteY1" fmla="*/ 393270 h 579276"/>
                <a:gd name="connsiteX2" fmla="*/ 636056 w 1206932"/>
                <a:gd name="connsiteY2" fmla="*/ 237393 h 579276"/>
                <a:gd name="connsiteX3" fmla="*/ 976895 w 1206932"/>
                <a:gd name="connsiteY3" fmla="*/ 86516 h 579276"/>
                <a:gd name="connsiteX4" fmla="*/ 1206932 w 1206932"/>
                <a:gd name="connsiteY4" fmla="*/ 0 h 579276"/>
                <a:gd name="connsiteX0" fmla="*/ 0 w 1206932"/>
                <a:gd name="connsiteY0" fmla="*/ 579276 h 579276"/>
                <a:gd name="connsiteX1" fmla="*/ 321893 w 1206932"/>
                <a:gd name="connsiteY1" fmla="*/ 393270 h 579276"/>
                <a:gd name="connsiteX2" fmla="*/ 636056 w 1206932"/>
                <a:gd name="connsiteY2" fmla="*/ 237393 h 579276"/>
                <a:gd name="connsiteX3" fmla="*/ 894465 w 1206932"/>
                <a:gd name="connsiteY3" fmla="*/ 103866 h 579276"/>
                <a:gd name="connsiteX4" fmla="*/ 1206932 w 1206932"/>
                <a:gd name="connsiteY4" fmla="*/ 0 h 579276"/>
                <a:gd name="connsiteX0" fmla="*/ 0 w 1206932"/>
                <a:gd name="connsiteY0" fmla="*/ 579276 h 579276"/>
                <a:gd name="connsiteX1" fmla="*/ 321893 w 1206932"/>
                <a:gd name="connsiteY1" fmla="*/ 393270 h 579276"/>
                <a:gd name="connsiteX2" fmla="*/ 614075 w 1206932"/>
                <a:gd name="connsiteY2" fmla="*/ 231610 h 579276"/>
                <a:gd name="connsiteX3" fmla="*/ 894465 w 1206932"/>
                <a:gd name="connsiteY3" fmla="*/ 103866 h 579276"/>
                <a:gd name="connsiteX4" fmla="*/ 1206932 w 1206932"/>
                <a:gd name="connsiteY4" fmla="*/ 0 h 579276"/>
                <a:gd name="connsiteX0" fmla="*/ 0 w 1206932"/>
                <a:gd name="connsiteY0" fmla="*/ 602410 h 602410"/>
                <a:gd name="connsiteX1" fmla="*/ 321893 w 1206932"/>
                <a:gd name="connsiteY1" fmla="*/ 416404 h 602410"/>
                <a:gd name="connsiteX2" fmla="*/ 614075 w 1206932"/>
                <a:gd name="connsiteY2" fmla="*/ 254744 h 602410"/>
                <a:gd name="connsiteX3" fmla="*/ 894465 w 1206932"/>
                <a:gd name="connsiteY3" fmla="*/ 127000 h 602410"/>
                <a:gd name="connsiteX4" fmla="*/ 1206932 w 1206932"/>
                <a:gd name="connsiteY4" fmla="*/ 0 h 602410"/>
                <a:gd name="connsiteX0" fmla="*/ 0 w 1206932"/>
                <a:gd name="connsiteY0" fmla="*/ 602410 h 602410"/>
                <a:gd name="connsiteX1" fmla="*/ 327389 w 1206932"/>
                <a:gd name="connsiteY1" fmla="*/ 433754 h 602410"/>
                <a:gd name="connsiteX2" fmla="*/ 614075 w 1206932"/>
                <a:gd name="connsiteY2" fmla="*/ 254744 h 602410"/>
                <a:gd name="connsiteX3" fmla="*/ 894465 w 1206932"/>
                <a:gd name="connsiteY3" fmla="*/ 127000 h 602410"/>
                <a:gd name="connsiteX4" fmla="*/ 1206932 w 1206932"/>
                <a:gd name="connsiteY4" fmla="*/ 0 h 602410"/>
                <a:gd name="connsiteX0" fmla="*/ 0 w 1206932"/>
                <a:gd name="connsiteY0" fmla="*/ 602410 h 602410"/>
                <a:gd name="connsiteX1" fmla="*/ 327389 w 1206932"/>
                <a:gd name="connsiteY1" fmla="*/ 433754 h 602410"/>
                <a:gd name="connsiteX2" fmla="*/ 559121 w 1206932"/>
                <a:gd name="connsiteY2" fmla="*/ 272095 h 602410"/>
                <a:gd name="connsiteX3" fmla="*/ 894465 w 1206932"/>
                <a:gd name="connsiteY3" fmla="*/ 127000 h 602410"/>
                <a:gd name="connsiteX4" fmla="*/ 1206932 w 1206932"/>
                <a:gd name="connsiteY4" fmla="*/ 0 h 602410"/>
                <a:gd name="connsiteX0" fmla="*/ 0 w 1206932"/>
                <a:gd name="connsiteY0" fmla="*/ 602410 h 602410"/>
                <a:gd name="connsiteX1" fmla="*/ 294418 w 1206932"/>
                <a:gd name="connsiteY1" fmla="*/ 416404 h 602410"/>
                <a:gd name="connsiteX2" fmla="*/ 559121 w 1206932"/>
                <a:gd name="connsiteY2" fmla="*/ 272095 h 602410"/>
                <a:gd name="connsiteX3" fmla="*/ 894465 w 1206932"/>
                <a:gd name="connsiteY3" fmla="*/ 127000 h 602410"/>
                <a:gd name="connsiteX4" fmla="*/ 1206932 w 1206932"/>
                <a:gd name="connsiteY4" fmla="*/ 0 h 602410"/>
                <a:gd name="connsiteX0" fmla="*/ 0 w 1206932"/>
                <a:gd name="connsiteY0" fmla="*/ 602410 h 602410"/>
                <a:gd name="connsiteX1" fmla="*/ 0 w 1206932"/>
                <a:gd name="connsiteY1" fmla="*/ 590843 h 602410"/>
                <a:gd name="connsiteX2" fmla="*/ 294418 w 1206932"/>
                <a:gd name="connsiteY2" fmla="*/ 416404 h 602410"/>
                <a:gd name="connsiteX3" fmla="*/ 559121 w 1206932"/>
                <a:gd name="connsiteY3" fmla="*/ 272095 h 602410"/>
                <a:gd name="connsiteX4" fmla="*/ 894465 w 1206932"/>
                <a:gd name="connsiteY4" fmla="*/ 127000 h 602410"/>
                <a:gd name="connsiteX5" fmla="*/ 1206932 w 1206932"/>
                <a:gd name="connsiteY5" fmla="*/ 0 h 60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6932" h="602410">
                  <a:moveTo>
                    <a:pt x="0" y="602410"/>
                  </a:moveTo>
                  <a:lnTo>
                    <a:pt x="0" y="590843"/>
                  </a:lnTo>
                  <a:lnTo>
                    <a:pt x="294418" y="416404"/>
                  </a:lnTo>
                  <a:cubicBezTo>
                    <a:pt x="419661" y="356532"/>
                    <a:pt x="459113" y="320329"/>
                    <a:pt x="559121" y="272095"/>
                  </a:cubicBezTo>
                  <a:cubicBezTo>
                    <a:pt x="659129" y="223861"/>
                    <a:pt x="786497" y="172349"/>
                    <a:pt x="894465" y="127000"/>
                  </a:cubicBezTo>
                  <a:cubicBezTo>
                    <a:pt x="1002433" y="81651"/>
                    <a:pt x="1099560" y="51855"/>
                    <a:pt x="1206932" y="0"/>
                  </a:cubicBezTo>
                </a:path>
              </a:pathLst>
            </a:custGeom>
            <a:grpFill/>
            <a:ln w="9525" cap="flat" cmpd="sng" algn="ctr">
              <a:solidFill>
                <a:srgbClr val="1F497D">
                  <a:lumMod val="50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71" name="Freeform 281">
              <a:extLst>
                <a:ext uri="{FF2B5EF4-FFF2-40B4-BE49-F238E27FC236}">
                  <a16:creationId xmlns:a16="http://schemas.microsoft.com/office/drawing/2014/main" id="{EB92D8DE-F051-4130-A0AF-F096187A6F4B}"/>
                </a:ext>
              </a:extLst>
            </p:cNvPr>
            <p:cNvSpPr/>
            <p:nvPr/>
          </p:nvSpPr>
          <p:spPr>
            <a:xfrm>
              <a:off x="5465175" y="2735845"/>
              <a:ext cx="973036" cy="524309"/>
            </a:xfrm>
            <a:custGeom>
              <a:avLst/>
              <a:gdLst>
                <a:gd name="connsiteX0" fmla="*/ 0 w 1752600"/>
                <a:gd name="connsiteY0" fmla="*/ 736600 h 736600"/>
                <a:gd name="connsiteX1" fmla="*/ 431800 w 1752600"/>
                <a:gd name="connsiteY1" fmla="*/ 492760 h 736600"/>
                <a:gd name="connsiteX2" fmla="*/ 706120 w 1752600"/>
                <a:gd name="connsiteY2" fmla="*/ 375920 h 736600"/>
                <a:gd name="connsiteX3" fmla="*/ 1148080 w 1752600"/>
                <a:gd name="connsiteY3" fmla="*/ 228600 h 736600"/>
                <a:gd name="connsiteX4" fmla="*/ 1503680 w 1752600"/>
                <a:gd name="connsiteY4" fmla="*/ 116840 h 736600"/>
                <a:gd name="connsiteX5" fmla="*/ 1752600 w 1752600"/>
                <a:gd name="connsiteY5" fmla="*/ 0 h 736600"/>
                <a:gd name="connsiteX0" fmla="*/ 0 w 1752600"/>
                <a:gd name="connsiteY0" fmla="*/ 736600 h 736600"/>
                <a:gd name="connsiteX1" fmla="*/ 431800 w 1752600"/>
                <a:gd name="connsiteY1" fmla="*/ 492760 h 736600"/>
                <a:gd name="connsiteX2" fmla="*/ 706120 w 1752600"/>
                <a:gd name="connsiteY2" fmla="*/ 375920 h 736600"/>
                <a:gd name="connsiteX3" fmla="*/ 1158240 w 1752600"/>
                <a:gd name="connsiteY3" fmla="*/ 243840 h 736600"/>
                <a:gd name="connsiteX4" fmla="*/ 1503680 w 1752600"/>
                <a:gd name="connsiteY4" fmla="*/ 116840 h 736600"/>
                <a:gd name="connsiteX5" fmla="*/ 1752600 w 1752600"/>
                <a:gd name="connsiteY5" fmla="*/ 0 h 736600"/>
                <a:gd name="connsiteX0" fmla="*/ 0 w 1732280"/>
                <a:gd name="connsiteY0" fmla="*/ 756920 h 756920"/>
                <a:gd name="connsiteX1" fmla="*/ 431800 w 1732280"/>
                <a:gd name="connsiteY1" fmla="*/ 513080 h 756920"/>
                <a:gd name="connsiteX2" fmla="*/ 706120 w 1732280"/>
                <a:gd name="connsiteY2" fmla="*/ 396240 h 756920"/>
                <a:gd name="connsiteX3" fmla="*/ 1158240 w 1732280"/>
                <a:gd name="connsiteY3" fmla="*/ 264160 h 756920"/>
                <a:gd name="connsiteX4" fmla="*/ 1503680 w 1732280"/>
                <a:gd name="connsiteY4" fmla="*/ 137160 h 756920"/>
                <a:gd name="connsiteX5" fmla="*/ 1732280 w 1732280"/>
                <a:gd name="connsiteY5" fmla="*/ 0 h 756920"/>
                <a:gd name="connsiteX0" fmla="*/ 0 w 1747520"/>
                <a:gd name="connsiteY0" fmla="*/ 751840 h 751840"/>
                <a:gd name="connsiteX1" fmla="*/ 431800 w 1747520"/>
                <a:gd name="connsiteY1" fmla="*/ 508000 h 751840"/>
                <a:gd name="connsiteX2" fmla="*/ 706120 w 1747520"/>
                <a:gd name="connsiteY2" fmla="*/ 391160 h 751840"/>
                <a:gd name="connsiteX3" fmla="*/ 1158240 w 1747520"/>
                <a:gd name="connsiteY3" fmla="*/ 259080 h 751840"/>
                <a:gd name="connsiteX4" fmla="*/ 1503680 w 1747520"/>
                <a:gd name="connsiteY4" fmla="*/ 132080 h 751840"/>
                <a:gd name="connsiteX5" fmla="*/ 1747520 w 1747520"/>
                <a:gd name="connsiteY5" fmla="*/ 0 h 751840"/>
                <a:gd name="connsiteX0" fmla="*/ 0 w 1747520"/>
                <a:gd name="connsiteY0" fmla="*/ 751840 h 751840"/>
                <a:gd name="connsiteX1" fmla="*/ 431800 w 1747520"/>
                <a:gd name="connsiteY1" fmla="*/ 508000 h 751840"/>
                <a:gd name="connsiteX2" fmla="*/ 706120 w 1747520"/>
                <a:gd name="connsiteY2" fmla="*/ 391160 h 751840"/>
                <a:gd name="connsiteX3" fmla="*/ 1136259 w 1747520"/>
                <a:gd name="connsiteY3" fmla="*/ 247513 h 751840"/>
                <a:gd name="connsiteX4" fmla="*/ 1503680 w 1747520"/>
                <a:gd name="connsiteY4" fmla="*/ 132080 h 751840"/>
                <a:gd name="connsiteX5" fmla="*/ 1747520 w 1747520"/>
                <a:gd name="connsiteY5" fmla="*/ 0 h 751840"/>
                <a:gd name="connsiteX0" fmla="*/ 0 w 1747520"/>
                <a:gd name="connsiteY0" fmla="*/ 751840 h 751840"/>
                <a:gd name="connsiteX1" fmla="*/ 431800 w 1747520"/>
                <a:gd name="connsiteY1" fmla="*/ 508000 h 751840"/>
                <a:gd name="connsiteX2" fmla="*/ 734971 w 1747520"/>
                <a:gd name="connsiteY2" fmla="*/ 386823 h 751840"/>
                <a:gd name="connsiteX3" fmla="*/ 1136259 w 1747520"/>
                <a:gd name="connsiteY3" fmla="*/ 247513 h 751840"/>
                <a:gd name="connsiteX4" fmla="*/ 1503680 w 1747520"/>
                <a:gd name="connsiteY4" fmla="*/ 132080 h 751840"/>
                <a:gd name="connsiteX5" fmla="*/ 1747520 w 1747520"/>
                <a:gd name="connsiteY5" fmla="*/ 0 h 751840"/>
                <a:gd name="connsiteX0" fmla="*/ 0 w 1747520"/>
                <a:gd name="connsiteY0" fmla="*/ 751840 h 751840"/>
                <a:gd name="connsiteX1" fmla="*/ 431800 w 1747520"/>
                <a:gd name="connsiteY1" fmla="*/ 508000 h 751840"/>
                <a:gd name="connsiteX2" fmla="*/ 734971 w 1747520"/>
                <a:gd name="connsiteY2" fmla="*/ 386823 h 751840"/>
                <a:gd name="connsiteX3" fmla="*/ 1136259 w 1747520"/>
                <a:gd name="connsiteY3" fmla="*/ 247513 h 751840"/>
                <a:gd name="connsiteX4" fmla="*/ 1476204 w 1747520"/>
                <a:gd name="connsiteY4" fmla="*/ 114730 h 751840"/>
                <a:gd name="connsiteX5" fmla="*/ 1747520 w 1747520"/>
                <a:gd name="connsiteY5" fmla="*/ 0 h 751840"/>
                <a:gd name="connsiteX0" fmla="*/ 0 w 1742025"/>
                <a:gd name="connsiteY0" fmla="*/ 803890 h 803890"/>
                <a:gd name="connsiteX1" fmla="*/ 431800 w 1742025"/>
                <a:gd name="connsiteY1" fmla="*/ 560050 h 803890"/>
                <a:gd name="connsiteX2" fmla="*/ 734971 w 1742025"/>
                <a:gd name="connsiteY2" fmla="*/ 438873 h 803890"/>
                <a:gd name="connsiteX3" fmla="*/ 1136259 w 1742025"/>
                <a:gd name="connsiteY3" fmla="*/ 299563 h 803890"/>
                <a:gd name="connsiteX4" fmla="*/ 1476204 w 1742025"/>
                <a:gd name="connsiteY4" fmla="*/ 166780 h 803890"/>
                <a:gd name="connsiteX5" fmla="*/ 1742025 w 1742025"/>
                <a:gd name="connsiteY5" fmla="*/ 0 h 803890"/>
                <a:gd name="connsiteX0" fmla="*/ 0 w 1742025"/>
                <a:gd name="connsiteY0" fmla="*/ 803890 h 803890"/>
                <a:gd name="connsiteX1" fmla="*/ 431800 w 1742025"/>
                <a:gd name="connsiteY1" fmla="*/ 560050 h 803890"/>
                <a:gd name="connsiteX2" fmla="*/ 723981 w 1742025"/>
                <a:gd name="connsiteY2" fmla="*/ 421523 h 803890"/>
                <a:gd name="connsiteX3" fmla="*/ 1136259 w 1742025"/>
                <a:gd name="connsiteY3" fmla="*/ 299563 h 803890"/>
                <a:gd name="connsiteX4" fmla="*/ 1476204 w 1742025"/>
                <a:gd name="connsiteY4" fmla="*/ 166780 h 803890"/>
                <a:gd name="connsiteX5" fmla="*/ 1742025 w 1742025"/>
                <a:gd name="connsiteY5" fmla="*/ 0 h 803890"/>
                <a:gd name="connsiteX0" fmla="*/ 0 w 1742025"/>
                <a:gd name="connsiteY0" fmla="*/ 803890 h 803890"/>
                <a:gd name="connsiteX1" fmla="*/ 431800 w 1742025"/>
                <a:gd name="connsiteY1" fmla="*/ 560050 h 803890"/>
                <a:gd name="connsiteX2" fmla="*/ 723981 w 1742025"/>
                <a:gd name="connsiteY2" fmla="*/ 421523 h 803890"/>
                <a:gd name="connsiteX3" fmla="*/ 1108783 w 1742025"/>
                <a:gd name="connsiteY3" fmla="*/ 282213 h 803890"/>
                <a:gd name="connsiteX4" fmla="*/ 1476204 w 1742025"/>
                <a:gd name="connsiteY4" fmla="*/ 166780 h 803890"/>
                <a:gd name="connsiteX5" fmla="*/ 1742025 w 1742025"/>
                <a:gd name="connsiteY5" fmla="*/ 0 h 803890"/>
                <a:gd name="connsiteX0" fmla="*/ 0 w 1742025"/>
                <a:gd name="connsiteY0" fmla="*/ 803890 h 803890"/>
                <a:gd name="connsiteX1" fmla="*/ 431800 w 1742025"/>
                <a:gd name="connsiteY1" fmla="*/ 560050 h 803890"/>
                <a:gd name="connsiteX2" fmla="*/ 751458 w 1742025"/>
                <a:gd name="connsiteY2" fmla="*/ 444657 h 803890"/>
                <a:gd name="connsiteX3" fmla="*/ 1108783 w 1742025"/>
                <a:gd name="connsiteY3" fmla="*/ 282213 h 803890"/>
                <a:gd name="connsiteX4" fmla="*/ 1476204 w 1742025"/>
                <a:gd name="connsiteY4" fmla="*/ 166780 h 803890"/>
                <a:gd name="connsiteX5" fmla="*/ 1742025 w 1742025"/>
                <a:gd name="connsiteY5" fmla="*/ 0 h 803890"/>
                <a:gd name="connsiteX0" fmla="*/ 0 w 1742025"/>
                <a:gd name="connsiteY0" fmla="*/ 803890 h 803890"/>
                <a:gd name="connsiteX1" fmla="*/ 431800 w 1742025"/>
                <a:gd name="connsiteY1" fmla="*/ 560050 h 803890"/>
                <a:gd name="connsiteX2" fmla="*/ 751458 w 1742025"/>
                <a:gd name="connsiteY2" fmla="*/ 444657 h 803890"/>
                <a:gd name="connsiteX3" fmla="*/ 1097793 w 1742025"/>
                <a:gd name="connsiteY3" fmla="*/ 311130 h 803890"/>
                <a:gd name="connsiteX4" fmla="*/ 1476204 w 1742025"/>
                <a:gd name="connsiteY4" fmla="*/ 166780 h 803890"/>
                <a:gd name="connsiteX5" fmla="*/ 1742025 w 1742025"/>
                <a:gd name="connsiteY5" fmla="*/ 0 h 803890"/>
                <a:gd name="connsiteX0" fmla="*/ 0 w 1742025"/>
                <a:gd name="connsiteY0" fmla="*/ 803890 h 803890"/>
                <a:gd name="connsiteX1" fmla="*/ 437295 w 1742025"/>
                <a:gd name="connsiteY1" fmla="*/ 600534 h 803890"/>
                <a:gd name="connsiteX2" fmla="*/ 751458 w 1742025"/>
                <a:gd name="connsiteY2" fmla="*/ 444657 h 803890"/>
                <a:gd name="connsiteX3" fmla="*/ 1097793 w 1742025"/>
                <a:gd name="connsiteY3" fmla="*/ 311130 h 803890"/>
                <a:gd name="connsiteX4" fmla="*/ 1476204 w 1742025"/>
                <a:gd name="connsiteY4" fmla="*/ 166780 h 803890"/>
                <a:gd name="connsiteX5" fmla="*/ 1742025 w 1742025"/>
                <a:gd name="connsiteY5" fmla="*/ 0 h 803890"/>
                <a:gd name="connsiteX0" fmla="*/ 0 w 1742025"/>
                <a:gd name="connsiteY0" fmla="*/ 803890 h 826216"/>
                <a:gd name="connsiteX1" fmla="*/ 82430 w 1742025"/>
                <a:gd name="connsiteY1" fmla="*/ 792323 h 826216"/>
                <a:gd name="connsiteX2" fmla="*/ 437295 w 1742025"/>
                <a:gd name="connsiteY2" fmla="*/ 600534 h 826216"/>
                <a:gd name="connsiteX3" fmla="*/ 751458 w 1742025"/>
                <a:gd name="connsiteY3" fmla="*/ 444657 h 826216"/>
                <a:gd name="connsiteX4" fmla="*/ 1097793 w 1742025"/>
                <a:gd name="connsiteY4" fmla="*/ 311130 h 826216"/>
                <a:gd name="connsiteX5" fmla="*/ 1476204 w 1742025"/>
                <a:gd name="connsiteY5" fmla="*/ 166780 h 826216"/>
                <a:gd name="connsiteX6" fmla="*/ 1742025 w 1742025"/>
                <a:gd name="connsiteY6" fmla="*/ 0 h 826216"/>
                <a:gd name="connsiteX0" fmla="*/ 0 w 1742025"/>
                <a:gd name="connsiteY0" fmla="*/ 803890 h 803890"/>
                <a:gd name="connsiteX1" fmla="*/ 437295 w 1742025"/>
                <a:gd name="connsiteY1" fmla="*/ 600534 h 803890"/>
                <a:gd name="connsiteX2" fmla="*/ 751458 w 1742025"/>
                <a:gd name="connsiteY2" fmla="*/ 444657 h 803890"/>
                <a:gd name="connsiteX3" fmla="*/ 1097793 w 1742025"/>
                <a:gd name="connsiteY3" fmla="*/ 311130 h 803890"/>
                <a:gd name="connsiteX4" fmla="*/ 1476204 w 1742025"/>
                <a:gd name="connsiteY4" fmla="*/ 166780 h 803890"/>
                <a:gd name="connsiteX5" fmla="*/ 1742025 w 1742025"/>
                <a:gd name="connsiteY5" fmla="*/ 0 h 803890"/>
                <a:gd name="connsiteX0" fmla="*/ 0 w 1742025"/>
                <a:gd name="connsiteY0" fmla="*/ 803890 h 809673"/>
                <a:gd name="connsiteX1" fmla="*/ 10991 w 1742025"/>
                <a:gd name="connsiteY1" fmla="*/ 809673 h 809673"/>
                <a:gd name="connsiteX2" fmla="*/ 437295 w 1742025"/>
                <a:gd name="connsiteY2" fmla="*/ 600534 h 809673"/>
                <a:gd name="connsiteX3" fmla="*/ 751458 w 1742025"/>
                <a:gd name="connsiteY3" fmla="*/ 444657 h 809673"/>
                <a:gd name="connsiteX4" fmla="*/ 1097793 w 1742025"/>
                <a:gd name="connsiteY4" fmla="*/ 311130 h 809673"/>
                <a:gd name="connsiteX5" fmla="*/ 1476204 w 1742025"/>
                <a:gd name="connsiteY5" fmla="*/ 166780 h 809673"/>
                <a:gd name="connsiteX6" fmla="*/ 1742025 w 1742025"/>
                <a:gd name="connsiteY6" fmla="*/ 0 h 809673"/>
                <a:gd name="connsiteX0" fmla="*/ 0 w 1742025"/>
                <a:gd name="connsiteY0" fmla="*/ 803890 h 803890"/>
                <a:gd name="connsiteX1" fmla="*/ 437295 w 1742025"/>
                <a:gd name="connsiteY1" fmla="*/ 600534 h 803890"/>
                <a:gd name="connsiteX2" fmla="*/ 751458 w 1742025"/>
                <a:gd name="connsiteY2" fmla="*/ 444657 h 803890"/>
                <a:gd name="connsiteX3" fmla="*/ 1097793 w 1742025"/>
                <a:gd name="connsiteY3" fmla="*/ 311130 h 803890"/>
                <a:gd name="connsiteX4" fmla="*/ 1476204 w 1742025"/>
                <a:gd name="connsiteY4" fmla="*/ 166780 h 803890"/>
                <a:gd name="connsiteX5" fmla="*/ 1742025 w 1742025"/>
                <a:gd name="connsiteY5" fmla="*/ 0 h 803890"/>
                <a:gd name="connsiteX0" fmla="*/ 0 w 1687072"/>
                <a:gd name="connsiteY0" fmla="*/ 809673 h 809673"/>
                <a:gd name="connsiteX1" fmla="*/ 382342 w 1687072"/>
                <a:gd name="connsiteY1" fmla="*/ 600534 h 809673"/>
                <a:gd name="connsiteX2" fmla="*/ 696505 w 1687072"/>
                <a:gd name="connsiteY2" fmla="*/ 444657 h 809673"/>
                <a:gd name="connsiteX3" fmla="*/ 1042840 w 1687072"/>
                <a:gd name="connsiteY3" fmla="*/ 311130 h 809673"/>
                <a:gd name="connsiteX4" fmla="*/ 1421251 w 1687072"/>
                <a:gd name="connsiteY4" fmla="*/ 166780 h 809673"/>
                <a:gd name="connsiteX5" fmla="*/ 1687072 w 1687072"/>
                <a:gd name="connsiteY5" fmla="*/ 0 h 809673"/>
                <a:gd name="connsiteX0" fmla="*/ 0 w 1687072"/>
                <a:gd name="connsiteY0" fmla="*/ 809673 h 809673"/>
                <a:gd name="connsiteX1" fmla="*/ 382342 w 1687072"/>
                <a:gd name="connsiteY1" fmla="*/ 600534 h 809673"/>
                <a:gd name="connsiteX2" fmla="*/ 696505 w 1687072"/>
                <a:gd name="connsiteY2" fmla="*/ 444657 h 809673"/>
                <a:gd name="connsiteX3" fmla="*/ 1042840 w 1687072"/>
                <a:gd name="connsiteY3" fmla="*/ 311130 h 809673"/>
                <a:gd name="connsiteX4" fmla="*/ 1421251 w 1687072"/>
                <a:gd name="connsiteY4" fmla="*/ 166780 h 809673"/>
                <a:gd name="connsiteX5" fmla="*/ 1687072 w 1687072"/>
                <a:gd name="connsiteY5" fmla="*/ 0 h 809673"/>
                <a:gd name="connsiteX0" fmla="*/ 0 w 1421251"/>
                <a:gd name="connsiteY0" fmla="*/ 642893 h 642893"/>
                <a:gd name="connsiteX1" fmla="*/ 382342 w 1421251"/>
                <a:gd name="connsiteY1" fmla="*/ 433754 h 642893"/>
                <a:gd name="connsiteX2" fmla="*/ 696505 w 1421251"/>
                <a:gd name="connsiteY2" fmla="*/ 277877 h 642893"/>
                <a:gd name="connsiteX3" fmla="*/ 1042840 w 1421251"/>
                <a:gd name="connsiteY3" fmla="*/ 144350 h 642893"/>
                <a:gd name="connsiteX4" fmla="*/ 1421251 w 1421251"/>
                <a:gd name="connsiteY4" fmla="*/ 0 h 642893"/>
                <a:gd name="connsiteX0" fmla="*/ 0 w 1421251"/>
                <a:gd name="connsiteY0" fmla="*/ 642893 h 642893"/>
                <a:gd name="connsiteX1" fmla="*/ 382342 w 1421251"/>
                <a:gd name="connsiteY1" fmla="*/ 433754 h 642893"/>
                <a:gd name="connsiteX2" fmla="*/ 696505 w 1421251"/>
                <a:gd name="connsiteY2" fmla="*/ 277877 h 642893"/>
                <a:gd name="connsiteX3" fmla="*/ 1042840 w 1421251"/>
                <a:gd name="connsiteY3" fmla="*/ 144350 h 642893"/>
                <a:gd name="connsiteX4" fmla="*/ 1421251 w 1421251"/>
                <a:gd name="connsiteY4" fmla="*/ 0 h 642893"/>
                <a:gd name="connsiteX0" fmla="*/ 0 w 1267381"/>
                <a:gd name="connsiteY0" fmla="*/ 602409 h 602409"/>
                <a:gd name="connsiteX1" fmla="*/ 382342 w 1267381"/>
                <a:gd name="connsiteY1" fmla="*/ 393270 h 602409"/>
                <a:gd name="connsiteX2" fmla="*/ 696505 w 1267381"/>
                <a:gd name="connsiteY2" fmla="*/ 237393 h 602409"/>
                <a:gd name="connsiteX3" fmla="*/ 1042840 w 1267381"/>
                <a:gd name="connsiteY3" fmla="*/ 103866 h 602409"/>
                <a:gd name="connsiteX4" fmla="*/ 1267381 w 1267381"/>
                <a:gd name="connsiteY4" fmla="*/ 0 h 602409"/>
                <a:gd name="connsiteX0" fmla="*/ 0 w 1267381"/>
                <a:gd name="connsiteY0" fmla="*/ 602409 h 602409"/>
                <a:gd name="connsiteX1" fmla="*/ 382342 w 1267381"/>
                <a:gd name="connsiteY1" fmla="*/ 393270 h 602409"/>
                <a:gd name="connsiteX2" fmla="*/ 696505 w 1267381"/>
                <a:gd name="connsiteY2" fmla="*/ 237393 h 602409"/>
                <a:gd name="connsiteX3" fmla="*/ 1037344 w 1267381"/>
                <a:gd name="connsiteY3" fmla="*/ 86516 h 602409"/>
                <a:gd name="connsiteX4" fmla="*/ 1267381 w 1267381"/>
                <a:gd name="connsiteY4" fmla="*/ 0 h 602409"/>
                <a:gd name="connsiteX0" fmla="*/ 0 w 1206932"/>
                <a:gd name="connsiteY0" fmla="*/ 579276 h 579276"/>
                <a:gd name="connsiteX1" fmla="*/ 321893 w 1206932"/>
                <a:gd name="connsiteY1" fmla="*/ 393270 h 579276"/>
                <a:gd name="connsiteX2" fmla="*/ 636056 w 1206932"/>
                <a:gd name="connsiteY2" fmla="*/ 237393 h 579276"/>
                <a:gd name="connsiteX3" fmla="*/ 976895 w 1206932"/>
                <a:gd name="connsiteY3" fmla="*/ 86516 h 579276"/>
                <a:gd name="connsiteX4" fmla="*/ 1206932 w 1206932"/>
                <a:gd name="connsiteY4" fmla="*/ 0 h 579276"/>
                <a:gd name="connsiteX0" fmla="*/ 0 w 1206932"/>
                <a:gd name="connsiteY0" fmla="*/ 579276 h 579276"/>
                <a:gd name="connsiteX1" fmla="*/ 321893 w 1206932"/>
                <a:gd name="connsiteY1" fmla="*/ 393270 h 579276"/>
                <a:gd name="connsiteX2" fmla="*/ 636056 w 1206932"/>
                <a:gd name="connsiteY2" fmla="*/ 237393 h 579276"/>
                <a:gd name="connsiteX3" fmla="*/ 894465 w 1206932"/>
                <a:gd name="connsiteY3" fmla="*/ 103866 h 579276"/>
                <a:gd name="connsiteX4" fmla="*/ 1206932 w 1206932"/>
                <a:gd name="connsiteY4" fmla="*/ 0 h 579276"/>
                <a:gd name="connsiteX0" fmla="*/ 0 w 1206932"/>
                <a:gd name="connsiteY0" fmla="*/ 579276 h 579276"/>
                <a:gd name="connsiteX1" fmla="*/ 321893 w 1206932"/>
                <a:gd name="connsiteY1" fmla="*/ 393270 h 579276"/>
                <a:gd name="connsiteX2" fmla="*/ 614075 w 1206932"/>
                <a:gd name="connsiteY2" fmla="*/ 231610 h 579276"/>
                <a:gd name="connsiteX3" fmla="*/ 894465 w 1206932"/>
                <a:gd name="connsiteY3" fmla="*/ 103866 h 579276"/>
                <a:gd name="connsiteX4" fmla="*/ 1206932 w 1206932"/>
                <a:gd name="connsiteY4" fmla="*/ 0 h 579276"/>
                <a:gd name="connsiteX0" fmla="*/ 0 w 1206932"/>
                <a:gd name="connsiteY0" fmla="*/ 602410 h 602410"/>
                <a:gd name="connsiteX1" fmla="*/ 321893 w 1206932"/>
                <a:gd name="connsiteY1" fmla="*/ 416404 h 602410"/>
                <a:gd name="connsiteX2" fmla="*/ 614075 w 1206932"/>
                <a:gd name="connsiteY2" fmla="*/ 254744 h 602410"/>
                <a:gd name="connsiteX3" fmla="*/ 894465 w 1206932"/>
                <a:gd name="connsiteY3" fmla="*/ 127000 h 602410"/>
                <a:gd name="connsiteX4" fmla="*/ 1206932 w 1206932"/>
                <a:gd name="connsiteY4" fmla="*/ 0 h 602410"/>
                <a:gd name="connsiteX0" fmla="*/ 0 w 1206932"/>
                <a:gd name="connsiteY0" fmla="*/ 602410 h 602410"/>
                <a:gd name="connsiteX1" fmla="*/ 327389 w 1206932"/>
                <a:gd name="connsiteY1" fmla="*/ 433754 h 602410"/>
                <a:gd name="connsiteX2" fmla="*/ 614075 w 1206932"/>
                <a:gd name="connsiteY2" fmla="*/ 254744 h 602410"/>
                <a:gd name="connsiteX3" fmla="*/ 894465 w 1206932"/>
                <a:gd name="connsiteY3" fmla="*/ 127000 h 602410"/>
                <a:gd name="connsiteX4" fmla="*/ 1206932 w 1206932"/>
                <a:gd name="connsiteY4" fmla="*/ 0 h 602410"/>
                <a:gd name="connsiteX0" fmla="*/ 0 w 1206932"/>
                <a:gd name="connsiteY0" fmla="*/ 602410 h 602410"/>
                <a:gd name="connsiteX1" fmla="*/ 327389 w 1206932"/>
                <a:gd name="connsiteY1" fmla="*/ 433754 h 602410"/>
                <a:gd name="connsiteX2" fmla="*/ 559121 w 1206932"/>
                <a:gd name="connsiteY2" fmla="*/ 272095 h 602410"/>
                <a:gd name="connsiteX3" fmla="*/ 894465 w 1206932"/>
                <a:gd name="connsiteY3" fmla="*/ 127000 h 602410"/>
                <a:gd name="connsiteX4" fmla="*/ 1206932 w 1206932"/>
                <a:gd name="connsiteY4" fmla="*/ 0 h 602410"/>
                <a:gd name="connsiteX0" fmla="*/ 0 w 1206932"/>
                <a:gd name="connsiteY0" fmla="*/ 602410 h 602410"/>
                <a:gd name="connsiteX1" fmla="*/ 294418 w 1206932"/>
                <a:gd name="connsiteY1" fmla="*/ 416404 h 602410"/>
                <a:gd name="connsiteX2" fmla="*/ 559121 w 1206932"/>
                <a:gd name="connsiteY2" fmla="*/ 272095 h 602410"/>
                <a:gd name="connsiteX3" fmla="*/ 894465 w 1206932"/>
                <a:gd name="connsiteY3" fmla="*/ 127000 h 602410"/>
                <a:gd name="connsiteX4" fmla="*/ 1206932 w 1206932"/>
                <a:gd name="connsiteY4" fmla="*/ 0 h 602410"/>
                <a:gd name="connsiteX0" fmla="*/ 0 w 1206932"/>
                <a:gd name="connsiteY0" fmla="*/ 602410 h 602410"/>
                <a:gd name="connsiteX1" fmla="*/ 0 w 1206932"/>
                <a:gd name="connsiteY1" fmla="*/ 590843 h 602410"/>
                <a:gd name="connsiteX2" fmla="*/ 294418 w 1206932"/>
                <a:gd name="connsiteY2" fmla="*/ 416404 h 602410"/>
                <a:gd name="connsiteX3" fmla="*/ 559121 w 1206932"/>
                <a:gd name="connsiteY3" fmla="*/ 272095 h 602410"/>
                <a:gd name="connsiteX4" fmla="*/ 894465 w 1206932"/>
                <a:gd name="connsiteY4" fmla="*/ 127000 h 602410"/>
                <a:gd name="connsiteX5" fmla="*/ 1206932 w 1206932"/>
                <a:gd name="connsiteY5" fmla="*/ 0 h 602410"/>
                <a:gd name="connsiteX0" fmla="*/ 0 w 1053062"/>
                <a:gd name="connsiteY0" fmla="*/ 596627 h 596627"/>
                <a:gd name="connsiteX1" fmla="*/ 0 w 1053062"/>
                <a:gd name="connsiteY1" fmla="*/ 585060 h 596627"/>
                <a:gd name="connsiteX2" fmla="*/ 294418 w 1053062"/>
                <a:gd name="connsiteY2" fmla="*/ 410621 h 596627"/>
                <a:gd name="connsiteX3" fmla="*/ 559121 w 1053062"/>
                <a:gd name="connsiteY3" fmla="*/ 266312 h 596627"/>
                <a:gd name="connsiteX4" fmla="*/ 894465 w 1053062"/>
                <a:gd name="connsiteY4" fmla="*/ 121217 h 596627"/>
                <a:gd name="connsiteX5" fmla="*/ 1053062 w 1053062"/>
                <a:gd name="connsiteY5" fmla="*/ 0 h 596627"/>
                <a:gd name="connsiteX0" fmla="*/ 0 w 1053062"/>
                <a:gd name="connsiteY0" fmla="*/ 596627 h 596627"/>
                <a:gd name="connsiteX1" fmla="*/ 0 w 1053062"/>
                <a:gd name="connsiteY1" fmla="*/ 585060 h 596627"/>
                <a:gd name="connsiteX2" fmla="*/ 294418 w 1053062"/>
                <a:gd name="connsiteY2" fmla="*/ 410621 h 596627"/>
                <a:gd name="connsiteX3" fmla="*/ 559121 w 1053062"/>
                <a:gd name="connsiteY3" fmla="*/ 266312 h 596627"/>
                <a:gd name="connsiteX4" fmla="*/ 702128 w 1053062"/>
                <a:gd name="connsiteY4" fmla="*/ 173267 h 596627"/>
                <a:gd name="connsiteX5" fmla="*/ 1053062 w 1053062"/>
                <a:gd name="connsiteY5" fmla="*/ 0 h 596627"/>
                <a:gd name="connsiteX0" fmla="*/ 0 w 1053062"/>
                <a:gd name="connsiteY0" fmla="*/ 596627 h 596627"/>
                <a:gd name="connsiteX1" fmla="*/ 32972 w 1053062"/>
                <a:gd name="connsiteY1" fmla="*/ 573493 h 596627"/>
                <a:gd name="connsiteX2" fmla="*/ 294418 w 1053062"/>
                <a:gd name="connsiteY2" fmla="*/ 410621 h 596627"/>
                <a:gd name="connsiteX3" fmla="*/ 559121 w 1053062"/>
                <a:gd name="connsiteY3" fmla="*/ 266312 h 596627"/>
                <a:gd name="connsiteX4" fmla="*/ 702128 w 1053062"/>
                <a:gd name="connsiteY4" fmla="*/ 173267 h 596627"/>
                <a:gd name="connsiteX5" fmla="*/ 1053062 w 1053062"/>
                <a:gd name="connsiteY5" fmla="*/ 0 h 596627"/>
                <a:gd name="connsiteX0" fmla="*/ 0 w 1053062"/>
                <a:gd name="connsiteY0" fmla="*/ 596627 h 596627"/>
                <a:gd name="connsiteX1" fmla="*/ 32972 w 1053062"/>
                <a:gd name="connsiteY1" fmla="*/ 573493 h 596627"/>
                <a:gd name="connsiteX2" fmla="*/ 261447 w 1053062"/>
                <a:gd name="connsiteY2" fmla="*/ 404838 h 596627"/>
                <a:gd name="connsiteX3" fmla="*/ 559121 w 1053062"/>
                <a:gd name="connsiteY3" fmla="*/ 266312 h 596627"/>
                <a:gd name="connsiteX4" fmla="*/ 702128 w 1053062"/>
                <a:gd name="connsiteY4" fmla="*/ 173267 h 596627"/>
                <a:gd name="connsiteX5" fmla="*/ 1053062 w 1053062"/>
                <a:gd name="connsiteY5" fmla="*/ 0 h 596627"/>
                <a:gd name="connsiteX0" fmla="*/ 0 w 1053062"/>
                <a:gd name="connsiteY0" fmla="*/ 596627 h 596627"/>
                <a:gd name="connsiteX1" fmla="*/ 32972 w 1053062"/>
                <a:gd name="connsiteY1" fmla="*/ 573493 h 596627"/>
                <a:gd name="connsiteX2" fmla="*/ 261448 w 1053062"/>
                <a:gd name="connsiteY2" fmla="*/ 422188 h 596627"/>
                <a:gd name="connsiteX3" fmla="*/ 559121 w 1053062"/>
                <a:gd name="connsiteY3" fmla="*/ 266312 h 596627"/>
                <a:gd name="connsiteX4" fmla="*/ 702128 w 1053062"/>
                <a:gd name="connsiteY4" fmla="*/ 173267 h 596627"/>
                <a:gd name="connsiteX5" fmla="*/ 1053062 w 1053062"/>
                <a:gd name="connsiteY5" fmla="*/ 0 h 596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062" h="596627">
                  <a:moveTo>
                    <a:pt x="0" y="596627"/>
                  </a:moveTo>
                  <a:lnTo>
                    <a:pt x="32972" y="573493"/>
                  </a:lnTo>
                  <a:lnTo>
                    <a:pt x="261448" y="422188"/>
                  </a:lnTo>
                  <a:cubicBezTo>
                    <a:pt x="386691" y="362316"/>
                    <a:pt x="485674" y="307799"/>
                    <a:pt x="559121" y="266312"/>
                  </a:cubicBezTo>
                  <a:cubicBezTo>
                    <a:pt x="632568" y="224825"/>
                    <a:pt x="619805" y="217652"/>
                    <a:pt x="702128" y="173267"/>
                  </a:cubicBezTo>
                  <a:cubicBezTo>
                    <a:pt x="784451" y="128882"/>
                    <a:pt x="945690" y="51855"/>
                    <a:pt x="1053062" y="0"/>
                  </a:cubicBezTo>
                </a:path>
              </a:pathLst>
            </a:custGeom>
            <a:grpFill/>
            <a:ln w="9525" cap="flat" cmpd="sng" algn="ctr">
              <a:solidFill>
                <a:srgbClr val="1F497D">
                  <a:lumMod val="50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72" name="Freeform 282">
              <a:extLst>
                <a:ext uri="{FF2B5EF4-FFF2-40B4-BE49-F238E27FC236}">
                  <a16:creationId xmlns:a16="http://schemas.microsoft.com/office/drawing/2014/main" id="{21DAAE2D-F41C-4149-8361-9275B2070BAF}"/>
                </a:ext>
              </a:extLst>
            </p:cNvPr>
            <p:cNvSpPr/>
            <p:nvPr/>
          </p:nvSpPr>
          <p:spPr>
            <a:xfrm>
              <a:off x="5526496" y="2641345"/>
              <a:ext cx="1120729" cy="670999"/>
            </a:xfrm>
            <a:custGeom>
              <a:avLst/>
              <a:gdLst>
                <a:gd name="connsiteX0" fmla="*/ 0 w 1752600"/>
                <a:gd name="connsiteY0" fmla="*/ 736600 h 736600"/>
                <a:gd name="connsiteX1" fmla="*/ 431800 w 1752600"/>
                <a:gd name="connsiteY1" fmla="*/ 492760 h 736600"/>
                <a:gd name="connsiteX2" fmla="*/ 706120 w 1752600"/>
                <a:gd name="connsiteY2" fmla="*/ 375920 h 736600"/>
                <a:gd name="connsiteX3" fmla="*/ 1148080 w 1752600"/>
                <a:gd name="connsiteY3" fmla="*/ 228600 h 736600"/>
                <a:gd name="connsiteX4" fmla="*/ 1503680 w 1752600"/>
                <a:gd name="connsiteY4" fmla="*/ 116840 h 736600"/>
                <a:gd name="connsiteX5" fmla="*/ 1752600 w 1752600"/>
                <a:gd name="connsiteY5" fmla="*/ 0 h 736600"/>
                <a:gd name="connsiteX0" fmla="*/ 0 w 1752600"/>
                <a:gd name="connsiteY0" fmla="*/ 736600 h 736600"/>
                <a:gd name="connsiteX1" fmla="*/ 431800 w 1752600"/>
                <a:gd name="connsiteY1" fmla="*/ 492760 h 736600"/>
                <a:gd name="connsiteX2" fmla="*/ 706120 w 1752600"/>
                <a:gd name="connsiteY2" fmla="*/ 375920 h 736600"/>
                <a:gd name="connsiteX3" fmla="*/ 1158240 w 1752600"/>
                <a:gd name="connsiteY3" fmla="*/ 243840 h 736600"/>
                <a:gd name="connsiteX4" fmla="*/ 1503680 w 1752600"/>
                <a:gd name="connsiteY4" fmla="*/ 116840 h 736600"/>
                <a:gd name="connsiteX5" fmla="*/ 1752600 w 1752600"/>
                <a:gd name="connsiteY5" fmla="*/ 0 h 736600"/>
                <a:gd name="connsiteX0" fmla="*/ 0 w 1732280"/>
                <a:gd name="connsiteY0" fmla="*/ 756920 h 756920"/>
                <a:gd name="connsiteX1" fmla="*/ 431800 w 1732280"/>
                <a:gd name="connsiteY1" fmla="*/ 513080 h 756920"/>
                <a:gd name="connsiteX2" fmla="*/ 706120 w 1732280"/>
                <a:gd name="connsiteY2" fmla="*/ 396240 h 756920"/>
                <a:gd name="connsiteX3" fmla="*/ 1158240 w 1732280"/>
                <a:gd name="connsiteY3" fmla="*/ 264160 h 756920"/>
                <a:gd name="connsiteX4" fmla="*/ 1503680 w 1732280"/>
                <a:gd name="connsiteY4" fmla="*/ 137160 h 756920"/>
                <a:gd name="connsiteX5" fmla="*/ 1732280 w 1732280"/>
                <a:gd name="connsiteY5" fmla="*/ 0 h 756920"/>
                <a:gd name="connsiteX0" fmla="*/ 0 w 1747520"/>
                <a:gd name="connsiteY0" fmla="*/ 751840 h 751840"/>
                <a:gd name="connsiteX1" fmla="*/ 431800 w 1747520"/>
                <a:gd name="connsiteY1" fmla="*/ 508000 h 751840"/>
                <a:gd name="connsiteX2" fmla="*/ 706120 w 1747520"/>
                <a:gd name="connsiteY2" fmla="*/ 391160 h 751840"/>
                <a:gd name="connsiteX3" fmla="*/ 1158240 w 1747520"/>
                <a:gd name="connsiteY3" fmla="*/ 259080 h 751840"/>
                <a:gd name="connsiteX4" fmla="*/ 1503680 w 1747520"/>
                <a:gd name="connsiteY4" fmla="*/ 132080 h 751840"/>
                <a:gd name="connsiteX5" fmla="*/ 1747520 w 1747520"/>
                <a:gd name="connsiteY5" fmla="*/ 0 h 751840"/>
                <a:gd name="connsiteX0" fmla="*/ 0 w 1747520"/>
                <a:gd name="connsiteY0" fmla="*/ 751840 h 751840"/>
                <a:gd name="connsiteX1" fmla="*/ 431800 w 1747520"/>
                <a:gd name="connsiteY1" fmla="*/ 508000 h 751840"/>
                <a:gd name="connsiteX2" fmla="*/ 706120 w 1747520"/>
                <a:gd name="connsiteY2" fmla="*/ 391160 h 751840"/>
                <a:gd name="connsiteX3" fmla="*/ 1136259 w 1747520"/>
                <a:gd name="connsiteY3" fmla="*/ 247513 h 751840"/>
                <a:gd name="connsiteX4" fmla="*/ 1503680 w 1747520"/>
                <a:gd name="connsiteY4" fmla="*/ 132080 h 751840"/>
                <a:gd name="connsiteX5" fmla="*/ 1747520 w 1747520"/>
                <a:gd name="connsiteY5" fmla="*/ 0 h 751840"/>
                <a:gd name="connsiteX0" fmla="*/ 0 w 1747520"/>
                <a:gd name="connsiteY0" fmla="*/ 751840 h 751840"/>
                <a:gd name="connsiteX1" fmla="*/ 431800 w 1747520"/>
                <a:gd name="connsiteY1" fmla="*/ 508000 h 751840"/>
                <a:gd name="connsiteX2" fmla="*/ 734971 w 1747520"/>
                <a:gd name="connsiteY2" fmla="*/ 386823 h 751840"/>
                <a:gd name="connsiteX3" fmla="*/ 1136259 w 1747520"/>
                <a:gd name="connsiteY3" fmla="*/ 247513 h 751840"/>
                <a:gd name="connsiteX4" fmla="*/ 1503680 w 1747520"/>
                <a:gd name="connsiteY4" fmla="*/ 132080 h 751840"/>
                <a:gd name="connsiteX5" fmla="*/ 1747520 w 1747520"/>
                <a:gd name="connsiteY5" fmla="*/ 0 h 751840"/>
                <a:gd name="connsiteX0" fmla="*/ 0 w 1747520"/>
                <a:gd name="connsiteY0" fmla="*/ 751840 h 751840"/>
                <a:gd name="connsiteX1" fmla="*/ 431800 w 1747520"/>
                <a:gd name="connsiteY1" fmla="*/ 508000 h 751840"/>
                <a:gd name="connsiteX2" fmla="*/ 734971 w 1747520"/>
                <a:gd name="connsiteY2" fmla="*/ 386823 h 751840"/>
                <a:gd name="connsiteX3" fmla="*/ 1136259 w 1747520"/>
                <a:gd name="connsiteY3" fmla="*/ 247513 h 751840"/>
                <a:gd name="connsiteX4" fmla="*/ 1476204 w 1747520"/>
                <a:gd name="connsiteY4" fmla="*/ 114730 h 751840"/>
                <a:gd name="connsiteX5" fmla="*/ 1747520 w 1747520"/>
                <a:gd name="connsiteY5" fmla="*/ 0 h 751840"/>
                <a:gd name="connsiteX0" fmla="*/ 0 w 1742025"/>
                <a:gd name="connsiteY0" fmla="*/ 803890 h 803890"/>
                <a:gd name="connsiteX1" fmla="*/ 431800 w 1742025"/>
                <a:gd name="connsiteY1" fmla="*/ 560050 h 803890"/>
                <a:gd name="connsiteX2" fmla="*/ 734971 w 1742025"/>
                <a:gd name="connsiteY2" fmla="*/ 438873 h 803890"/>
                <a:gd name="connsiteX3" fmla="*/ 1136259 w 1742025"/>
                <a:gd name="connsiteY3" fmla="*/ 299563 h 803890"/>
                <a:gd name="connsiteX4" fmla="*/ 1476204 w 1742025"/>
                <a:gd name="connsiteY4" fmla="*/ 166780 h 803890"/>
                <a:gd name="connsiteX5" fmla="*/ 1742025 w 1742025"/>
                <a:gd name="connsiteY5" fmla="*/ 0 h 803890"/>
                <a:gd name="connsiteX0" fmla="*/ 0 w 1742025"/>
                <a:gd name="connsiteY0" fmla="*/ 803890 h 803890"/>
                <a:gd name="connsiteX1" fmla="*/ 431800 w 1742025"/>
                <a:gd name="connsiteY1" fmla="*/ 560050 h 803890"/>
                <a:gd name="connsiteX2" fmla="*/ 723981 w 1742025"/>
                <a:gd name="connsiteY2" fmla="*/ 421523 h 803890"/>
                <a:gd name="connsiteX3" fmla="*/ 1136259 w 1742025"/>
                <a:gd name="connsiteY3" fmla="*/ 299563 h 803890"/>
                <a:gd name="connsiteX4" fmla="*/ 1476204 w 1742025"/>
                <a:gd name="connsiteY4" fmla="*/ 166780 h 803890"/>
                <a:gd name="connsiteX5" fmla="*/ 1742025 w 1742025"/>
                <a:gd name="connsiteY5" fmla="*/ 0 h 803890"/>
                <a:gd name="connsiteX0" fmla="*/ 0 w 1742025"/>
                <a:gd name="connsiteY0" fmla="*/ 803890 h 803890"/>
                <a:gd name="connsiteX1" fmla="*/ 431800 w 1742025"/>
                <a:gd name="connsiteY1" fmla="*/ 560050 h 803890"/>
                <a:gd name="connsiteX2" fmla="*/ 723981 w 1742025"/>
                <a:gd name="connsiteY2" fmla="*/ 421523 h 803890"/>
                <a:gd name="connsiteX3" fmla="*/ 1108783 w 1742025"/>
                <a:gd name="connsiteY3" fmla="*/ 282213 h 803890"/>
                <a:gd name="connsiteX4" fmla="*/ 1476204 w 1742025"/>
                <a:gd name="connsiteY4" fmla="*/ 166780 h 803890"/>
                <a:gd name="connsiteX5" fmla="*/ 1742025 w 1742025"/>
                <a:gd name="connsiteY5" fmla="*/ 0 h 803890"/>
                <a:gd name="connsiteX0" fmla="*/ 0 w 1742025"/>
                <a:gd name="connsiteY0" fmla="*/ 803890 h 803890"/>
                <a:gd name="connsiteX1" fmla="*/ 431800 w 1742025"/>
                <a:gd name="connsiteY1" fmla="*/ 560050 h 803890"/>
                <a:gd name="connsiteX2" fmla="*/ 751458 w 1742025"/>
                <a:gd name="connsiteY2" fmla="*/ 444657 h 803890"/>
                <a:gd name="connsiteX3" fmla="*/ 1108783 w 1742025"/>
                <a:gd name="connsiteY3" fmla="*/ 282213 h 803890"/>
                <a:gd name="connsiteX4" fmla="*/ 1476204 w 1742025"/>
                <a:gd name="connsiteY4" fmla="*/ 166780 h 803890"/>
                <a:gd name="connsiteX5" fmla="*/ 1742025 w 1742025"/>
                <a:gd name="connsiteY5" fmla="*/ 0 h 803890"/>
                <a:gd name="connsiteX0" fmla="*/ 0 w 1742025"/>
                <a:gd name="connsiteY0" fmla="*/ 803890 h 803890"/>
                <a:gd name="connsiteX1" fmla="*/ 431800 w 1742025"/>
                <a:gd name="connsiteY1" fmla="*/ 560050 h 803890"/>
                <a:gd name="connsiteX2" fmla="*/ 751458 w 1742025"/>
                <a:gd name="connsiteY2" fmla="*/ 444657 h 803890"/>
                <a:gd name="connsiteX3" fmla="*/ 1097793 w 1742025"/>
                <a:gd name="connsiteY3" fmla="*/ 311130 h 803890"/>
                <a:gd name="connsiteX4" fmla="*/ 1476204 w 1742025"/>
                <a:gd name="connsiteY4" fmla="*/ 166780 h 803890"/>
                <a:gd name="connsiteX5" fmla="*/ 1742025 w 1742025"/>
                <a:gd name="connsiteY5" fmla="*/ 0 h 803890"/>
                <a:gd name="connsiteX0" fmla="*/ 0 w 1742025"/>
                <a:gd name="connsiteY0" fmla="*/ 803890 h 803890"/>
                <a:gd name="connsiteX1" fmla="*/ 437295 w 1742025"/>
                <a:gd name="connsiteY1" fmla="*/ 600534 h 803890"/>
                <a:gd name="connsiteX2" fmla="*/ 751458 w 1742025"/>
                <a:gd name="connsiteY2" fmla="*/ 444657 h 803890"/>
                <a:gd name="connsiteX3" fmla="*/ 1097793 w 1742025"/>
                <a:gd name="connsiteY3" fmla="*/ 311130 h 803890"/>
                <a:gd name="connsiteX4" fmla="*/ 1476204 w 1742025"/>
                <a:gd name="connsiteY4" fmla="*/ 166780 h 803890"/>
                <a:gd name="connsiteX5" fmla="*/ 1742025 w 1742025"/>
                <a:gd name="connsiteY5" fmla="*/ 0 h 803890"/>
                <a:gd name="connsiteX0" fmla="*/ 0 w 1742025"/>
                <a:gd name="connsiteY0" fmla="*/ 803890 h 826216"/>
                <a:gd name="connsiteX1" fmla="*/ 82430 w 1742025"/>
                <a:gd name="connsiteY1" fmla="*/ 792323 h 826216"/>
                <a:gd name="connsiteX2" fmla="*/ 437295 w 1742025"/>
                <a:gd name="connsiteY2" fmla="*/ 600534 h 826216"/>
                <a:gd name="connsiteX3" fmla="*/ 751458 w 1742025"/>
                <a:gd name="connsiteY3" fmla="*/ 444657 h 826216"/>
                <a:gd name="connsiteX4" fmla="*/ 1097793 w 1742025"/>
                <a:gd name="connsiteY4" fmla="*/ 311130 h 826216"/>
                <a:gd name="connsiteX5" fmla="*/ 1476204 w 1742025"/>
                <a:gd name="connsiteY5" fmla="*/ 166780 h 826216"/>
                <a:gd name="connsiteX6" fmla="*/ 1742025 w 1742025"/>
                <a:gd name="connsiteY6" fmla="*/ 0 h 826216"/>
                <a:gd name="connsiteX0" fmla="*/ 0 w 1742025"/>
                <a:gd name="connsiteY0" fmla="*/ 803890 h 803890"/>
                <a:gd name="connsiteX1" fmla="*/ 437295 w 1742025"/>
                <a:gd name="connsiteY1" fmla="*/ 600534 h 803890"/>
                <a:gd name="connsiteX2" fmla="*/ 751458 w 1742025"/>
                <a:gd name="connsiteY2" fmla="*/ 444657 h 803890"/>
                <a:gd name="connsiteX3" fmla="*/ 1097793 w 1742025"/>
                <a:gd name="connsiteY3" fmla="*/ 311130 h 803890"/>
                <a:gd name="connsiteX4" fmla="*/ 1476204 w 1742025"/>
                <a:gd name="connsiteY4" fmla="*/ 166780 h 803890"/>
                <a:gd name="connsiteX5" fmla="*/ 1742025 w 1742025"/>
                <a:gd name="connsiteY5" fmla="*/ 0 h 803890"/>
                <a:gd name="connsiteX0" fmla="*/ 0 w 1742025"/>
                <a:gd name="connsiteY0" fmla="*/ 803890 h 809673"/>
                <a:gd name="connsiteX1" fmla="*/ 10991 w 1742025"/>
                <a:gd name="connsiteY1" fmla="*/ 809673 h 809673"/>
                <a:gd name="connsiteX2" fmla="*/ 437295 w 1742025"/>
                <a:gd name="connsiteY2" fmla="*/ 600534 h 809673"/>
                <a:gd name="connsiteX3" fmla="*/ 751458 w 1742025"/>
                <a:gd name="connsiteY3" fmla="*/ 444657 h 809673"/>
                <a:gd name="connsiteX4" fmla="*/ 1097793 w 1742025"/>
                <a:gd name="connsiteY4" fmla="*/ 311130 h 809673"/>
                <a:gd name="connsiteX5" fmla="*/ 1476204 w 1742025"/>
                <a:gd name="connsiteY5" fmla="*/ 166780 h 809673"/>
                <a:gd name="connsiteX6" fmla="*/ 1742025 w 1742025"/>
                <a:gd name="connsiteY6" fmla="*/ 0 h 809673"/>
                <a:gd name="connsiteX0" fmla="*/ 0 w 1742025"/>
                <a:gd name="connsiteY0" fmla="*/ 803890 h 803890"/>
                <a:gd name="connsiteX1" fmla="*/ 437295 w 1742025"/>
                <a:gd name="connsiteY1" fmla="*/ 600534 h 803890"/>
                <a:gd name="connsiteX2" fmla="*/ 751458 w 1742025"/>
                <a:gd name="connsiteY2" fmla="*/ 444657 h 803890"/>
                <a:gd name="connsiteX3" fmla="*/ 1097793 w 1742025"/>
                <a:gd name="connsiteY3" fmla="*/ 311130 h 803890"/>
                <a:gd name="connsiteX4" fmla="*/ 1476204 w 1742025"/>
                <a:gd name="connsiteY4" fmla="*/ 166780 h 803890"/>
                <a:gd name="connsiteX5" fmla="*/ 1742025 w 1742025"/>
                <a:gd name="connsiteY5" fmla="*/ 0 h 803890"/>
                <a:gd name="connsiteX0" fmla="*/ 0 w 1687072"/>
                <a:gd name="connsiteY0" fmla="*/ 809673 h 809673"/>
                <a:gd name="connsiteX1" fmla="*/ 382342 w 1687072"/>
                <a:gd name="connsiteY1" fmla="*/ 600534 h 809673"/>
                <a:gd name="connsiteX2" fmla="*/ 696505 w 1687072"/>
                <a:gd name="connsiteY2" fmla="*/ 444657 h 809673"/>
                <a:gd name="connsiteX3" fmla="*/ 1042840 w 1687072"/>
                <a:gd name="connsiteY3" fmla="*/ 311130 h 809673"/>
                <a:gd name="connsiteX4" fmla="*/ 1421251 w 1687072"/>
                <a:gd name="connsiteY4" fmla="*/ 166780 h 809673"/>
                <a:gd name="connsiteX5" fmla="*/ 1687072 w 1687072"/>
                <a:gd name="connsiteY5" fmla="*/ 0 h 809673"/>
                <a:gd name="connsiteX0" fmla="*/ 0 w 1687072"/>
                <a:gd name="connsiteY0" fmla="*/ 809673 h 809673"/>
                <a:gd name="connsiteX1" fmla="*/ 382342 w 1687072"/>
                <a:gd name="connsiteY1" fmla="*/ 600534 h 809673"/>
                <a:gd name="connsiteX2" fmla="*/ 696505 w 1687072"/>
                <a:gd name="connsiteY2" fmla="*/ 444657 h 809673"/>
                <a:gd name="connsiteX3" fmla="*/ 1042840 w 1687072"/>
                <a:gd name="connsiteY3" fmla="*/ 311130 h 809673"/>
                <a:gd name="connsiteX4" fmla="*/ 1421251 w 1687072"/>
                <a:gd name="connsiteY4" fmla="*/ 166780 h 809673"/>
                <a:gd name="connsiteX5" fmla="*/ 1687072 w 1687072"/>
                <a:gd name="connsiteY5" fmla="*/ 0 h 809673"/>
                <a:gd name="connsiteX0" fmla="*/ 0 w 1421251"/>
                <a:gd name="connsiteY0" fmla="*/ 642893 h 642893"/>
                <a:gd name="connsiteX1" fmla="*/ 382342 w 1421251"/>
                <a:gd name="connsiteY1" fmla="*/ 433754 h 642893"/>
                <a:gd name="connsiteX2" fmla="*/ 696505 w 1421251"/>
                <a:gd name="connsiteY2" fmla="*/ 277877 h 642893"/>
                <a:gd name="connsiteX3" fmla="*/ 1042840 w 1421251"/>
                <a:gd name="connsiteY3" fmla="*/ 144350 h 642893"/>
                <a:gd name="connsiteX4" fmla="*/ 1421251 w 1421251"/>
                <a:gd name="connsiteY4" fmla="*/ 0 h 642893"/>
                <a:gd name="connsiteX0" fmla="*/ 0 w 1421251"/>
                <a:gd name="connsiteY0" fmla="*/ 642893 h 642893"/>
                <a:gd name="connsiteX1" fmla="*/ 382342 w 1421251"/>
                <a:gd name="connsiteY1" fmla="*/ 433754 h 642893"/>
                <a:gd name="connsiteX2" fmla="*/ 696505 w 1421251"/>
                <a:gd name="connsiteY2" fmla="*/ 277877 h 642893"/>
                <a:gd name="connsiteX3" fmla="*/ 1042840 w 1421251"/>
                <a:gd name="connsiteY3" fmla="*/ 144350 h 642893"/>
                <a:gd name="connsiteX4" fmla="*/ 1421251 w 1421251"/>
                <a:gd name="connsiteY4" fmla="*/ 0 h 642893"/>
                <a:gd name="connsiteX0" fmla="*/ 0 w 1267381"/>
                <a:gd name="connsiteY0" fmla="*/ 602409 h 602409"/>
                <a:gd name="connsiteX1" fmla="*/ 382342 w 1267381"/>
                <a:gd name="connsiteY1" fmla="*/ 393270 h 602409"/>
                <a:gd name="connsiteX2" fmla="*/ 696505 w 1267381"/>
                <a:gd name="connsiteY2" fmla="*/ 237393 h 602409"/>
                <a:gd name="connsiteX3" fmla="*/ 1042840 w 1267381"/>
                <a:gd name="connsiteY3" fmla="*/ 103866 h 602409"/>
                <a:gd name="connsiteX4" fmla="*/ 1267381 w 1267381"/>
                <a:gd name="connsiteY4" fmla="*/ 0 h 602409"/>
                <a:gd name="connsiteX0" fmla="*/ 0 w 1267381"/>
                <a:gd name="connsiteY0" fmla="*/ 602409 h 602409"/>
                <a:gd name="connsiteX1" fmla="*/ 382342 w 1267381"/>
                <a:gd name="connsiteY1" fmla="*/ 393270 h 602409"/>
                <a:gd name="connsiteX2" fmla="*/ 696505 w 1267381"/>
                <a:gd name="connsiteY2" fmla="*/ 237393 h 602409"/>
                <a:gd name="connsiteX3" fmla="*/ 1037344 w 1267381"/>
                <a:gd name="connsiteY3" fmla="*/ 86516 h 602409"/>
                <a:gd name="connsiteX4" fmla="*/ 1267381 w 1267381"/>
                <a:gd name="connsiteY4" fmla="*/ 0 h 602409"/>
                <a:gd name="connsiteX0" fmla="*/ 0 w 1206932"/>
                <a:gd name="connsiteY0" fmla="*/ 579276 h 579276"/>
                <a:gd name="connsiteX1" fmla="*/ 321893 w 1206932"/>
                <a:gd name="connsiteY1" fmla="*/ 393270 h 579276"/>
                <a:gd name="connsiteX2" fmla="*/ 636056 w 1206932"/>
                <a:gd name="connsiteY2" fmla="*/ 237393 h 579276"/>
                <a:gd name="connsiteX3" fmla="*/ 976895 w 1206932"/>
                <a:gd name="connsiteY3" fmla="*/ 86516 h 579276"/>
                <a:gd name="connsiteX4" fmla="*/ 1206932 w 1206932"/>
                <a:gd name="connsiteY4" fmla="*/ 0 h 579276"/>
                <a:gd name="connsiteX0" fmla="*/ 0 w 1206932"/>
                <a:gd name="connsiteY0" fmla="*/ 579276 h 579276"/>
                <a:gd name="connsiteX1" fmla="*/ 321893 w 1206932"/>
                <a:gd name="connsiteY1" fmla="*/ 393270 h 579276"/>
                <a:gd name="connsiteX2" fmla="*/ 636056 w 1206932"/>
                <a:gd name="connsiteY2" fmla="*/ 237393 h 579276"/>
                <a:gd name="connsiteX3" fmla="*/ 894465 w 1206932"/>
                <a:gd name="connsiteY3" fmla="*/ 103866 h 579276"/>
                <a:gd name="connsiteX4" fmla="*/ 1206932 w 1206932"/>
                <a:gd name="connsiteY4" fmla="*/ 0 h 579276"/>
                <a:gd name="connsiteX0" fmla="*/ 0 w 1206932"/>
                <a:gd name="connsiteY0" fmla="*/ 579276 h 579276"/>
                <a:gd name="connsiteX1" fmla="*/ 321893 w 1206932"/>
                <a:gd name="connsiteY1" fmla="*/ 393270 h 579276"/>
                <a:gd name="connsiteX2" fmla="*/ 614075 w 1206932"/>
                <a:gd name="connsiteY2" fmla="*/ 231610 h 579276"/>
                <a:gd name="connsiteX3" fmla="*/ 894465 w 1206932"/>
                <a:gd name="connsiteY3" fmla="*/ 103866 h 579276"/>
                <a:gd name="connsiteX4" fmla="*/ 1206932 w 1206932"/>
                <a:gd name="connsiteY4" fmla="*/ 0 h 579276"/>
                <a:gd name="connsiteX0" fmla="*/ 0 w 1206932"/>
                <a:gd name="connsiteY0" fmla="*/ 602410 h 602410"/>
                <a:gd name="connsiteX1" fmla="*/ 321893 w 1206932"/>
                <a:gd name="connsiteY1" fmla="*/ 416404 h 602410"/>
                <a:gd name="connsiteX2" fmla="*/ 614075 w 1206932"/>
                <a:gd name="connsiteY2" fmla="*/ 254744 h 602410"/>
                <a:gd name="connsiteX3" fmla="*/ 894465 w 1206932"/>
                <a:gd name="connsiteY3" fmla="*/ 127000 h 602410"/>
                <a:gd name="connsiteX4" fmla="*/ 1206932 w 1206932"/>
                <a:gd name="connsiteY4" fmla="*/ 0 h 602410"/>
                <a:gd name="connsiteX0" fmla="*/ 0 w 1206932"/>
                <a:gd name="connsiteY0" fmla="*/ 602410 h 602410"/>
                <a:gd name="connsiteX1" fmla="*/ 327389 w 1206932"/>
                <a:gd name="connsiteY1" fmla="*/ 433754 h 602410"/>
                <a:gd name="connsiteX2" fmla="*/ 614075 w 1206932"/>
                <a:gd name="connsiteY2" fmla="*/ 254744 h 602410"/>
                <a:gd name="connsiteX3" fmla="*/ 894465 w 1206932"/>
                <a:gd name="connsiteY3" fmla="*/ 127000 h 602410"/>
                <a:gd name="connsiteX4" fmla="*/ 1206932 w 1206932"/>
                <a:gd name="connsiteY4" fmla="*/ 0 h 602410"/>
                <a:gd name="connsiteX0" fmla="*/ 0 w 1206932"/>
                <a:gd name="connsiteY0" fmla="*/ 602410 h 602410"/>
                <a:gd name="connsiteX1" fmla="*/ 327389 w 1206932"/>
                <a:gd name="connsiteY1" fmla="*/ 433754 h 602410"/>
                <a:gd name="connsiteX2" fmla="*/ 559121 w 1206932"/>
                <a:gd name="connsiteY2" fmla="*/ 272095 h 602410"/>
                <a:gd name="connsiteX3" fmla="*/ 894465 w 1206932"/>
                <a:gd name="connsiteY3" fmla="*/ 127000 h 602410"/>
                <a:gd name="connsiteX4" fmla="*/ 1206932 w 1206932"/>
                <a:gd name="connsiteY4" fmla="*/ 0 h 602410"/>
                <a:gd name="connsiteX0" fmla="*/ 0 w 1206932"/>
                <a:gd name="connsiteY0" fmla="*/ 602410 h 602410"/>
                <a:gd name="connsiteX1" fmla="*/ 294418 w 1206932"/>
                <a:gd name="connsiteY1" fmla="*/ 416404 h 602410"/>
                <a:gd name="connsiteX2" fmla="*/ 559121 w 1206932"/>
                <a:gd name="connsiteY2" fmla="*/ 272095 h 602410"/>
                <a:gd name="connsiteX3" fmla="*/ 894465 w 1206932"/>
                <a:gd name="connsiteY3" fmla="*/ 127000 h 602410"/>
                <a:gd name="connsiteX4" fmla="*/ 1206932 w 1206932"/>
                <a:gd name="connsiteY4" fmla="*/ 0 h 602410"/>
                <a:gd name="connsiteX0" fmla="*/ 0 w 1206932"/>
                <a:gd name="connsiteY0" fmla="*/ 602410 h 602410"/>
                <a:gd name="connsiteX1" fmla="*/ 0 w 1206932"/>
                <a:gd name="connsiteY1" fmla="*/ 590843 h 602410"/>
                <a:gd name="connsiteX2" fmla="*/ 294418 w 1206932"/>
                <a:gd name="connsiteY2" fmla="*/ 416404 h 602410"/>
                <a:gd name="connsiteX3" fmla="*/ 559121 w 1206932"/>
                <a:gd name="connsiteY3" fmla="*/ 272095 h 602410"/>
                <a:gd name="connsiteX4" fmla="*/ 894465 w 1206932"/>
                <a:gd name="connsiteY4" fmla="*/ 127000 h 602410"/>
                <a:gd name="connsiteX5" fmla="*/ 1206932 w 1206932"/>
                <a:gd name="connsiteY5" fmla="*/ 0 h 602410"/>
                <a:gd name="connsiteX0" fmla="*/ 0 w 1053062"/>
                <a:gd name="connsiteY0" fmla="*/ 596627 h 596627"/>
                <a:gd name="connsiteX1" fmla="*/ 0 w 1053062"/>
                <a:gd name="connsiteY1" fmla="*/ 585060 h 596627"/>
                <a:gd name="connsiteX2" fmla="*/ 294418 w 1053062"/>
                <a:gd name="connsiteY2" fmla="*/ 410621 h 596627"/>
                <a:gd name="connsiteX3" fmla="*/ 559121 w 1053062"/>
                <a:gd name="connsiteY3" fmla="*/ 266312 h 596627"/>
                <a:gd name="connsiteX4" fmla="*/ 894465 w 1053062"/>
                <a:gd name="connsiteY4" fmla="*/ 121217 h 596627"/>
                <a:gd name="connsiteX5" fmla="*/ 1053062 w 1053062"/>
                <a:gd name="connsiteY5" fmla="*/ 0 h 596627"/>
                <a:gd name="connsiteX0" fmla="*/ 0 w 1053062"/>
                <a:gd name="connsiteY0" fmla="*/ 596627 h 596627"/>
                <a:gd name="connsiteX1" fmla="*/ 0 w 1053062"/>
                <a:gd name="connsiteY1" fmla="*/ 585060 h 596627"/>
                <a:gd name="connsiteX2" fmla="*/ 294418 w 1053062"/>
                <a:gd name="connsiteY2" fmla="*/ 410621 h 596627"/>
                <a:gd name="connsiteX3" fmla="*/ 559121 w 1053062"/>
                <a:gd name="connsiteY3" fmla="*/ 266312 h 596627"/>
                <a:gd name="connsiteX4" fmla="*/ 702128 w 1053062"/>
                <a:gd name="connsiteY4" fmla="*/ 173267 h 596627"/>
                <a:gd name="connsiteX5" fmla="*/ 1053062 w 1053062"/>
                <a:gd name="connsiteY5" fmla="*/ 0 h 596627"/>
                <a:gd name="connsiteX0" fmla="*/ 0 w 1053062"/>
                <a:gd name="connsiteY0" fmla="*/ 596627 h 596627"/>
                <a:gd name="connsiteX1" fmla="*/ 32972 w 1053062"/>
                <a:gd name="connsiteY1" fmla="*/ 573493 h 596627"/>
                <a:gd name="connsiteX2" fmla="*/ 294418 w 1053062"/>
                <a:gd name="connsiteY2" fmla="*/ 410621 h 596627"/>
                <a:gd name="connsiteX3" fmla="*/ 559121 w 1053062"/>
                <a:gd name="connsiteY3" fmla="*/ 266312 h 596627"/>
                <a:gd name="connsiteX4" fmla="*/ 702128 w 1053062"/>
                <a:gd name="connsiteY4" fmla="*/ 173267 h 596627"/>
                <a:gd name="connsiteX5" fmla="*/ 1053062 w 1053062"/>
                <a:gd name="connsiteY5" fmla="*/ 0 h 596627"/>
                <a:gd name="connsiteX0" fmla="*/ 0 w 1053062"/>
                <a:gd name="connsiteY0" fmla="*/ 596627 h 596627"/>
                <a:gd name="connsiteX1" fmla="*/ 32972 w 1053062"/>
                <a:gd name="connsiteY1" fmla="*/ 573493 h 596627"/>
                <a:gd name="connsiteX2" fmla="*/ 294418 w 1053062"/>
                <a:gd name="connsiteY2" fmla="*/ 410621 h 596627"/>
                <a:gd name="connsiteX3" fmla="*/ 531644 w 1053062"/>
                <a:gd name="connsiteY3" fmla="*/ 277879 h 596627"/>
                <a:gd name="connsiteX4" fmla="*/ 702128 w 1053062"/>
                <a:gd name="connsiteY4" fmla="*/ 173267 h 596627"/>
                <a:gd name="connsiteX5" fmla="*/ 1053062 w 1053062"/>
                <a:gd name="connsiteY5" fmla="*/ 0 h 596627"/>
                <a:gd name="connsiteX0" fmla="*/ 0 w 1053062"/>
                <a:gd name="connsiteY0" fmla="*/ 596627 h 596627"/>
                <a:gd name="connsiteX1" fmla="*/ 32972 w 1053062"/>
                <a:gd name="connsiteY1" fmla="*/ 573493 h 596627"/>
                <a:gd name="connsiteX2" fmla="*/ 294418 w 1053062"/>
                <a:gd name="connsiteY2" fmla="*/ 410621 h 596627"/>
                <a:gd name="connsiteX3" fmla="*/ 531644 w 1053062"/>
                <a:gd name="connsiteY3" fmla="*/ 277879 h 596627"/>
                <a:gd name="connsiteX4" fmla="*/ 724109 w 1053062"/>
                <a:gd name="connsiteY4" fmla="*/ 115433 h 596627"/>
                <a:gd name="connsiteX5" fmla="*/ 1053062 w 1053062"/>
                <a:gd name="connsiteY5" fmla="*/ 0 h 596627"/>
                <a:gd name="connsiteX0" fmla="*/ 0 w 1338820"/>
                <a:gd name="connsiteY0" fmla="*/ 839529 h 839529"/>
                <a:gd name="connsiteX1" fmla="*/ 32972 w 1338820"/>
                <a:gd name="connsiteY1" fmla="*/ 816395 h 839529"/>
                <a:gd name="connsiteX2" fmla="*/ 294418 w 1338820"/>
                <a:gd name="connsiteY2" fmla="*/ 653523 h 839529"/>
                <a:gd name="connsiteX3" fmla="*/ 531644 w 1338820"/>
                <a:gd name="connsiteY3" fmla="*/ 520781 h 839529"/>
                <a:gd name="connsiteX4" fmla="*/ 724109 w 1338820"/>
                <a:gd name="connsiteY4" fmla="*/ 358335 h 839529"/>
                <a:gd name="connsiteX5" fmla="*/ 1338820 w 1338820"/>
                <a:gd name="connsiteY5" fmla="*/ 0 h 839529"/>
                <a:gd name="connsiteX0" fmla="*/ 0 w 1206932"/>
                <a:gd name="connsiteY0" fmla="*/ 799045 h 799045"/>
                <a:gd name="connsiteX1" fmla="*/ 32972 w 1206932"/>
                <a:gd name="connsiteY1" fmla="*/ 775911 h 799045"/>
                <a:gd name="connsiteX2" fmla="*/ 294418 w 1206932"/>
                <a:gd name="connsiteY2" fmla="*/ 613039 h 799045"/>
                <a:gd name="connsiteX3" fmla="*/ 531644 w 1206932"/>
                <a:gd name="connsiteY3" fmla="*/ 480297 h 799045"/>
                <a:gd name="connsiteX4" fmla="*/ 724109 w 1206932"/>
                <a:gd name="connsiteY4" fmla="*/ 317851 h 799045"/>
                <a:gd name="connsiteX5" fmla="*/ 1206932 w 1206932"/>
                <a:gd name="connsiteY5" fmla="*/ 0 h 799045"/>
                <a:gd name="connsiteX0" fmla="*/ 0 w 1206932"/>
                <a:gd name="connsiteY0" fmla="*/ 799045 h 799045"/>
                <a:gd name="connsiteX1" fmla="*/ 32972 w 1206932"/>
                <a:gd name="connsiteY1" fmla="*/ 775911 h 799045"/>
                <a:gd name="connsiteX2" fmla="*/ 294418 w 1206932"/>
                <a:gd name="connsiteY2" fmla="*/ 613039 h 799045"/>
                <a:gd name="connsiteX3" fmla="*/ 531644 w 1206932"/>
                <a:gd name="connsiteY3" fmla="*/ 480297 h 799045"/>
                <a:gd name="connsiteX4" fmla="*/ 784558 w 1206932"/>
                <a:gd name="connsiteY4" fmla="*/ 283151 h 799045"/>
                <a:gd name="connsiteX5" fmla="*/ 1206932 w 1206932"/>
                <a:gd name="connsiteY5" fmla="*/ 0 h 799045"/>
                <a:gd name="connsiteX0" fmla="*/ 0 w 1206932"/>
                <a:gd name="connsiteY0" fmla="*/ 799045 h 799045"/>
                <a:gd name="connsiteX1" fmla="*/ 32972 w 1206932"/>
                <a:gd name="connsiteY1" fmla="*/ 775911 h 799045"/>
                <a:gd name="connsiteX2" fmla="*/ 294418 w 1206932"/>
                <a:gd name="connsiteY2" fmla="*/ 613039 h 799045"/>
                <a:gd name="connsiteX3" fmla="*/ 515159 w 1206932"/>
                <a:gd name="connsiteY3" fmla="*/ 451381 h 799045"/>
                <a:gd name="connsiteX4" fmla="*/ 784558 w 1206932"/>
                <a:gd name="connsiteY4" fmla="*/ 283151 h 799045"/>
                <a:gd name="connsiteX5" fmla="*/ 1206932 w 1206932"/>
                <a:gd name="connsiteY5" fmla="*/ 0 h 799045"/>
                <a:gd name="connsiteX0" fmla="*/ 0 w 1206932"/>
                <a:gd name="connsiteY0" fmla="*/ 799045 h 799045"/>
                <a:gd name="connsiteX1" fmla="*/ 32972 w 1206932"/>
                <a:gd name="connsiteY1" fmla="*/ 775911 h 799045"/>
                <a:gd name="connsiteX2" fmla="*/ 239465 w 1206932"/>
                <a:gd name="connsiteY2" fmla="*/ 613039 h 799045"/>
                <a:gd name="connsiteX3" fmla="*/ 515159 w 1206932"/>
                <a:gd name="connsiteY3" fmla="*/ 451381 h 799045"/>
                <a:gd name="connsiteX4" fmla="*/ 784558 w 1206932"/>
                <a:gd name="connsiteY4" fmla="*/ 283151 h 799045"/>
                <a:gd name="connsiteX5" fmla="*/ 1206932 w 1206932"/>
                <a:gd name="connsiteY5" fmla="*/ 0 h 799045"/>
                <a:gd name="connsiteX0" fmla="*/ 0 w 1206932"/>
                <a:gd name="connsiteY0" fmla="*/ 799045 h 799045"/>
                <a:gd name="connsiteX1" fmla="*/ 239465 w 1206932"/>
                <a:gd name="connsiteY1" fmla="*/ 613039 h 799045"/>
                <a:gd name="connsiteX2" fmla="*/ 515159 w 1206932"/>
                <a:gd name="connsiteY2" fmla="*/ 451381 h 799045"/>
                <a:gd name="connsiteX3" fmla="*/ 784558 w 1206932"/>
                <a:gd name="connsiteY3" fmla="*/ 283151 h 799045"/>
                <a:gd name="connsiteX4" fmla="*/ 1206932 w 1206932"/>
                <a:gd name="connsiteY4" fmla="*/ 0 h 799045"/>
                <a:gd name="connsiteX0" fmla="*/ 0 w 1212427"/>
                <a:gd name="connsiteY0" fmla="*/ 764345 h 764345"/>
                <a:gd name="connsiteX1" fmla="*/ 244960 w 1212427"/>
                <a:gd name="connsiteY1" fmla="*/ 613039 h 764345"/>
                <a:gd name="connsiteX2" fmla="*/ 520654 w 1212427"/>
                <a:gd name="connsiteY2" fmla="*/ 451381 h 764345"/>
                <a:gd name="connsiteX3" fmla="*/ 790053 w 1212427"/>
                <a:gd name="connsiteY3" fmla="*/ 283151 h 764345"/>
                <a:gd name="connsiteX4" fmla="*/ 1212427 w 1212427"/>
                <a:gd name="connsiteY4" fmla="*/ 0 h 76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427" h="764345">
                  <a:moveTo>
                    <a:pt x="0" y="764345"/>
                  </a:moveTo>
                  <a:lnTo>
                    <a:pt x="244960" y="613039"/>
                  </a:lnTo>
                  <a:cubicBezTo>
                    <a:pt x="370203" y="553167"/>
                    <a:pt x="429805" y="506362"/>
                    <a:pt x="520654" y="451381"/>
                  </a:cubicBezTo>
                  <a:cubicBezTo>
                    <a:pt x="611503" y="396400"/>
                    <a:pt x="674758" y="358381"/>
                    <a:pt x="790053" y="283151"/>
                  </a:cubicBezTo>
                  <a:cubicBezTo>
                    <a:pt x="905348" y="207921"/>
                    <a:pt x="1105055" y="51855"/>
                    <a:pt x="1212427" y="0"/>
                  </a:cubicBezTo>
                </a:path>
              </a:pathLst>
            </a:custGeom>
            <a:grpFill/>
            <a:ln w="9525" cap="flat" cmpd="sng" algn="ctr">
              <a:solidFill>
                <a:srgbClr val="1F497D">
                  <a:lumMod val="50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grpSp>
      <p:grpSp>
        <p:nvGrpSpPr>
          <p:cNvPr id="4782" name="Group 296">
            <a:extLst>
              <a:ext uri="{FF2B5EF4-FFF2-40B4-BE49-F238E27FC236}">
                <a16:creationId xmlns:a16="http://schemas.microsoft.com/office/drawing/2014/main" id="{FF951BCA-34B5-416E-B18C-E11FE3F5EC3D}"/>
              </a:ext>
            </a:extLst>
          </p:cNvPr>
          <p:cNvGrpSpPr>
            <a:grpSpLocks/>
          </p:cNvGrpSpPr>
          <p:nvPr/>
        </p:nvGrpSpPr>
        <p:grpSpPr bwMode="auto">
          <a:xfrm rot="1483507">
            <a:off x="8507656" y="4001273"/>
            <a:ext cx="1381470" cy="1655892"/>
            <a:chOff x="5500331" y="2438776"/>
            <a:chExt cx="1640905" cy="1473508"/>
          </a:xfrm>
          <a:solidFill>
            <a:srgbClr val="C0504D"/>
          </a:solidFill>
        </p:grpSpPr>
        <p:sp>
          <p:nvSpPr>
            <p:cNvPr id="4952" name="Freeform 284">
              <a:extLst>
                <a:ext uri="{FF2B5EF4-FFF2-40B4-BE49-F238E27FC236}">
                  <a16:creationId xmlns:a16="http://schemas.microsoft.com/office/drawing/2014/main" id="{84FD1DC4-7BC9-4439-AAB0-4248699490B3}"/>
                </a:ext>
              </a:extLst>
            </p:cNvPr>
            <p:cNvSpPr/>
            <p:nvPr/>
          </p:nvSpPr>
          <p:spPr>
            <a:xfrm>
              <a:off x="5601790" y="2776789"/>
              <a:ext cx="942648" cy="630886"/>
            </a:xfrm>
            <a:custGeom>
              <a:avLst/>
              <a:gdLst>
                <a:gd name="connsiteX0" fmla="*/ 0 w 1752600"/>
                <a:gd name="connsiteY0" fmla="*/ 736600 h 736600"/>
                <a:gd name="connsiteX1" fmla="*/ 431800 w 1752600"/>
                <a:gd name="connsiteY1" fmla="*/ 492760 h 736600"/>
                <a:gd name="connsiteX2" fmla="*/ 706120 w 1752600"/>
                <a:gd name="connsiteY2" fmla="*/ 375920 h 736600"/>
                <a:gd name="connsiteX3" fmla="*/ 1148080 w 1752600"/>
                <a:gd name="connsiteY3" fmla="*/ 228600 h 736600"/>
                <a:gd name="connsiteX4" fmla="*/ 1503680 w 1752600"/>
                <a:gd name="connsiteY4" fmla="*/ 116840 h 736600"/>
                <a:gd name="connsiteX5" fmla="*/ 1752600 w 1752600"/>
                <a:gd name="connsiteY5" fmla="*/ 0 h 736600"/>
                <a:gd name="connsiteX0" fmla="*/ 0 w 1752600"/>
                <a:gd name="connsiteY0" fmla="*/ 736600 h 736600"/>
                <a:gd name="connsiteX1" fmla="*/ 431800 w 1752600"/>
                <a:gd name="connsiteY1" fmla="*/ 492760 h 736600"/>
                <a:gd name="connsiteX2" fmla="*/ 706120 w 1752600"/>
                <a:gd name="connsiteY2" fmla="*/ 375920 h 736600"/>
                <a:gd name="connsiteX3" fmla="*/ 1158240 w 1752600"/>
                <a:gd name="connsiteY3" fmla="*/ 243840 h 736600"/>
                <a:gd name="connsiteX4" fmla="*/ 1503680 w 1752600"/>
                <a:gd name="connsiteY4" fmla="*/ 116840 h 736600"/>
                <a:gd name="connsiteX5" fmla="*/ 1752600 w 1752600"/>
                <a:gd name="connsiteY5" fmla="*/ 0 h 736600"/>
                <a:gd name="connsiteX0" fmla="*/ 0 w 1732280"/>
                <a:gd name="connsiteY0" fmla="*/ 756920 h 756920"/>
                <a:gd name="connsiteX1" fmla="*/ 431800 w 1732280"/>
                <a:gd name="connsiteY1" fmla="*/ 513080 h 756920"/>
                <a:gd name="connsiteX2" fmla="*/ 706120 w 1732280"/>
                <a:gd name="connsiteY2" fmla="*/ 396240 h 756920"/>
                <a:gd name="connsiteX3" fmla="*/ 1158240 w 1732280"/>
                <a:gd name="connsiteY3" fmla="*/ 264160 h 756920"/>
                <a:gd name="connsiteX4" fmla="*/ 1503680 w 1732280"/>
                <a:gd name="connsiteY4" fmla="*/ 137160 h 756920"/>
                <a:gd name="connsiteX5" fmla="*/ 1732280 w 1732280"/>
                <a:gd name="connsiteY5" fmla="*/ 0 h 756920"/>
                <a:gd name="connsiteX0" fmla="*/ 0 w 1747520"/>
                <a:gd name="connsiteY0" fmla="*/ 751840 h 751840"/>
                <a:gd name="connsiteX1" fmla="*/ 431800 w 1747520"/>
                <a:gd name="connsiteY1" fmla="*/ 508000 h 751840"/>
                <a:gd name="connsiteX2" fmla="*/ 706120 w 1747520"/>
                <a:gd name="connsiteY2" fmla="*/ 391160 h 751840"/>
                <a:gd name="connsiteX3" fmla="*/ 1158240 w 1747520"/>
                <a:gd name="connsiteY3" fmla="*/ 259080 h 751840"/>
                <a:gd name="connsiteX4" fmla="*/ 1503680 w 1747520"/>
                <a:gd name="connsiteY4" fmla="*/ 132080 h 751840"/>
                <a:gd name="connsiteX5" fmla="*/ 1747520 w 1747520"/>
                <a:gd name="connsiteY5" fmla="*/ 0 h 751840"/>
                <a:gd name="connsiteX0" fmla="*/ 0 w 1747520"/>
                <a:gd name="connsiteY0" fmla="*/ 751840 h 751840"/>
                <a:gd name="connsiteX1" fmla="*/ 431800 w 1747520"/>
                <a:gd name="connsiteY1" fmla="*/ 508000 h 751840"/>
                <a:gd name="connsiteX2" fmla="*/ 706120 w 1747520"/>
                <a:gd name="connsiteY2" fmla="*/ 391160 h 751840"/>
                <a:gd name="connsiteX3" fmla="*/ 1136259 w 1747520"/>
                <a:gd name="connsiteY3" fmla="*/ 247513 h 751840"/>
                <a:gd name="connsiteX4" fmla="*/ 1503680 w 1747520"/>
                <a:gd name="connsiteY4" fmla="*/ 132080 h 751840"/>
                <a:gd name="connsiteX5" fmla="*/ 1747520 w 1747520"/>
                <a:gd name="connsiteY5" fmla="*/ 0 h 751840"/>
                <a:gd name="connsiteX0" fmla="*/ 0 w 1747520"/>
                <a:gd name="connsiteY0" fmla="*/ 751840 h 751840"/>
                <a:gd name="connsiteX1" fmla="*/ 431800 w 1747520"/>
                <a:gd name="connsiteY1" fmla="*/ 508000 h 751840"/>
                <a:gd name="connsiteX2" fmla="*/ 734971 w 1747520"/>
                <a:gd name="connsiteY2" fmla="*/ 386823 h 751840"/>
                <a:gd name="connsiteX3" fmla="*/ 1136259 w 1747520"/>
                <a:gd name="connsiteY3" fmla="*/ 247513 h 751840"/>
                <a:gd name="connsiteX4" fmla="*/ 1503680 w 1747520"/>
                <a:gd name="connsiteY4" fmla="*/ 132080 h 751840"/>
                <a:gd name="connsiteX5" fmla="*/ 1747520 w 1747520"/>
                <a:gd name="connsiteY5" fmla="*/ 0 h 751840"/>
                <a:gd name="connsiteX0" fmla="*/ 0 w 1747520"/>
                <a:gd name="connsiteY0" fmla="*/ 751840 h 751840"/>
                <a:gd name="connsiteX1" fmla="*/ 431800 w 1747520"/>
                <a:gd name="connsiteY1" fmla="*/ 508000 h 751840"/>
                <a:gd name="connsiteX2" fmla="*/ 734971 w 1747520"/>
                <a:gd name="connsiteY2" fmla="*/ 386823 h 751840"/>
                <a:gd name="connsiteX3" fmla="*/ 1136259 w 1747520"/>
                <a:gd name="connsiteY3" fmla="*/ 247513 h 751840"/>
                <a:gd name="connsiteX4" fmla="*/ 1476204 w 1747520"/>
                <a:gd name="connsiteY4" fmla="*/ 114730 h 751840"/>
                <a:gd name="connsiteX5" fmla="*/ 1747520 w 1747520"/>
                <a:gd name="connsiteY5" fmla="*/ 0 h 751840"/>
                <a:gd name="connsiteX0" fmla="*/ 0 w 1742025"/>
                <a:gd name="connsiteY0" fmla="*/ 803890 h 803890"/>
                <a:gd name="connsiteX1" fmla="*/ 431800 w 1742025"/>
                <a:gd name="connsiteY1" fmla="*/ 560050 h 803890"/>
                <a:gd name="connsiteX2" fmla="*/ 734971 w 1742025"/>
                <a:gd name="connsiteY2" fmla="*/ 438873 h 803890"/>
                <a:gd name="connsiteX3" fmla="*/ 1136259 w 1742025"/>
                <a:gd name="connsiteY3" fmla="*/ 299563 h 803890"/>
                <a:gd name="connsiteX4" fmla="*/ 1476204 w 1742025"/>
                <a:gd name="connsiteY4" fmla="*/ 166780 h 803890"/>
                <a:gd name="connsiteX5" fmla="*/ 1742025 w 1742025"/>
                <a:gd name="connsiteY5" fmla="*/ 0 h 803890"/>
                <a:gd name="connsiteX0" fmla="*/ 0 w 1742025"/>
                <a:gd name="connsiteY0" fmla="*/ 803890 h 803890"/>
                <a:gd name="connsiteX1" fmla="*/ 431800 w 1742025"/>
                <a:gd name="connsiteY1" fmla="*/ 560050 h 803890"/>
                <a:gd name="connsiteX2" fmla="*/ 723981 w 1742025"/>
                <a:gd name="connsiteY2" fmla="*/ 421523 h 803890"/>
                <a:gd name="connsiteX3" fmla="*/ 1136259 w 1742025"/>
                <a:gd name="connsiteY3" fmla="*/ 299563 h 803890"/>
                <a:gd name="connsiteX4" fmla="*/ 1476204 w 1742025"/>
                <a:gd name="connsiteY4" fmla="*/ 166780 h 803890"/>
                <a:gd name="connsiteX5" fmla="*/ 1742025 w 1742025"/>
                <a:gd name="connsiteY5" fmla="*/ 0 h 803890"/>
                <a:gd name="connsiteX0" fmla="*/ 0 w 1742025"/>
                <a:gd name="connsiteY0" fmla="*/ 803890 h 803890"/>
                <a:gd name="connsiteX1" fmla="*/ 431800 w 1742025"/>
                <a:gd name="connsiteY1" fmla="*/ 560050 h 803890"/>
                <a:gd name="connsiteX2" fmla="*/ 723981 w 1742025"/>
                <a:gd name="connsiteY2" fmla="*/ 421523 h 803890"/>
                <a:gd name="connsiteX3" fmla="*/ 1108783 w 1742025"/>
                <a:gd name="connsiteY3" fmla="*/ 282213 h 803890"/>
                <a:gd name="connsiteX4" fmla="*/ 1476204 w 1742025"/>
                <a:gd name="connsiteY4" fmla="*/ 166780 h 803890"/>
                <a:gd name="connsiteX5" fmla="*/ 1742025 w 1742025"/>
                <a:gd name="connsiteY5" fmla="*/ 0 h 803890"/>
                <a:gd name="connsiteX0" fmla="*/ 0 w 1742025"/>
                <a:gd name="connsiteY0" fmla="*/ 803890 h 803890"/>
                <a:gd name="connsiteX1" fmla="*/ 431800 w 1742025"/>
                <a:gd name="connsiteY1" fmla="*/ 560050 h 803890"/>
                <a:gd name="connsiteX2" fmla="*/ 751458 w 1742025"/>
                <a:gd name="connsiteY2" fmla="*/ 444657 h 803890"/>
                <a:gd name="connsiteX3" fmla="*/ 1108783 w 1742025"/>
                <a:gd name="connsiteY3" fmla="*/ 282213 h 803890"/>
                <a:gd name="connsiteX4" fmla="*/ 1476204 w 1742025"/>
                <a:gd name="connsiteY4" fmla="*/ 166780 h 803890"/>
                <a:gd name="connsiteX5" fmla="*/ 1742025 w 1742025"/>
                <a:gd name="connsiteY5" fmla="*/ 0 h 803890"/>
                <a:gd name="connsiteX0" fmla="*/ 0 w 1742025"/>
                <a:gd name="connsiteY0" fmla="*/ 803890 h 803890"/>
                <a:gd name="connsiteX1" fmla="*/ 431800 w 1742025"/>
                <a:gd name="connsiteY1" fmla="*/ 560050 h 803890"/>
                <a:gd name="connsiteX2" fmla="*/ 751458 w 1742025"/>
                <a:gd name="connsiteY2" fmla="*/ 444657 h 803890"/>
                <a:gd name="connsiteX3" fmla="*/ 1097793 w 1742025"/>
                <a:gd name="connsiteY3" fmla="*/ 311130 h 803890"/>
                <a:gd name="connsiteX4" fmla="*/ 1476204 w 1742025"/>
                <a:gd name="connsiteY4" fmla="*/ 166780 h 803890"/>
                <a:gd name="connsiteX5" fmla="*/ 1742025 w 1742025"/>
                <a:gd name="connsiteY5" fmla="*/ 0 h 803890"/>
                <a:gd name="connsiteX0" fmla="*/ 0 w 1742025"/>
                <a:gd name="connsiteY0" fmla="*/ 803890 h 803890"/>
                <a:gd name="connsiteX1" fmla="*/ 437295 w 1742025"/>
                <a:gd name="connsiteY1" fmla="*/ 600534 h 803890"/>
                <a:gd name="connsiteX2" fmla="*/ 751458 w 1742025"/>
                <a:gd name="connsiteY2" fmla="*/ 444657 h 803890"/>
                <a:gd name="connsiteX3" fmla="*/ 1097793 w 1742025"/>
                <a:gd name="connsiteY3" fmla="*/ 311130 h 803890"/>
                <a:gd name="connsiteX4" fmla="*/ 1476204 w 1742025"/>
                <a:gd name="connsiteY4" fmla="*/ 166780 h 803890"/>
                <a:gd name="connsiteX5" fmla="*/ 1742025 w 1742025"/>
                <a:gd name="connsiteY5" fmla="*/ 0 h 803890"/>
                <a:gd name="connsiteX0" fmla="*/ 0 w 1742025"/>
                <a:gd name="connsiteY0" fmla="*/ 803890 h 826216"/>
                <a:gd name="connsiteX1" fmla="*/ 82430 w 1742025"/>
                <a:gd name="connsiteY1" fmla="*/ 792323 h 826216"/>
                <a:gd name="connsiteX2" fmla="*/ 437295 w 1742025"/>
                <a:gd name="connsiteY2" fmla="*/ 600534 h 826216"/>
                <a:gd name="connsiteX3" fmla="*/ 751458 w 1742025"/>
                <a:gd name="connsiteY3" fmla="*/ 444657 h 826216"/>
                <a:gd name="connsiteX4" fmla="*/ 1097793 w 1742025"/>
                <a:gd name="connsiteY4" fmla="*/ 311130 h 826216"/>
                <a:gd name="connsiteX5" fmla="*/ 1476204 w 1742025"/>
                <a:gd name="connsiteY5" fmla="*/ 166780 h 826216"/>
                <a:gd name="connsiteX6" fmla="*/ 1742025 w 1742025"/>
                <a:gd name="connsiteY6" fmla="*/ 0 h 826216"/>
                <a:gd name="connsiteX0" fmla="*/ 0 w 1742025"/>
                <a:gd name="connsiteY0" fmla="*/ 803890 h 803890"/>
                <a:gd name="connsiteX1" fmla="*/ 437295 w 1742025"/>
                <a:gd name="connsiteY1" fmla="*/ 600534 h 803890"/>
                <a:gd name="connsiteX2" fmla="*/ 751458 w 1742025"/>
                <a:gd name="connsiteY2" fmla="*/ 444657 h 803890"/>
                <a:gd name="connsiteX3" fmla="*/ 1097793 w 1742025"/>
                <a:gd name="connsiteY3" fmla="*/ 311130 h 803890"/>
                <a:gd name="connsiteX4" fmla="*/ 1476204 w 1742025"/>
                <a:gd name="connsiteY4" fmla="*/ 166780 h 803890"/>
                <a:gd name="connsiteX5" fmla="*/ 1742025 w 1742025"/>
                <a:gd name="connsiteY5" fmla="*/ 0 h 803890"/>
                <a:gd name="connsiteX0" fmla="*/ 0 w 1742025"/>
                <a:gd name="connsiteY0" fmla="*/ 803890 h 809673"/>
                <a:gd name="connsiteX1" fmla="*/ 10991 w 1742025"/>
                <a:gd name="connsiteY1" fmla="*/ 809673 h 809673"/>
                <a:gd name="connsiteX2" fmla="*/ 437295 w 1742025"/>
                <a:gd name="connsiteY2" fmla="*/ 600534 h 809673"/>
                <a:gd name="connsiteX3" fmla="*/ 751458 w 1742025"/>
                <a:gd name="connsiteY3" fmla="*/ 444657 h 809673"/>
                <a:gd name="connsiteX4" fmla="*/ 1097793 w 1742025"/>
                <a:gd name="connsiteY4" fmla="*/ 311130 h 809673"/>
                <a:gd name="connsiteX5" fmla="*/ 1476204 w 1742025"/>
                <a:gd name="connsiteY5" fmla="*/ 166780 h 809673"/>
                <a:gd name="connsiteX6" fmla="*/ 1742025 w 1742025"/>
                <a:gd name="connsiteY6" fmla="*/ 0 h 809673"/>
                <a:gd name="connsiteX0" fmla="*/ 0 w 1742025"/>
                <a:gd name="connsiteY0" fmla="*/ 803890 h 803890"/>
                <a:gd name="connsiteX1" fmla="*/ 437295 w 1742025"/>
                <a:gd name="connsiteY1" fmla="*/ 600534 h 803890"/>
                <a:gd name="connsiteX2" fmla="*/ 751458 w 1742025"/>
                <a:gd name="connsiteY2" fmla="*/ 444657 h 803890"/>
                <a:gd name="connsiteX3" fmla="*/ 1097793 w 1742025"/>
                <a:gd name="connsiteY3" fmla="*/ 311130 h 803890"/>
                <a:gd name="connsiteX4" fmla="*/ 1476204 w 1742025"/>
                <a:gd name="connsiteY4" fmla="*/ 166780 h 803890"/>
                <a:gd name="connsiteX5" fmla="*/ 1742025 w 1742025"/>
                <a:gd name="connsiteY5" fmla="*/ 0 h 803890"/>
                <a:gd name="connsiteX0" fmla="*/ 0 w 1687072"/>
                <a:gd name="connsiteY0" fmla="*/ 809673 h 809673"/>
                <a:gd name="connsiteX1" fmla="*/ 382342 w 1687072"/>
                <a:gd name="connsiteY1" fmla="*/ 600534 h 809673"/>
                <a:gd name="connsiteX2" fmla="*/ 696505 w 1687072"/>
                <a:gd name="connsiteY2" fmla="*/ 444657 h 809673"/>
                <a:gd name="connsiteX3" fmla="*/ 1042840 w 1687072"/>
                <a:gd name="connsiteY3" fmla="*/ 311130 h 809673"/>
                <a:gd name="connsiteX4" fmla="*/ 1421251 w 1687072"/>
                <a:gd name="connsiteY4" fmla="*/ 166780 h 809673"/>
                <a:gd name="connsiteX5" fmla="*/ 1687072 w 1687072"/>
                <a:gd name="connsiteY5" fmla="*/ 0 h 809673"/>
                <a:gd name="connsiteX0" fmla="*/ 0 w 1687072"/>
                <a:gd name="connsiteY0" fmla="*/ 809673 h 809673"/>
                <a:gd name="connsiteX1" fmla="*/ 382342 w 1687072"/>
                <a:gd name="connsiteY1" fmla="*/ 600534 h 809673"/>
                <a:gd name="connsiteX2" fmla="*/ 696505 w 1687072"/>
                <a:gd name="connsiteY2" fmla="*/ 444657 h 809673"/>
                <a:gd name="connsiteX3" fmla="*/ 1042840 w 1687072"/>
                <a:gd name="connsiteY3" fmla="*/ 311130 h 809673"/>
                <a:gd name="connsiteX4" fmla="*/ 1421251 w 1687072"/>
                <a:gd name="connsiteY4" fmla="*/ 166780 h 809673"/>
                <a:gd name="connsiteX5" fmla="*/ 1687072 w 1687072"/>
                <a:gd name="connsiteY5" fmla="*/ 0 h 809673"/>
                <a:gd name="connsiteX0" fmla="*/ 0 w 1421251"/>
                <a:gd name="connsiteY0" fmla="*/ 642893 h 642893"/>
                <a:gd name="connsiteX1" fmla="*/ 382342 w 1421251"/>
                <a:gd name="connsiteY1" fmla="*/ 433754 h 642893"/>
                <a:gd name="connsiteX2" fmla="*/ 696505 w 1421251"/>
                <a:gd name="connsiteY2" fmla="*/ 277877 h 642893"/>
                <a:gd name="connsiteX3" fmla="*/ 1042840 w 1421251"/>
                <a:gd name="connsiteY3" fmla="*/ 144350 h 642893"/>
                <a:gd name="connsiteX4" fmla="*/ 1421251 w 1421251"/>
                <a:gd name="connsiteY4" fmla="*/ 0 h 642893"/>
                <a:gd name="connsiteX0" fmla="*/ 0 w 1421251"/>
                <a:gd name="connsiteY0" fmla="*/ 642893 h 642893"/>
                <a:gd name="connsiteX1" fmla="*/ 382342 w 1421251"/>
                <a:gd name="connsiteY1" fmla="*/ 433754 h 642893"/>
                <a:gd name="connsiteX2" fmla="*/ 696505 w 1421251"/>
                <a:gd name="connsiteY2" fmla="*/ 277877 h 642893"/>
                <a:gd name="connsiteX3" fmla="*/ 1042840 w 1421251"/>
                <a:gd name="connsiteY3" fmla="*/ 144350 h 642893"/>
                <a:gd name="connsiteX4" fmla="*/ 1421251 w 1421251"/>
                <a:gd name="connsiteY4" fmla="*/ 0 h 642893"/>
                <a:gd name="connsiteX0" fmla="*/ 0 w 1267381"/>
                <a:gd name="connsiteY0" fmla="*/ 602409 h 602409"/>
                <a:gd name="connsiteX1" fmla="*/ 382342 w 1267381"/>
                <a:gd name="connsiteY1" fmla="*/ 393270 h 602409"/>
                <a:gd name="connsiteX2" fmla="*/ 696505 w 1267381"/>
                <a:gd name="connsiteY2" fmla="*/ 237393 h 602409"/>
                <a:gd name="connsiteX3" fmla="*/ 1042840 w 1267381"/>
                <a:gd name="connsiteY3" fmla="*/ 103866 h 602409"/>
                <a:gd name="connsiteX4" fmla="*/ 1267381 w 1267381"/>
                <a:gd name="connsiteY4" fmla="*/ 0 h 602409"/>
                <a:gd name="connsiteX0" fmla="*/ 0 w 1267381"/>
                <a:gd name="connsiteY0" fmla="*/ 602409 h 602409"/>
                <a:gd name="connsiteX1" fmla="*/ 382342 w 1267381"/>
                <a:gd name="connsiteY1" fmla="*/ 393270 h 602409"/>
                <a:gd name="connsiteX2" fmla="*/ 696505 w 1267381"/>
                <a:gd name="connsiteY2" fmla="*/ 237393 h 602409"/>
                <a:gd name="connsiteX3" fmla="*/ 1037344 w 1267381"/>
                <a:gd name="connsiteY3" fmla="*/ 86516 h 602409"/>
                <a:gd name="connsiteX4" fmla="*/ 1267381 w 1267381"/>
                <a:gd name="connsiteY4" fmla="*/ 0 h 602409"/>
                <a:gd name="connsiteX0" fmla="*/ 0 w 1206932"/>
                <a:gd name="connsiteY0" fmla="*/ 579276 h 579276"/>
                <a:gd name="connsiteX1" fmla="*/ 321893 w 1206932"/>
                <a:gd name="connsiteY1" fmla="*/ 393270 h 579276"/>
                <a:gd name="connsiteX2" fmla="*/ 636056 w 1206932"/>
                <a:gd name="connsiteY2" fmla="*/ 237393 h 579276"/>
                <a:gd name="connsiteX3" fmla="*/ 976895 w 1206932"/>
                <a:gd name="connsiteY3" fmla="*/ 86516 h 579276"/>
                <a:gd name="connsiteX4" fmla="*/ 1206932 w 1206932"/>
                <a:gd name="connsiteY4" fmla="*/ 0 h 579276"/>
                <a:gd name="connsiteX0" fmla="*/ 0 w 1206932"/>
                <a:gd name="connsiteY0" fmla="*/ 579276 h 579276"/>
                <a:gd name="connsiteX1" fmla="*/ 321893 w 1206932"/>
                <a:gd name="connsiteY1" fmla="*/ 393270 h 579276"/>
                <a:gd name="connsiteX2" fmla="*/ 636056 w 1206932"/>
                <a:gd name="connsiteY2" fmla="*/ 237393 h 579276"/>
                <a:gd name="connsiteX3" fmla="*/ 894465 w 1206932"/>
                <a:gd name="connsiteY3" fmla="*/ 103866 h 579276"/>
                <a:gd name="connsiteX4" fmla="*/ 1206932 w 1206932"/>
                <a:gd name="connsiteY4" fmla="*/ 0 h 579276"/>
                <a:gd name="connsiteX0" fmla="*/ 0 w 1206932"/>
                <a:gd name="connsiteY0" fmla="*/ 579276 h 579276"/>
                <a:gd name="connsiteX1" fmla="*/ 321893 w 1206932"/>
                <a:gd name="connsiteY1" fmla="*/ 393270 h 579276"/>
                <a:gd name="connsiteX2" fmla="*/ 614075 w 1206932"/>
                <a:gd name="connsiteY2" fmla="*/ 231610 h 579276"/>
                <a:gd name="connsiteX3" fmla="*/ 894465 w 1206932"/>
                <a:gd name="connsiteY3" fmla="*/ 103866 h 579276"/>
                <a:gd name="connsiteX4" fmla="*/ 1206932 w 1206932"/>
                <a:gd name="connsiteY4" fmla="*/ 0 h 579276"/>
                <a:gd name="connsiteX0" fmla="*/ 0 w 1206932"/>
                <a:gd name="connsiteY0" fmla="*/ 602410 h 602410"/>
                <a:gd name="connsiteX1" fmla="*/ 321893 w 1206932"/>
                <a:gd name="connsiteY1" fmla="*/ 416404 h 602410"/>
                <a:gd name="connsiteX2" fmla="*/ 614075 w 1206932"/>
                <a:gd name="connsiteY2" fmla="*/ 254744 h 602410"/>
                <a:gd name="connsiteX3" fmla="*/ 894465 w 1206932"/>
                <a:gd name="connsiteY3" fmla="*/ 127000 h 602410"/>
                <a:gd name="connsiteX4" fmla="*/ 1206932 w 1206932"/>
                <a:gd name="connsiteY4" fmla="*/ 0 h 602410"/>
                <a:gd name="connsiteX0" fmla="*/ 0 w 1206932"/>
                <a:gd name="connsiteY0" fmla="*/ 602410 h 602410"/>
                <a:gd name="connsiteX1" fmla="*/ 327389 w 1206932"/>
                <a:gd name="connsiteY1" fmla="*/ 433754 h 602410"/>
                <a:gd name="connsiteX2" fmla="*/ 614075 w 1206932"/>
                <a:gd name="connsiteY2" fmla="*/ 254744 h 602410"/>
                <a:gd name="connsiteX3" fmla="*/ 894465 w 1206932"/>
                <a:gd name="connsiteY3" fmla="*/ 127000 h 602410"/>
                <a:gd name="connsiteX4" fmla="*/ 1206932 w 1206932"/>
                <a:gd name="connsiteY4" fmla="*/ 0 h 602410"/>
                <a:gd name="connsiteX0" fmla="*/ 0 w 1206932"/>
                <a:gd name="connsiteY0" fmla="*/ 602410 h 602410"/>
                <a:gd name="connsiteX1" fmla="*/ 327389 w 1206932"/>
                <a:gd name="connsiteY1" fmla="*/ 433754 h 602410"/>
                <a:gd name="connsiteX2" fmla="*/ 559121 w 1206932"/>
                <a:gd name="connsiteY2" fmla="*/ 272095 h 602410"/>
                <a:gd name="connsiteX3" fmla="*/ 894465 w 1206932"/>
                <a:gd name="connsiteY3" fmla="*/ 127000 h 602410"/>
                <a:gd name="connsiteX4" fmla="*/ 1206932 w 1206932"/>
                <a:gd name="connsiteY4" fmla="*/ 0 h 602410"/>
                <a:gd name="connsiteX0" fmla="*/ 0 w 1206932"/>
                <a:gd name="connsiteY0" fmla="*/ 602410 h 602410"/>
                <a:gd name="connsiteX1" fmla="*/ 294418 w 1206932"/>
                <a:gd name="connsiteY1" fmla="*/ 416404 h 602410"/>
                <a:gd name="connsiteX2" fmla="*/ 559121 w 1206932"/>
                <a:gd name="connsiteY2" fmla="*/ 272095 h 602410"/>
                <a:gd name="connsiteX3" fmla="*/ 894465 w 1206932"/>
                <a:gd name="connsiteY3" fmla="*/ 127000 h 602410"/>
                <a:gd name="connsiteX4" fmla="*/ 1206932 w 1206932"/>
                <a:gd name="connsiteY4" fmla="*/ 0 h 602410"/>
                <a:gd name="connsiteX0" fmla="*/ 0 w 1206932"/>
                <a:gd name="connsiteY0" fmla="*/ 602410 h 602410"/>
                <a:gd name="connsiteX1" fmla="*/ 0 w 1206932"/>
                <a:gd name="connsiteY1" fmla="*/ 590843 h 602410"/>
                <a:gd name="connsiteX2" fmla="*/ 294418 w 1206932"/>
                <a:gd name="connsiteY2" fmla="*/ 416404 h 602410"/>
                <a:gd name="connsiteX3" fmla="*/ 559121 w 1206932"/>
                <a:gd name="connsiteY3" fmla="*/ 272095 h 602410"/>
                <a:gd name="connsiteX4" fmla="*/ 894465 w 1206932"/>
                <a:gd name="connsiteY4" fmla="*/ 127000 h 602410"/>
                <a:gd name="connsiteX5" fmla="*/ 1206932 w 1206932"/>
                <a:gd name="connsiteY5" fmla="*/ 0 h 602410"/>
                <a:gd name="connsiteX0" fmla="*/ 0 w 1053062"/>
                <a:gd name="connsiteY0" fmla="*/ 596627 h 596627"/>
                <a:gd name="connsiteX1" fmla="*/ 0 w 1053062"/>
                <a:gd name="connsiteY1" fmla="*/ 585060 h 596627"/>
                <a:gd name="connsiteX2" fmla="*/ 294418 w 1053062"/>
                <a:gd name="connsiteY2" fmla="*/ 410621 h 596627"/>
                <a:gd name="connsiteX3" fmla="*/ 559121 w 1053062"/>
                <a:gd name="connsiteY3" fmla="*/ 266312 h 596627"/>
                <a:gd name="connsiteX4" fmla="*/ 894465 w 1053062"/>
                <a:gd name="connsiteY4" fmla="*/ 121217 h 596627"/>
                <a:gd name="connsiteX5" fmla="*/ 1053062 w 1053062"/>
                <a:gd name="connsiteY5" fmla="*/ 0 h 596627"/>
                <a:gd name="connsiteX0" fmla="*/ 0 w 1053062"/>
                <a:gd name="connsiteY0" fmla="*/ 596627 h 596627"/>
                <a:gd name="connsiteX1" fmla="*/ 0 w 1053062"/>
                <a:gd name="connsiteY1" fmla="*/ 585060 h 596627"/>
                <a:gd name="connsiteX2" fmla="*/ 294418 w 1053062"/>
                <a:gd name="connsiteY2" fmla="*/ 410621 h 596627"/>
                <a:gd name="connsiteX3" fmla="*/ 559121 w 1053062"/>
                <a:gd name="connsiteY3" fmla="*/ 266312 h 596627"/>
                <a:gd name="connsiteX4" fmla="*/ 702128 w 1053062"/>
                <a:gd name="connsiteY4" fmla="*/ 173267 h 596627"/>
                <a:gd name="connsiteX5" fmla="*/ 1053062 w 1053062"/>
                <a:gd name="connsiteY5" fmla="*/ 0 h 596627"/>
                <a:gd name="connsiteX0" fmla="*/ 0 w 1053062"/>
                <a:gd name="connsiteY0" fmla="*/ 596627 h 596627"/>
                <a:gd name="connsiteX1" fmla="*/ 32972 w 1053062"/>
                <a:gd name="connsiteY1" fmla="*/ 573493 h 596627"/>
                <a:gd name="connsiteX2" fmla="*/ 294418 w 1053062"/>
                <a:gd name="connsiteY2" fmla="*/ 410621 h 596627"/>
                <a:gd name="connsiteX3" fmla="*/ 559121 w 1053062"/>
                <a:gd name="connsiteY3" fmla="*/ 266312 h 596627"/>
                <a:gd name="connsiteX4" fmla="*/ 702128 w 1053062"/>
                <a:gd name="connsiteY4" fmla="*/ 173267 h 596627"/>
                <a:gd name="connsiteX5" fmla="*/ 1053062 w 1053062"/>
                <a:gd name="connsiteY5" fmla="*/ 0 h 596627"/>
                <a:gd name="connsiteX0" fmla="*/ 0 w 1053062"/>
                <a:gd name="connsiteY0" fmla="*/ 596627 h 596627"/>
                <a:gd name="connsiteX1" fmla="*/ 32972 w 1053062"/>
                <a:gd name="connsiteY1" fmla="*/ 573493 h 596627"/>
                <a:gd name="connsiteX2" fmla="*/ 294418 w 1053062"/>
                <a:gd name="connsiteY2" fmla="*/ 410621 h 596627"/>
                <a:gd name="connsiteX3" fmla="*/ 531644 w 1053062"/>
                <a:gd name="connsiteY3" fmla="*/ 277879 h 596627"/>
                <a:gd name="connsiteX4" fmla="*/ 702128 w 1053062"/>
                <a:gd name="connsiteY4" fmla="*/ 173267 h 596627"/>
                <a:gd name="connsiteX5" fmla="*/ 1053062 w 1053062"/>
                <a:gd name="connsiteY5" fmla="*/ 0 h 596627"/>
                <a:gd name="connsiteX0" fmla="*/ 0 w 1053062"/>
                <a:gd name="connsiteY0" fmla="*/ 596627 h 596627"/>
                <a:gd name="connsiteX1" fmla="*/ 32972 w 1053062"/>
                <a:gd name="connsiteY1" fmla="*/ 573493 h 596627"/>
                <a:gd name="connsiteX2" fmla="*/ 294418 w 1053062"/>
                <a:gd name="connsiteY2" fmla="*/ 410621 h 596627"/>
                <a:gd name="connsiteX3" fmla="*/ 531644 w 1053062"/>
                <a:gd name="connsiteY3" fmla="*/ 277879 h 596627"/>
                <a:gd name="connsiteX4" fmla="*/ 724109 w 1053062"/>
                <a:gd name="connsiteY4" fmla="*/ 115433 h 596627"/>
                <a:gd name="connsiteX5" fmla="*/ 1053062 w 1053062"/>
                <a:gd name="connsiteY5" fmla="*/ 0 h 596627"/>
                <a:gd name="connsiteX0" fmla="*/ 0 w 1338820"/>
                <a:gd name="connsiteY0" fmla="*/ 839529 h 839529"/>
                <a:gd name="connsiteX1" fmla="*/ 32972 w 1338820"/>
                <a:gd name="connsiteY1" fmla="*/ 816395 h 839529"/>
                <a:gd name="connsiteX2" fmla="*/ 294418 w 1338820"/>
                <a:gd name="connsiteY2" fmla="*/ 653523 h 839529"/>
                <a:gd name="connsiteX3" fmla="*/ 531644 w 1338820"/>
                <a:gd name="connsiteY3" fmla="*/ 520781 h 839529"/>
                <a:gd name="connsiteX4" fmla="*/ 724109 w 1338820"/>
                <a:gd name="connsiteY4" fmla="*/ 358335 h 839529"/>
                <a:gd name="connsiteX5" fmla="*/ 1338820 w 1338820"/>
                <a:gd name="connsiteY5" fmla="*/ 0 h 839529"/>
                <a:gd name="connsiteX0" fmla="*/ 0 w 1206932"/>
                <a:gd name="connsiteY0" fmla="*/ 799045 h 799045"/>
                <a:gd name="connsiteX1" fmla="*/ 32972 w 1206932"/>
                <a:gd name="connsiteY1" fmla="*/ 775911 h 799045"/>
                <a:gd name="connsiteX2" fmla="*/ 294418 w 1206932"/>
                <a:gd name="connsiteY2" fmla="*/ 613039 h 799045"/>
                <a:gd name="connsiteX3" fmla="*/ 531644 w 1206932"/>
                <a:gd name="connsiteY3" fmla="*/ 480297 h 799045"/>
                <a:gd name="connsiteX4" fmla="*/ 724109 w 1206932"/>
                <a:gd name="connsiteY4" fmla="*/ 317851 h 799045"/>
                <a:gd name="connsiteX5" fmla="*/ 1206932 w 1206932"/>
                <a:gd name="connsiteY5" fmla="*/ 0 h 799045"/>
                <a:gd name="connsiteX0" fmla="*/ 0 w 1206932"/>
                <a:gd name="connsiteY0" fmla="*/ 799045 h 799045"/>
                <a:gd name="connsiteX1" fmla="*/ 32972 w 1206932"/>
                <a:gd name="connsiteY1" fmla="*/ 775911 h 799045"/>
                <a:gd name="connsiteX2" fmla="*/ 294418 w 1206932"/>
                <a:gd name="connsiteY2" fmla="*/ 613039 h 799045"/>
                <a:gd name="connsiteX3" fmla="*/ 531644 w 1206932"/>
                <a:gd name="connsiteY3" fmla="*/ 480297 h 799045"/>
                <a:gd name="connsiteX4" fmla="*/ 784558 w 1206932"/>
                <a:gd name="connsiteY4" fmla="*/ 283151 h 799045"/>
                <a:gd name="connsiteX5" fmla="*/ 1206932 w 1206932"/>
                <a:gd name="connsiteY5" fmla="*/ 0 h 799045"/>
                <a:gd name="connsiteX0" fmla="*/ 0 w 1206932"/>
                <a:gd name="connsiteY0" fmla="*/ 799045 h 799045"/>
                <a:gd name="connsiteX1" fmla="*/ 32972 w 1206932"/>
                <a:gd name="connsiteY1" fmla="*/ 775911 h 799045"/>
                <a:gd name="connsiteX2" fmla="*/ 294418 w 1206932"/>
                <a:gd name="connsiteY2" fmla="*/ 613039 h 799045"/>
                <a:gd name="connsiteX3" fmla="*/ 515159 w 1206932"/>
                <a:gd name="connsiteY3" fmla="*/ 451381 h 799045"/>
                <a:gd name="connsiteX4" fmla="*/ 784558 w 1206932"/>
                <a:gd name="connsiteY4" fmla="*/ 283151 h 799045"/>
                <a:gd name="connsiteX5" fmla="*/ 1206932 w 1206932"/>
                <a:gd name="connsiteY5" fmla="*/ 0 h 799045"/>
                <a:gd name="connsiteX0" fmla="*/ 0 w 1206932"/>
                <a:gd name="connsiteY0" fmla="*/ 799045 h 799045"/>
                <a:gd name="connsiteX1" fmla="*/ 32972 w 1206932"/>
                <a:gd name="connsiteY1" fmla="*/ 775911 h 799045"/>
                <a:gd name="connsiteX2" fmla="*/ 239465 w 1206932"/>
                <a:gd name="connsiteY2" fmla="*/ 613039 h 799045"/>
                <a:gd name="connsiteX3" fmla="*/ 515159 w 1206932"/>
                <a:gd name="connsiteY3" fmla="*/ 451381 h 799045"/>
                <a:gd name="connsiteX4" fmla="*/ 784558 w 1206932"/>
                <a:gd name="connsiteY4" fmla="*/ 283151 h 799045"/>
                <a:gd name="connsiteX5" fmla="*/ 1206932 w 1206932"/>
                <a:gd name="connsiteY5" fmla="*/ 0 h 799045"/>
                <a:gd name="connsiteX0" fmla="*/ 0 w 1206932"/>
                <a:gd name="connsiteY0" fmla="*/ 799045 h 799045"/>
                <a:gd name="connsiteX1" fmla="*/ 239465 w 1206932"/>
                <a:gd name="connsiteY1" fmla="*/ 613039 h 799045"/>
                <a:gd name="connsiteX2" fmla="*/ 515159 w 1206932"/>
                <a:gd name="connsiteY2" fmla="*/ 451381 h 799045"/>
                <a:gd name="connsiteX3" fmla="*/ 784558 w 1206932"/>
                <a:gd name="connsiteY3" fmla="*/ 283151 h 799045"/>
                <a:gd name="connsiteX4" fmla="*/ 1206932 w 1206932"/>
                <a:gd name="connsiteY4" fmla="*/ 0 h 799045"/>
                <a:gd name="connsiteX0" fmla="*/ 0 w 1212427"/>
                <a:gd name="connsiteY0" fmla="*/ 764345 h 764345"/>
                <a:gd name="connsiteX1" fmla="*/ 244960 w 1212427"/>
                <a:gd name="connsiteY1" fmla="*/ 613039 h 764345"/>
                <a:gd name="connsiteX2" fmla="*/ 520654 w 1212427"/>
                <a:gd name="connsiteY2" fmla="*/ 451381 h 764345"/>
                <a:gd name="connsiteX3" fmla="*/ 790053 w 1212427"/>
                <a:gd name="connsiteY3" fmla="*/ 283151 h 764345"/>
                <a:gd name="connsiteX4" fmla="*/ 1212427 w 1212427"/>
                <a:gd name="connsiteY4" fmla="*/ 0 h 764345"/>
                <a:gd name="connsiteX0" fmla="*/ 0 w 1097025"/>
                <a:gd name="connsiteY0" fmla="*/ 752778 h 752778"/>
                <a:gd name="connsiteX1" fmla="*/ 244960 w 1097025"/>
                <a:gd name="connsiteY1" fmla="*/ 601472 h 752778"/>
                <a:gd name="connsiteX2" fmla="*/ 520654 w 1097025"/>
                <a:gd name="connsiteY2" fmla="*/ 439814 h 752778"/>
                <a:gd name="connsiteX3" fmla="*/ 790053 w 1097025"/>
                <a:gd name="connsiteY3" fmla="*/ 271584 h 752778"/>
                <a:gd name="connsiteX4" fmla="*/ 1097025 w 1097025"/>
                <a:gd name="connsiteY4" fmla="*/ 0 h 752778"/>
                <a:gd name="connsiteX0" fmla="*/ 0 w 1097025"/>
                <a:gd name="connsiteY0" fmla="*/ 752778 h 752778"/>
                <a:gd name="connsiteX1" fmla="*/ 244960 w 1097025"/>
                <a:gd name="connsiteY1" fmla="*/ 601472 h 752778"/>
                <a:gd name="connsiteX2" fmla="*/ 520654 w 1097025"/>
                <a:gd name="connsiteY2" fmla="*/ 439814 h 752778"/>
                <a:gd name="connsiteX3" fmla="*/ 757081 w 1097025"/>
                <a:gd name="connsiteY3" fmla="*/ 260018 h 752778"/>
                <a:gd name="connsiteX4" fmla="*/ 1097025 w 1097025"/>
                <a:gd name="connsiteY4" fmla="*/ 0 h 752778"/>
                <a:gd name="connsiteX0" fmla="*/ 0 w 1097025"/>
                <a:gd name="connsiteY0" fmla="*/ 752778 h 752778"/>
                <a:gd name="connsiteX1" fmla="*/ 244960 w 1097025"/>
                <a:gd name="connsiteY1" fmla="*/ 601472 h 752778"/>
                <a:gd name="connsiteX2" fmla="*/ 498673 w 1097025"/>
                <a:gd name="connsiteY2" fmla="*/ 422464 h 752778"/>
                <a:gd name="connsiteX3" fmla="*/ 757081 w 1097025"/>
                <a:gd name="connsiteY3" fmla="*/ 260018 h 752778"/>
                <a:gd name="connsiteX4" fmla="*/ 1097025 w 1097025"/>
                <a:gd name="connsiteY4" fmla="*/ 0 h 752778"/>
                <a:gd name="connsiteX0" fmla="*/ 0 w 1064053"/>
                <a:gd name="connsiteY0" fmla="*/ 718078 h 718078"/>
                <a:gd name="connsiteX1" fmla="*/ 211988 w 1064053"/>
                <a:gd name="connsiteY1" fmla="*/ 601472 h 718078"/>
                <a:gd name="connsiteX2" fmla="*/ 465701 w 1064053"/>
                <a:gd name="connsiteY2" fmla="*/ 422464 h 718078"/>
                <a:gd name="connsiteX3" fmla="*/ 724109 w 1064053"/>
                <a:gd name="connsiteY3" fmla="*/ 260018 h 718078"/>
                <a:gd name="connsiteX4" fmla="*/ 1064053 w 1064053"/>
                <a:gd name="connsiteY4" fmla="*/ 0 h 718078"/>
                <a:gd name="connsiteX0" fmla="*/ 0 w 1036576"/>
                <a:gd name="connsiteY0" fmla="*/ 741212 h 741212"/>
                <a:gd name="connsiteX1" fmla="*/ 211988 w 1036576"/>
                <a:gd name="connsiteY1" fmla="*/ 624606 h 741212"/>
                <a:gd name="connsiteX2" fmla="*/ 465701 w 1036576"/>
                <a:gd name="connsiteY2" fmla="*/ 445598 h 741212"/>
                <a:gd name="connsiteX3" fmla="*/ 724109 w 1036576"/>
                <a:gd name="connsiteY3" fmla="*/ 283152 h 741212"/>
                <a:gd name="connsiteX4" fmla="*/ 1036576 w 1036576"/>
                <a:gd name="connsiteY4" fmla="*/ 0 h 741212"/>
                <a:gd name="connsiteX0" fmla="*/ 0 w 1036576"/>
                <a:gd name="connsiteY0" fmla="*/ 741212 h 741212"/>
                <a:gd name="connsiteX1" fmla="*/ 211988 w 1036576"/>
                <a:gd name="connsiteY1" fmla="*/ 624606 h 741212"/>
                <a:gd name="connsiteX2" fmla="*/ 465701 w 1036576"/>
                <a:gd name="connsiteY2" fmla="*/ 445598 h 741212"/>
                <a:gd name="connsiteX3" fmla="*/ 691137 w 1036576"/>
                <a:gd name="connsiteY3" fmla="*/ 283152 h 741212"/>
                <a:gd name="connsiteX4" fmla="*/ 1036576 w 1036576"/>
                <a:gd name="connsiteY4" fmla="*/ 0 h 741212"/>
                <a:gd name="connsiteX0" fmla="*/ 0 w 1036576"/>
                <a:gd name="connsiteY0" fmla="*/ 741212 h 741212"/>
                <a:gd name="connsiteX1" fmla="*/ 211988 w 1036576"/>
                <a:gd name="connsiteY1" fmla="*/ 624606 h 741212"/>
                <a:gd name="connsiteX2" fmla="*/ 449215 w 1036576"/>
                <a:gd name="connsiteY2" fmla="*/ 434031 h 741212"/>
                <a:gd name="connsiteX3" fmla="*/ 691137 w 1036576"/>
                <a:gd name="connsiteY3" fmla="*/ 283152 h 741212"/>
                <a:gd name="connsiteX4" fmla="*/ 1036576 w 1036576"/>
                <a:gd name="connsiteY4" fmla="*/ 0 h 741212"/>
                <a:gd name="connsiteX0" fmla="*/ 0 w 1036576"/>
                <a:gd name="connsiteY0" fmla="*/ 741212 h 741212"/>
                <a:gd name="connsiteX1" fmla="*/ 206493 w 1036576"/>
                <a:gd name="connsiteY1" fmla="*/ 607256 h 741212"/>
                <a:gd name="connsiteX2" fmla="*/ 449215 w 1036576"/>
                <a:gd name="connsiteY2" fmla="*/ 434031 h 741212"/>
                <a:gd name="connsiteX3" fmla="*/ 691137 w 1036576"/>
                <a:gd name="connsiteY3" fmla="*/ 283152 h 741212"/>
                <a:gd name="connsiteX4" fmla="*/ 1036576 w 1036576"/>
                <a:gd name="connsiteY4" fmla="*/ 0 h 741212"/>
                <a:gd name="connsiteX0" fmla="*/ 0 w 1020090"/>
                <a:gd name="connsiteY0" fmla="*/ 718078 h 718078"/>
                <a:gd name="connsiteX1" fmla="*/ 190007 w 1020090"/>
                <a:gd name="connsiteY1" fmla="*/ 607256 h 718078"/>
                <a:gd name="connsiteX2" fmla="*/ 432729 w 1020090"/>
                <a:gd name="connsiteY2" fmla="*/ 434031 h 718078"/>
                <a:gd name="connsiteX3" fmla="*/ 674651 w 1020090"/>
                <a:gd name="connsiteY3" fmla="*/ 283152 h 718078"/>
                <a:gd name="connsiteX4" fmla="*/ 1020090 w 1020090"/>
                <a:gd name="connsiteY4" fmla="*/ 0 h 71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090" h="718078">
                  <a:moveTo>
                    <a:pt x="0" y="718078"/>
                  </a:moveTo>
                  <a:lnTo>
                    <a:pt x="190007" y="607256"/>
                  </a:lnTo>
                  <a:cubicBezTo>
                    <a:pt x="315250" y="547384"/>
                    <a:pt x="351955" y="488048"/>
                    <a:pt x="432729" y="434031"/>
                  </a:cubicBezTo>
                  <a:cubicBezTo>
                    <a:pt x="513503" y="380014"/>
                    <a:pt x="576757" y="355491"/>
                    <a:pt x="674651" y="283152"/>
                  </a:cubicBezTo>
                  <a:cubicBezTo>
                    <a:pt x="772545" y="210813"/>
                    <a:pt x="912718" y="51855"/>
                    <a:pt x="1020090" y="0"/>
                  </a:cubicBezTo>
                </a:path>
              </a:pathLst>
            </a:custGeom>
            <a:grpFill/>
            <a:ln w="9525" cap="flat" cmpd="sng" algn="ctr">
              <a:solidFill>
                <a:sysClr val="windowText" lastClr="000000">
                  <a:lumMod val="95000"/>
                  <a:lumOff val="5000"/>
                </a:sys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53" name="Freeform 10">
              <a:extLst>
                <a:ext uri="{FF2B5EF4-FFF2-40B4-BE49-F238E27FC236}">
                  <a16:creationId xmlns:a16="http://schemas.microsoft.com/office/drawing/2014/main" id="{A78617A6-3203-49B5-AF54-4299D433D7A0}"/>
                </a:ext>
              </a:extLst>
            </p:cNvPr>
            <p:cNvSpPr/>
            <p:nvPr/>
          </p:nvSpPr>
          <p:spPr>
            <a:xfrm rot="21300691">
              <a:off x="5500331" y="2438776"/>
              <a:ext cx="1640905" cy="1473508"/>
            </a:xfrm>
            <a:custGeom>
              <a:avLst/>
              <a:gdLst>
                <a:gd name="connsiteX0" fmla="*/ 0 w 1703672"/>
                <a:gd name="connsiteY0" fmla="*/ 952901 h 952901"/>
                <a:gd name="connsiteX1" fmla="*/ 519765 w 1703672"/>
                <a:gd name="connsiteY1" fmla="*/ 548640 h 952901"/>
                <a:gd name="connsiteX2" fmla="*/ 1058779 w 1703672"/>
                <a:gd name="connsiteY2" fmla="*/ 308008 h 952901"/>
                <a:gd name="connsiteX3" fmla="*/ 1597794 w 1703672"/>
                <a:gd name="connsiteY3" fmla="*/ 202130 h 952901"/>
                <a:gd name="connsiteX4" fmla="*/ 1684421 w 1703672"/>
                <a:gd name="connsiteY4" fmla="*/ 38501 h 952901"/>
                <a:gd name="connsiteX5" fmla="*/ 1703672 w 1703672"/>
                <a:gd name="connsiteY5" fmla="*/ 0 h 952901"/>
                <a:gd name="connsiteX0" fmla="*/ 0 w 1702068"/>
                <a:gd name="connsiteY0" fmla="*/ 914400 h 914400"/>
                <a:gd name="connsiteX1" fmla="*/ 519765 w 1702068"/>
                <a:gd name="connsiteY1" fmla="*/ 510139 h 914400"/>
                <a:gd name="connsiteX2" fmla="*/ 1058779 w 1702068"/>
                <a:gd name="connsiteY2" fmla="*/ 269507 h 914400"/>
                <a:gd name="connsiteX3" fmla="*/ 1597794 w 1702068"/>
                <a:gd name="connsiteY3" fmla="*/ 163629 h 914400"/>
                <a:gd name="connsiteX4" fmla="*/ 1684421 w 1702068"/>
                <a:gd name="connsiteY4" fmla="*/ 0 h 914400"/>
                <a:gd name="connsiteX0" fmla="*/ 0 w 1702068"/>
                <a:gd name="connsiteY0" fmla="*/ 914400 h 914400"/>
                <a:gd name="connsiteX1" fmla="*/ 644894 w 1702068"/>
                <a:gd name="connsiteY1" fmla="*/ 587141 h 914400"/>
                <a:gd name="connsiteX2" fmla="*/ 1058779 w 1702068"/>
                <a:gd name="connsiteY2" fmla="*/ 269507 h 914400"/>
                <a:gd name="connsiteX3" fmla="*/ 1597794 w 1702068"/>
                <a:gd name="connsiteY3" fmla="*/ 163629 h 914400"/>
                <a:gd name="connsiteX4" fmla="*/ 1684421 w 1702068"/>
                <a:gd name="connsiteY4" fmla="*/ 0 h 914400"/>
                <a:gd name="connsiteX0" fmla="*/ 0 w 1711693"/>
                <a:gd name="connsiteY0" fmla="*/ 914400 h 914400"/>
                <a:gd name="connsiteX1" fmla="*/ 644894 w 1711693"/>
                <a:gd name="connsiteY1" fmla="*/ 587141 h 914400"/>
                <a:gd name="connsiteX2" fmla="*/ 1001027 w 1711693"/>
                <a:gd name="connsiteY2" fmla="*/ 144379 h 914400"/>
                <a:gd name="connsiteX3" fmla="*/ 1597794 w 1711693"/>
                <a:gd name="connsiteY3" fmla="*/ 163629 h 914400"/>
                <a:gd name="connsiteX4" fmla="*/ 1684421 w 1711693"/>
                <a:gd name="connsiteY4" fmla="*/ 0 h 914400"/>
                <a:gd name="connsiteX0" fmla="*/ 0 w 1684421"/>
                <a:gd name="connsiteY0" fmla="*/ 1207971 h 1207971"/>
                <a:gd name="connsiteX1" fmla="*/ 644894 w 1684421"/>
                <a:gd name="connsiteY1" fmla="*/ 880712 h 1207971"/>
                <a:gd name="connsiteX2" fmla="*/ 1001027 w 1684421"/>
                <a:gd name="connsiteY2" fmla="*/ 437950 h 1207971"/>
                <a:gd name="connsiteX3" fmla="*/ 1193533 w 1684421"/>
                <a:gd name="connsiteY3" fmla="*/ 24063 h 1207971"/>
                <a:gd name="connsiteX4" fmla="*/ 1684421 w 1684421"/>
                <a:gd name="connsiteY4" fmla="*/ 293571 h 1207971"/>
                <a:gd name="connsiteX0" fmla="*/ 0 w 1228826"/>
                <a:gd name="connsiteY0" fmla="*/ 1376412 h 1376412"/>
                <a:gd name="connsiteX1" fmla="*/ 644894 w 1228826"/>
                <a:gd name="connsiteY1" fmla="*/ 1049153 h 1376412"/>
                <a:gd name="connsiteX2" fmla="*/ 1001027 w 1228826"/>
                <a:gd name="connsiteY2" fmla="*/ 606391 h 1376412"/>
                <a:gd name="connsiteX3" fmla="*/ 1193533 w 1228826"/>
                <a:gd name="connsiteY3" fmla="*/ 192504 h 1376412"/>
                <a:gd name="connsiteX4" fmla="*/ 1212783 w 1228826"/>
                <a:gd name="connsiteY4" fmla="*/ 0 h 1376412"/>
                <a:gd name="connsiteX0" fmla="*/ 0 w 1228826"/>
                <a:gd name="connsiteY0" fmla="*/ 1376412 h 1376412"/>
                <a:gd name="connsiteX1" fmla="*/ 539016 w 1228826"/>
                <a:gd name="connsiteY1" fmla="*/ 981776 h 1376412"/>
                <a:gd name="connsiteX2" fmla="*/ 1001027 w 1228826"/>
                <a:gd name="connsiteY2" fmla="*/ 606391 h 1376412"/>
                <a:gd name="connsiteX3" fmla="*/ 1193533 w 1228826"/>
                <a:gd name="connsiteY3" fmla="*/ 192504 h 1376412"/>
                <a:gd name="connsiteX4" fmla="*/ 1212783 w 1228826"/>
                <a:gd name="connsiteY4" fmla="*/ 0 h 1376412"/>
                <a:gd name="connsiteX0" fmla="*/ 0 w 1228826"/>
                <a:gd name="connsiteY0" fmla="*/ 1376412 h 1376412"/>
                <a:gd name="connsiteX1" fmla="*/ 548641 w 1228826"/>
                <a:gd name="connsiteY1" fmla="*/ 1010652 h 1376412"/>
                <a:gd name="connsiteX2" fmla="*/ 1001027 w 1228826"/>
                <a:gd name="connsiteY2" fmla="*/ 606391 h 1376412"/>
                <a:gd name="connsiteX3" fmla="*/ 1193533 w 1228826"/>
                <a:gd name="connsiteY3" fmla="*/ 192504 h 1376412"/>
                <a:gd name="connsiteX4" fmla="*/ 1212783 w 1228826"/>
                <a:gd name="connsiteY4" fmla="*/ 0 h 1376412"/>
                <a:gd name="connsiteX0" fmla="*/ 0 w 1248076"/>
                <a:gd name="connsiteY0" fmla="*/ 1376412 h 1376412"/>
                <a:gd name="connsiteX1" fmla="*/ 548641 w 1248076"/>
                <a:gd name="connsiteY1" fmla="*/ 1010652 h 1376412"/>
                <a:gd name="connsiteX2" fmla="*/ 885524 w 1248076"/>
                <a:gd name="connsiteY2" fmla="*/ 539014 h 1376412"/>
                <a:gd name="connsiteX3" fmla="*/ 1193533 w 1248076"/>
                <a:gd name="connsiteY3" fmla="*/ 192504 h 1376412"/>
                <a:gd name="connsiteX4" fmla="*/ 1212783 w 1248076"/>
                <a:gd name="connsiteY4" fmla="*/ 0 h 1376412"/>
                <a:gd name="connsiteX0" fmla="*/ 0 w 1212783"/>
                <a:gd name="connsiteY0" fmla="*/ 1376412 h 1376412"/>
                <a:gd name="connsiteX1" fmla="*/ 548641 w 1212783"/>
                <a:gd name="connsiteY1" fmla="*/ 1010652 h 1376412"/>
                <a:gd name="connsiteX2" fmla="*/ 885524 w 1212783"/>
                <a:gd name="connsiteY2" fmla="*/ 539014 h 1376412"/>
                <a:gd name="connsiteX3" fmla="*/ 1049155 w 1212783"/>
                <a:gd name="connsiteY3" fmla="*/ 173253 h 1376412"/>
                <a:gd name="connsiteX4" fmla="*/ 1212783 w 1212783"/>
                <a:gd name="connsiteY4" fmla="*/ 0 h 1376412"/>
                <a:gd name="connsiteX0" fmla="*/ 0 w 1212783"/>
                <a:gd name="connsiteY0" fmla="*/ 1446999 h 1446999"/>
                <a:gd name="connsiteX1" fmla="*/ 548641 w 1212783"/>
                <a:gd name="connsiteY1" fmla="*/ 1081239 h 1446999"/>
                <a:gd name="connsiteX2" fmla="*/ 885524 w 1212783"/>
                <a:gd name="connsiteY2" fmla="*/ 609601 h 1446999"/>
                <a:gd name="connsiteX3" fmla="*/ 943277 w 1212783"/>
                <a:gd name="connsiteY3" fmla="*/ 89836 h 1446999"/>
                <a:gd name="connsiteX4" fmla="*/ 1212783 w 1212783"/>
                <a:gd name="connsiteY4" fmla="*/ 70587 h 1446999"/>
                <a:gd name="connsiteX0" fmla="*/ 0 w 1068404"/>
                <a:gd name="connsiteY0" fmla="*/ 1617043 h 1617043"/>
                <a:gd name="connsiteX1" fmla="*/ 548641 w 1068404"/>
                <a:gd name="connsiteY1" fmla="*/ 1251283 h 1617043"/>
                <a:gd name="connsiteX2" fmla="*/ 885524 w 1068404"/>
                <a:gd name="connsiteY2" fmla="*/ 779645 h 1617043"/>
                <a:gd name="connsiteX3" fmla="*/ 943277 w 1068404"/>
                <a:gd name="connsiteY3" fmla="*/ 259880 h 1617043"/>
                <a:gd name="connsiteX4" fmla="*/ 1068404 w 1068404"/>
                <a:gd name="connsiteY4" fmla="*/ 0 h 1617043"/>
                <a:gd name="connsiteX0" fmla="*/ 0 w 1068404"/>
                <a:gd name="connsiteY0" fmla="*/ 1617043 h 1617043"/>
                <a:gd name="connsiteX1" fmla="*/ 548641 w 1068404"/>
                <a:gd name="connsiteY1" fmla="*/ 1251283 h 1617043"/>
                <a:gd name="connsiteX2" fmla="*/ 750771 w 1068404"/>
                <a:gd name="connsiteY2" fmla="*/ 731518 h 1617043"/>
                <a:gd name="connsiteX3" fmla="*/ 943277 w 1068404"/>
                <a:gd name="connsiteY3" fmla="*/ 259880 h 1617043"/>
                <a:gd name="connsiteX4" fmla="*/ 1068404 w 1068404"/>
                <a:gd name="connsiteY4" fmla="*/ 0 h 1617043"/>
                <a:gd name="connsiteX0" fmla="*/ 0 w 1068404"/>
                <a:gd name="connsiteY0" fmla="*/ 1617043 h 1617043"/>
                <a:gd name="connsiteX1" fmla="*/ 346510 w 1068404"/>
                <a:gd name="connsiteY1" fmla="*/ 1328285 h 1617043"/>
                <a:gd name="connsiteX2" fmla="*/ 750771 w 1068404"/>
                <a:gd name="connsiteY2" fmla="*/ 731518 h 1617043"/>
                <a:gd name="connsiteX3" fmla="*/ 943277 w 1068404"/>
                <a:gd name="connsiteY3" fmla="*/ 259880 h 1617043"/>
                <a:gd name="connsiteX4" fmla="*/ 1068404 w 1068404"/>
                <a:gd name="connsiteY4" fmla="*/ 0 h 1617043"/>
                <a:gd name="connsiteX0" fmla="*/ 0 w 1029903"/>
                <a:gd name="connsiteY0" fmla="*/ 1559292 h 1559292"/>
                <a:gd name="connsiteX1" fmla="*/ 308009 w 1029903"/>
                <a:gd name="connsiteY1" fmla="*/ 1328285 h 1559292"/>
                <a:gd name="connsiteX2" fmla="*/ 712270 w 1029903"/>
                <a:gd name="connsiteY2" fmla="*/ 731518 h 1559292"/>
                <a:gd name="connsiteX3" fmla="*/ 904776 w 1029903"/>
                <a:gd name="connsiteY3" fmla="*/ 259880 h 1559292"/>
                <a:gd name="connsiteX4" fmla="*/ 1029903 w 1029903"/>
                <a:gd name="connsiteY4" fmla="*/ 0 h 1559292"/>
                <a:gd name="connsiteX0" fmla="*/ 0 w 1029903"/>
                <a:gd name="connsiteY0" fmla="*/ 1559292 h 1610627"/>
                <a:gd name="connsiteX1" fmla="*/ 51336 w 1029903"/>
                <a:gd name="connsiteY1" fmla="*/ 1572126 h 1610627"/>
                <a:gd name="connsiteX2" fmla="*/ 308009 w 1029903"/>
                <a:gd name="connsiteY2" fmla="*/ 1328285 h 1610627"/>
                <a:gd name="connsiteX3" fmla="*/ 712270 w 1029903"/>
                <a:gd name="connsiteY3" fmla="*/ 731518 h 1610627"/>
                <a:gd name="connsiteX4" fmla="*/ 904776 w 1029903"/>
                <a:gd name="connsiteY4" fmla="*/ 259880 h 1610627"/>
                <a:gd name="connsiteX5" fmla="*/ 1029903 w 1029903"/>
                <a:gd name="connsiteY5" fmla="*/ 0 h 1610627"/>
                <a:gd name="connsiteX0" fmla="*/ 0 w 1029903"/>
                <a:gd name="connsiteY0" fmla="*/ 1559292 h 1610627"/>
                <a:gd name="connsiteX1" fmla="*/ 51336 w 1029903"/>
                <a:gd name="connsiteY1" fmla="*/ 1572126 h 1610627"/>
                <a:gd name="connsiteX2" fmla="*/ 308009 w 1029903"/>
                <a:gd name="connsiteY2" fmla="*/ 1328285 h 1610627"/>
                <a:gd name="connsiteX3" fmla="*/ 731520 w 1029903"/>
                <a:gd name="connsiteY3" fmla="*/ 770019 h 1610627"/>
                <a:gd name="connsiteX4" fmla="*/ 904776 w 1029903"/>
                <a:gd name="connsiteY4" fmla="*/ 259880 h 1610627"/>
                <a:gd name="connsiteX5" fmla="*/ 1029903 w 1029903"/>
                <a:gd name="connsiteY5" fmla="*/ 0 h 1610627"/>
                <a:gd name="connsiteX0" fmla="*/ 0 w 1029903"/>
                <a:gd name="connsiteY0" fmla="*/ 1559292 h 1610627"/>
                <a:gd name="connsiteX1" fmla="*/ 51336 w 1029903"/>
                <a:gd name="connsiteY1" fmla="*/ 1572126 h 1610627"/>
                <a:gd name="connsiteX2" fmla="*/ 308009 w 1029903"/>
                <a:gd name="connsiteY2" fmla="*/ 1328285 h 1610627"/>
                <a:gd name="connsiteX3" fmla="*/ 731520 w 1029903"/>
                <a:gd name="connsiteY3" fmla="*/ 770019 h 1610627"/>
                <a:gd name="connsiteX4" fmla="*/ 933652 w 1029903"/>
                <a:gd name="connsiteY4" fmla="*/ 269505 h 1610627"/>
                <a:gd name="connsiteX5" fmla="*/ 1029903 w 1029903"/>
                <a:gd name="connsiteY5" fmla="*/ 0 h 1610627"/>
                <a:gd name="connsiteX0" fmla="*/ 643289 w 1803135"/>
                <a:gd name="connsiteY0" fmla="*/ 1350747 h 1402082"/>
                <a:gd name="connsiteX1" fmla="*/ 694625 w 1803135"/>
                <a:gd name="connsiteY1" fmla="*/ 1363581 h 1402082"/>
                <a:gd name="connsiteX2" fmla="*/ 951298 w 1803135"/>
                <a:gd name="connsiteY2" fmla="*/ 1119740 h 1402082"/>
                <a:gd name="connsiteX3" fmla="*/ 1374809 w 1803135"/>
                <a:gd name="connsiteY3" fmla="*/ 561474 h 1402082"/>
                <a:gd name="connsiteX4" fmla="*/ 1576941 w 1803135"/>
                <a:gd name="connsiteY4" fmla="*/ 60960 h 1402082"/>
                <a:gd name="connsiteX5" fmla="*/ 17646 w 1803135"/>
                <a:gd name="connsiteY5" fmla="*/ 927236 h 1402082"/>
                <a:gd name="connsiteX0" fmla="*/ 625643 w 1568385"/>
                <a:gd name="connsiteY0" fmla="*/ 1353420 h 1404755"/>
                <a:gd name="connsiteX1" fmla="*/ 676979 w 1568385"/>
                <a:gd name="connsiteY1" fmla="*/ 1366254 h 1404755"/>
                <a:gd name="connsiteX2" fmla="*/ 933652 w 1568385"/>
                <a:gd name="connsiteY2" fmla="*/ 1122413 h 1404755"/>
                <a:gd name="connsiteX3" fmla="*/ 1357163 w 1568385"/>
                <a:gd name="connsiteY3" fmla="*/ 564147 h 1404755"/>
                <a:gd name="connsiteX4" fmla="*/ 1559295 w 1568385"/>
                <a:gd name="connsiteY4" fmla="*/ 63633 h 1404755"/>
                <a:gd name="connsiteX5" fmla="*/ 1302621 w 1568385"/>
                <a:gd name="connsiteY5" fmla="*/ 182346 h 1404755"/>
                <a:gd name="connsiteX6" fmla="*/ 0 w 1568385"/>
                <a:gd name="connsiteY6" fmla="*/ 929909 h 1404755"/>
                <a:gd name="connsiteX0" fmla="*/ 625643 w 1590844"/>
                <a:gd name="connsiteY0" fmla="*/ 1355025 h 1406360"/>
                <a:gd name="connsiteX1" fmla="*/ 676979 w 1590844"/>
                <a:gd name="connsiteY1" fmla="*/ 1367859 h 1406360"/>
                <a:gd name="connsiteX2" fmla="*/ 933652 w 1590844"/>
                <a:gd name="connsiteY2" fmla="*/ 1124018 h 1406360"/>
                <a:gd name="connsiteX3" fmla="*/ 1357163 w 1590844"/>
                <a:gd name="connsiteY3" fmla="*/ 565752 h 1406360"/>
                <a:gd name="connsiteX4" fmla="*/ 1559295 w 1590844"/>
                <a:gd name="connsiteY4" fmla="*/ 65238 h 1406360"/>
                <a:gd name="connsiteX5" fmla="*/ 1167868 w 1590844"/>
                <a:gd name="connsiteY5" fmla="*/ 174326 h 1406360"/>
                <a:gd name="connsiteX6" fmla="*/ 0 w 1590844"/>
                <a:gd name="connsiteY6" fmla="*/ 931514 h 1406360"/>
                <a:gd name="connsiteX0" fmla="*/ 625643 w 1561434"/>
                <a:gd name="connsiteY0" fmla="*/ 1372671 h 1424006"/>
                <a:gd name="connsiteX1" fmla="*/ 676979 w 1561434"/>
                <a:gd name="connsiteY1" fmla="*/ 1385505 h 1424006"/>
                <a:gd name="connsiteX2" fmla="*/ 933652 w 1561434"/>
                <a:gd name="connsiteY2" fmla="*/ 1141664 h 1424006"/>
                <a:gd name="connsiteX3" fmla="*/ 1357163 w 1561434"/>
                <a:gd name="connsiteY3" fmla="*/ 583398 h 1424006"/>
                <a:gd name="connsiteX4" fmla="*/ 1559295 w 1561434"/>
                <a:gd name="connsiteY4" fmla="*/ 82884 h 1424006"/>
                <a:gd name="connsiteX5" fmla="*/ 1369997 w 1561434"/>
                <a:gd name="connsiteY5" fmla="*/ 86095 h 1424006"/>
                <a:gd name="connsiteX6" fmla="*/ 1167868 w 1561434"/>
                <a:gd name="connsiteY6" fmla="*/ 191972 h 1424006"/>
                <a:gd name="connsiteX7" fmla="*/ 0 w 1561434"/>
                <a:gd name="connsiteY7" fmla="*/ 949160 h 1424006"/>
                <a:gd name="connsiteX0" fmla="*/ 625643 w 1627740"/>
                <a:gd name="connsiteY0" fmla="*/ 1478012 h 1529347"/>
                <a:gd name="connsiteX1" fmla="*/ 676979 w 1627740"/>
                <a:gd name="connsiteY1" fmla="*/ 1490846 h 1529347"/>
                <a:gd name="connsiteX2" fmla="*/ 933652 w 1627740"/>
                <a:gd name="connsiteY2" fmla="*/ 1247005 h 1529347"/>
                <a:gd name="connsiteX3" fmla="*/ 1357163 w 1627740"/>
                <a:gd name="connsiteY3" fmla="*/ 688739 h 1529347"/>
                <a:gd name="connsiteX4" fmla="*/ 1559295 w 1627740"/>
                <a:gd name="connsiteY4" fmla="*/ 188225 h 1529347"/>
                <a:gd name="connsiteX5" fmla="*/ 1562502 w 1627740"/>
                <a:gd name="connsiteY5" fmla="*/ 18181 h 1529347"/>
                <a:gd name="connsiteX6" fmla="*/ 1167868 w 1627740"/>
                <a:gd name="connsiteY6" fmla="*/ 297313 h 1529347"/>
                <a:gd name="connsiteX7" fmla="*/ 0 w 1627740"/>
                <a:gd name="connsiteY7" fmla="*/ 1054501 h 1529347"/>
                <a:gd name="connsiteX0" fmla="*/ 625643 w 1651270"/>
                <a:gd name="connsiteY0" fmla="*/ 1492450 h 1543785"/>
                <a:gd name="connsiteX1" fmla="*/ 676979 w 1651270"/>
                <a:gd name="connsiteY1" fmla="*/ 1505284 h 1543785"/>
                <a:gd name="connsiteX2" fmla="*/ 933652 w 1651270"/>
                <a:gd name="connsiteY2" fmla="*/ 1261443 h 1543785"/>
                <a:gd name="connsiteX3" fmla="*/ 1357163 w 1651270"/>
                <a:gd name="connsiteY3" fmla="*/ 703177 h 1543785"/>
                <a:gd name="connsiteX4" fmla="*/ 1617047 w 1651270"/>
                <a:gd name="connsiteY4" fmla="*/ 116035 h 1543785"/>
                <a:gd name="connsiteX5" fmla="*/ 1562502 w 1651270"/>
                <a:gd name="connsiteY5" fmla="*/ 32619 h 1543785"/>
                <a:gd name="connsiteX6" fmla="*/ 1167868 w 1651270"/>
                <a:gd name="connsiteY6" fmla="*/ 311751 h 1543785"/>
                <a:gd name="connsiteX7" fmla="*/ 0 w 1651270"/>
                <a:gd name="connsiteY7" fmla="*/ 1068939 h 1543785"/>
                <a:gd name="connsiteX0" fmla="*/ 625643 w 1637365"/>
                <a:gd name="connsiteY0" fmla="*/ 1492450 h 1543785"/>
                <a:gd name="connsiteX1" fmla="*/ 676979 w 1637365"/>
                <a:gd name="connsiteY1" fmla="*/ 1505284 h 1543785"/>
                <a:gd name="connsiteX2" fmla="*/ 933652 w 1637365"/>
                <a:gd name="connsiteY2" fmla="*/ 1261443 h 1543785"/>
                <a:gd name="connsiteX3" fmla="*/ 1357163 w 1637365"/>
                <a:gd name="connsiteY3" fmla="*/ 703177 h 1543785"/>
                <a:gd name="connsiteX4" fmla="*/ 1617047 w 1637365"/>
                <a:gd name="connsiteY4" fmla="*/ 116035 h 1543785"/>
                <a:gd name="connsiteX5" fmla="*/ 1562502 w 1637365"/>
                <a:gd name="connsiteY5" fmla="*/ 32619 h 1543785"/>
                <a:gd name="connsiteX6" fmla="*/ 1167868 w 1637365"/>
                <a:gd name="connsiteY6" fmla="*/ 311751 h 1543785"/>
                <a:gd name="connsiteX7" fmla="*/ 0 w 1637365"/>
                <a:gd name="connsiteY7" fmla="*/ 1068939 h 1543785"/>
                <a:gd name="connsiteX0" fmla="*/ 625643 w 1666241"/>
                <a:gd name="connsiteY0" fmla="*/ 1498867 h 1550202"/>
                <a:gd name="connsiteX1" fmla="*/ 676979 w 1666241"/>
                <a:gd name="connsiteY1" fmla="*/ 1511701 h 1550202"/>
                <a:gd name="connsiteX2" fmla="*/ 933652 w 1666241"/>
                <a:gd name="connsiteY2" fmla="*/ 1267860 h 1550202"/>
                <a:gd name="connsiteX3" fmla="*/ 1357163 w 1666241"/>
                <a:gd name="connsiteY3" fmla="*/ 709594 h 1550202"/>
                <a:gd name="connsiteX4" fmla="*/ 1617047 w 1666241"/>
                <a:gd name="connsiteY4" fmla="*/ 122452 h 1550202"/>
                <a:gd name="connsiteX5" fmla="*/ 1562502 w 1666241"/>
                <a:gd name="connsiteY5" fmla="*/ 39036 h 1550202"/>
                <a:gd name="connsiteX6" fmla="*/ 994613 w 1666241"/>
                <a:gd name="connsiteY6" fmla="*/ 356669 h 1550202"/>
                <a:gd name="connsiteX7" fmla="*/ 0 w 1666241"/>
                <a:gd name="connsiteY7" fmla="*/ 1075356 h 1550202"/>
                <a:gd name="connsiteX0" fmla="*/ 625643 w 1666241"/>
                <a:gd name="connsiteY0" fmla="*/ 1498867 h 1550202"/>
                <a:gd name="connsiteX1" fmla="*/ 676979 w 1666241"/>
                <a:gd name="connsiteY1" fmla="*/ 1511701 h 1550202"/>
                <a:gd name="connsiteX2" fmla="*/ 933652 w 1666241"/>
                <a:gd name="connsiteY2" fmla="*/ 1267860 h 1550202"/>
                <a:gd name="connsiteX3" fmla="*/ 1357163 w 1666241"/>
                <a:gd name="connsiteY3" fmla="*/ 709594 h 1550202"/>
                <a:gd name="connsiteX4" fmla="*/ 1617047 w 1666241"/>
                <a:gd name="connsiteY4" fmla="*/ 122452 h 1550202"/>
                <a:gd name="connsiteX5" fmla="*/ 1562502 w 1666241"/>
                <a:gd name="connsiteY5" fmla="*/ 39036 h 1550202"/>
                <a:gd name="connsiteX6" fmla="*/ 994613 w 1666241"/>
                <a:gd name="connsiteY6" fmla="*/ 356669 h 1550202"/>
                <a:gd name="connsiteX7" fmla="*/ 0 w 1666241"/>
                <a:gd name="connsiteY7" fmla="*/ 1075356 h 1550202"/>
                <a:gd name="connsiteX8" fmla="*/ 625643 w 1666241"/>
                <a:gd name="connsiteY8" fmla="*/ 1498867 h 1550202"/>
                <a:gd name="connsiteX0" fmla="*/ 625643 w 1774456"/>
                <a:gd name="connsiteY0" fmla="*/ 1576378 h 1627713"/>
                <a:gd name="connsiteX1" fmla="*/ 676979 w 1774456"/>
                <a:gd name="connsiteY1" fmla="*/ 1589212 h 1627713"/>
                <a:gd name="connsiteX2" fmla="*/ 933652 w 1774456"/>
                <a:gd name="connsiteY2" fmla="*/ 1345371 h 1627713"/>
                <a:gd name="connsiteX3" fmla="*/ 1357163 w 1774456"/>
                <a:gd name="connsiteY3" fmla="*/ 787105 h 1627713"/>
                <a:gd name="connsiteX4" fmla="*/ 1617047 w 1774456"/>
                <a:gd name="connsiteY4" fmla="*/ 199963 h 1627713"/>
                <a:gd name="connsiteX5" fmla="*/ 1562502 w 1774456"/>
                <a:gd name="connsiteY5" fmla="*/ 116547 h 1627713"/>
                <a:gd name="connsiteX6" fmla="*/ 345322 w 1774456"/>
                <a:gd name="connsiteY6" fmla="*/ 899246 h 1627713"/>
                <a:gd name="connsiteX7" fmla="*/ 0 w 1774456"/>
                <a:gd name="connsiteY7" fmla="*/ 1152867 h 1627713"/>
                <a:gd name="connsiteX8" fmla="*/ 625643 w 1774456"/>
                <a:gd name="connsiteY8" fmla="*/ 1576378 h 1627713"/>
                <a:gd name="connsiteX0" fmla="*/ 625643 w 1774456"/>
                <a:gd name="connsiteY0" fmla="*/ 1576378 h 1627713"/>
                <a:gd name="connsiteX1" fmla="*/ 676979 w 1774456"/>
                <a:gd name="connsiteY1" fmla="*/ 1589212 h 1627713"/>
                <a:gd name="connsiteX2" fmla="*/ 933652 w 1774456"/>
                <a:gd name="connsiteY2" fmla="*/ 1345371 h 1627713"/>
                <a:gd name="connsiteX3" fmla="*/ 1357163 w 1774456"/>
                <a:gd name="connsiteY3" fmla="*/ 787105 h 1627713"/>
                <a:gd name="connsiteX4" fmla="*/ 1617047 w 1774456"/>
                <a:gd name="connsiteY4" fmla="*/ 199963 h 1627713"/>
                <a:gd name="connsiteX5" fmla="*/ 1562502 w 1774456"/>
                <a:gd name="connsiteY5" fmla="*/ 116547 h 1627713"/>
                <a:gd name="connsiteX6" fmla="*/ 824380 w 1774456"/>
                <a:gd name="connsiteY6" fmla="*/ 596081 h 1627713"/>
                <a:gd name="connsiteX7" fmla="*/ 345322 w 1774456"/>
                <a:gd name="connsiteY7" fmla="*/ 899246 h 1627713"/>
                <a:gd name="connsiteX8" fmla="*/ 0 w 1774456"/>
                <a:gd name="connsiteY8" fmla="*/ 1152867 h 1627713"/>
                <a:gd name="connsiteX9" fmla="*/ 625643 w 1774456"/>
                <a:gd name="connsiteY9" fmla="*/ 1576378 h 1627713"/>
                <a:gd name="connsiteX0" fmla="*/ 625643 w 1774456"/>
                <a:gd name="connsiteY0" fmla="*/ 1576378 h 1627713"/>
                <a:gd name="connsiteX1" fmla="*/ 676979 w 1774456"/>
                <a:gd name="connsiteY1" fmla="*/ 1589212 h 1627713"/>
                <a:gd name="connsiteX2" fmla="*/ 933652 w 1774456"/>
                <a:gd name="connsiteY2" fmla="*/ 1345371 h 1627713"/>
                <a:gd name="connsiteX3" fmla="*/ 1357163 w 1774456"/>
                <a:gd name="connsiteY3" fmla="*/ 787105 h 1627713"/>
                <a:gd name="connsiteX4" fmla="*/ 1617047 w 1774456"/>
                <a:gd name="connsiteY4" fmla="*/ 199963 h 1627713"/>
                <a:gd name="connsiteX5" fmla="*/ 1562502 w 1774456"/>
                <a:gd name="connsiteY5" fmla="*/ 116547 h 1627713"/>
                <a:gd name="connsiteX6" fmla="*/ 751018 w 1774456"/>
                <a:gd name="connsiteY6" fmla="*/ 551030 h 1627713"/>
                <a:gd name="connsiteX7" fmla="*/ 345322 w 1774456"/>
                <a:gd name="connsiteY7" fmla="*/ 899246 h 1627713"/>
                <a:gd name="connsiteX8" fmla="*/ 0 w 1774456"/>
                <a:gd name="connsiteY8" fmla="*/ 1152867 h 1627713"/>
                <a:gd name="connsiteX9" fmla="*/ 625643 w 1774456"/>
                <a:gd name="connsiteY9" fmla="*/ 1576378 h 1627713"/>
                <a:gd name="connsiteX0" fmla="*/ 625643 w 1774456"/>
                <a:gd name="connsiteY0" fmla="*/ 1576378 h 1627713"/>
                <a:gd name="connsiteX1" fmla="*/ 676979 w 1774456"/>
                <a:gd name="connsiteY1" fmla="*/ 1589212 h 1627713"/>
                <a:gd name="connsiteX2" fmla="*/ 933652 w 1774456"/>
                <a:gd name="connsiteY2" fmla="*/ 1345371 h 1627713"/>
                <a:gd name="connsiteX3" fmla="*/ 1357163 w 1774456"/>
                <a:gd name="connsiteY3" fmla="*/ 787105 h 1627713"/>
                <a:gd name="connsiteX4" fmla="*/ 1617047 w 1774456"/>
                <a:gd name="connsiteY4" fmla="*/ 199963 h 1627713"/>
                <a:gd name="connsiteX5" fmla="*/ 1562502 w 1774456"/>
                <a:gd name="connsiteY5" fmla="*/ 116547 h 1627713"/>
                <a:gd name="connsiteX6" fmla="*/ 1158004 w 1774456"/>
                <a:gd name="connsiteY6" fmla="*/ 316023 h 1627713"/>
                <a:gd name="connsiteX7" fmla="*/ 751018 w 1774456"/>
                <a:gd name="connsiteY7" fmla="*/ 551030 h 1627713"/>
                <a:gd name="connsiteX8" fmla="*/ 345322 w 1774456"/>
                <a:gd name="connsiteY8" fmla="*/ 899246 h 1627713"/>
                <a:gd name="connsiteX9" fmla="*/ 0 w 1774456"/>
                <a:gd name="connsiteY9" fmla="*/ 1152867 h 1627713"/>
                <a:gd name="connsiteX10" fmla="*/ 625643 w 1774456"/>
                <a:gd name="connsiteY10" fmla="*/ 1576378 h 1627713"/>
                <a:gd name="connsiteX0" fmla="*/ 625643 w 1774456"/>
                <a:gd name="connsiteY0" fmla="*/ 1576378 h 1627713"/>
                <a:gd name="connsiteX1" fmla="*/ 676979 w 1774456"/>
                <a:gd name="connsiteY1" fmla="*/ 1589212 h 1627713"/>
                <a:gd name="connsiteX2" fmla="*/ 933652 w 1774456"/>
                <a:gd name="connsiteY2" fmla="*/ 1345371 h 1627713"/>
                <a:gd name="connsiteX3" fmla="*/ 1357163 w 1774456"/>
                <a:gd name="connsiteY3" fmla="*/ 787105 h 1627713"/>
                <a:gd name="connsiteX4" fmla="*/ 1617047 w 1774456"/>
                <a:gd name="connsiteY4" fmla="*/ 199963 h 1627713"/>
                <a:gd name="connsiteX5" fmla="*/ 1562502 w 1774456"/>
                <a:gd name="connsiteY5" fmla="*/ 116547 h 1627713"/>
                <a:gd name="connsiteX6" fmla="*/ 1233877 w 1774456"/>
                <a:gd name="connsiteY6" fmla="*/ 332308 h 1627713"/>
                <a:gd name="connsiteX7" fmla="*/ 751018 w 1774456"/>
                <a:gd name="connsiteY7" fmla="*/ 551030 h 1627713"/>
                <a:gd name="connsiteX8" fmla="*/ 345322 w 1774456"/>
                <a:gd name="connsiteY8" fmla="*/ 899246 h 1627713"/>
                <a:gd name="connsiteX9" fmla="*/ 0 w 1774456"/>
                <a:gd name="connsiteY9" fmla="*/ 1152867 h 1627713"/>
                <a:gd name="connsiteX10" fmla="*/ 625643 w 1774456"/>
                <a:gd name="connsiteY10" fmla="*/ 1576378 h 1627713"/>
                <a:gd name="connsiteX0" fmla="*/ 625643 w 1774456"/>
                <a:gd name="connsiteY0" fmla="*/ 1576378 h 1627713"/>
                <a:gd name="connsiteX1" fmla="*/ 676979 w 1774456"/>
                <a:gd name="connsiteY1" fmla="*/ 1589212 h 1627713"/>
                <a:gd name="connsiteX2" fmla="*/ 933652 w 1774456"/>
                <a:gd name="connsiteY2" fmla="*/ 1345371 h 1627713"/>
                <a:gd name="connsiteX3" fmla="*/ 1357163 w 1774456"/>
                <a:gd name="connsiteY3" fmla="*/ 787105 h 1627713"/>
                <a:gd name="connsiteX4" fmla="*/ 1617047 w 1774456"/>
                <a:gd name="connsiteY4" fmla="*/ 199963 h 1627713"/>
                <a:gd name="connsiteX5" fmla="*/ 1562502 w 1774456"/>
                <a:gd name="connsiteY5" fmla="*/ 116547 h 1627713"/>
                <a:gd name="connsiteX6" fmla="*/ 1233877 w 1774456"/>
                <a:gd name="connsiteY6" fmla="*/ 332308 h 1627713"/>
                <a:gd name="connsiteX7" fmla="*/ 751018 w 1774456"/>
                <a:gd name="connsiteY7" fmla="*/ 551030 h 1627713"/>
                <a:gd name="connsiteX8" fmla="*/ 288627 w 1774456"/>
                <a:gd name="connsiteY8" fmla="*/ 884635 h 1627713"/>
                <a:gd name="connsiteX9" fmla="*/ 0 w 1774456"/>
                <a:gd name="connsiteY9" fmla="*/ 1152867 h 1627713"/>
                <a:gd name="connsiteX10" fmla="*/ 625643 w 1774456"/>
                <a:gd name="connsiteY10" fmla="*/ 1576378 h 1627713"/>
                <a:gd name="connsiteX0" fmla="*/ 625643 w 1774456"/>
                <a:gd name="connsiteY0" fmla="*/ 1576378 h 1627713"/>
                <a:gd name="connsiteX1" fmla="*/ 676979 w 1774456"/>
                <a:gd name="connsiteY1" fmla="*/ 1589212 h 1627713"/>
                <a:gd name="connsiteX2" fmla="*/ 933652 w 1774456"/>
                <a:gd name="connsiteY2" fmla="*/ 1345371 h 1627713"/>
                <a:gd name="connsiteX3" fmla="*/ 1357163 w 1774456"/>
                <a:gd name="connsiteY3" fmla="*/ 787105 h 1627713"/>
                <a:gd name="connsiteX4" fmla="*/ 1617047 w 1774456"/>
                <a:gd name="connsiteY4" fmla="*/ 199963 h 1627713"/>
                <a:gd name="connsiteX5" fmla="*/ 1562502 w 1774456"/>
                <a:gd name="connsiteY5" fmla="*/ 116547 h 1627713"/>
                <a:gd name="connsiteX6" fmla="*/ 1233877 w 1774456"/>
                <a:gd name="connsiteY6" fmla="*/ 332308 h 1627713"/>
                <a:gd name="connsiteX7" fmla="*/ 751018 w 1774456"/>
                <a:gd name="connsiteY7" fmla="*/ 551030 h 1627713"/>
                <a:gd name="connsiteX8" fmla="*/ 288627 w 1774456"/>
                <a:gd name="connsiteY8" fmla="*/ 884635 h 1627713"/>
                <a:gd name="connsiteX9" fmla="*/ 0 w 1774456"/>
                <a:gd name="connsiteY9" fmla="*/ 1152867 h 1627713"/>
                <a:gd name="connsiteX10" fmla="*/ 625643 w 1774456"/>
                <a:gd name="connsiteY10" fmla="*/ 1576378 h 1627713"/>
                <a:gd name="connsiteX0" fmla="*/ 625643 w 1774456"/>
                <a:gd name="connsiteY0" fmla="*/ 1576378 h 1627713"/>
                <a:gd name="connsiteX1" fmla="*/ 676979 w 1774456"/>
                <a:gd name="connsiteY1" fmla="*/ 1589212 h 1627713"/>
                <a:gd name="connsiteX2" fmla="*/ 933652 w 1774456"/>
                <a:gd name="connsiteY2" fmla="*/ 1345371 h 1627713"/>
                <a:gd name="connsiteX3" fmla="*/ 1357163 w 1774456"/>
                <a:gd name="connsiteY3" fmla="*/ 787105 h 1627713"/>
                <a:gd name="connsiteX4" fmla="*/ 1617047 w 1774456"/>
                <a:gd name="connsiteY4" fmla="*/ 199963 h 1627713"/>
                <a:gd name="connsiteX5" fmla="*/ 1562502 w 1774456"/>
                <a:gd name="connsiteY5" fmla="*/ 116547 h 1627713"/>
                <a:gd name="connsiteX6" fmla="*/ 1233877 w 1774456"/>
                <a:gd name="connsiteY6" fmla="*/ 332308 h 1627713"/>
                <a:gd name="connsiteX7" fmla="*/ 751018 w 1774456"/>
                <a:gd name="connsiteY7" fmla="*/ 551030 h 1627713"/>
                <a:gd name="connsiteX8" fmla="*/ 288627 w 1774456"/>
                <a:gd name="connsiteY8" fmla="*/ 884635 h 1627713"/>
                <a:gd name="connsiteX9" fmla="*/ 0 w 1774456"/>
                <a:gd name="connsiteY9" fmla="*/ 1152867 h 1627713"/>
                <a:gd name="connsiteX10" fmla="*/ 625643 w 1774456"/>
                <a:gd name="connsiteY10" fmla="*/ 1576378 h 1627713"/>
                <a:gd name="connsiteX0" fmla="*/ 705809 w 1854622"/>
                <a:gd name="connsiteY0" fmla="*/ 1576378 h 1627713"/>
                <a:gd name="connsiteX1" fmla="*/ 757145 w 1854622"/>
                <a:gd name="connsiteY1" fmla="*/ 1589212 h 1627713"/>
                <a:gd name="connsiteX2" fmla="*/ 1013818 w 1854622"/>
                <a:gd name="connsiteY2" fmla="*/ 1345371 h 1627713"/>
                <a:gd name="connsiteX3" fmla="*/ 1437329 w 1854622"/>
                <a:gd name="connsiteY3" fmla="*/ 787105 h 1627713"/>
                <a:gd name="connsiteX4" fmla="*/ 1697213 w 1854622"/>
                <a:gd name="connsiteY4" fmla="*/ 199963 h 1627713"/>
                <a:gd name="connsiteX5" fmla="*/ 1642668 w 1854622"/>
                <a:gd name="connsiteY5" fmla="*/ 116547 h 1627713"/>
                <a:gd name="connsiteX6" fmla="*/ 1314043 w 1854622"/>
                <a:gd name="connsiteY6" fmla="*/ 332308 h 1627713"/>
                <a:gd name="connsiteX7" fmla="*/ 831184 w 1854622"/>
                <a:gd name="connsiteY7" fmla="*/ 551030 h 1627713"/>
                <a:gd name="connsiteX8" fmla="*/ 368793 w 1854622"/>
                <a:gd name="connsiteY8" fmla="*/ 884635 h 1627713"/>
                <a:gd name="connsiteX9" fmla="*/ 224814 w 1854622"/>
                <a:gd name="connsiteY9" fmla="*/ 1077814 h 1627713"/>
                <a:gd name="connsiteX10" fmla="*/ 80166 w 1854622"/>
                <a:gd name="connsiteY10" fmla="*/ 1152867 h 1627713"/>
                <a:gd name="connsiteX11" fmla="*/ 705809 w 1854622"/>
                <a:gd name="connsiteY11" fmla="*/ 1576378 h 1627713"/>
                <a:gd name="connsiteX0" fmla="*/ 681812 w 1830625"/>
                <a:gd name="connsiteY0" fmla="*/ 1576378 h 1627713"/>
                <a:gd name="connsiteX1" fmla="*/ 733148 w 1830625"/>
                <a:gd name="connsiteY1" fmla="*/ 1589212 h 1627713"/>
                <a:gd name="connsiteX2" fmla="*/ 989821 w 1830625"/>
                <a:gd name="connsiteY2" fmla="*/ 1345371 h 1627713"/>
                <a:gd name="connsiteX3" fmla="*/ 1413332 w 1830625"/>
                <a:gd name="connsiteY3" fmla="*/ 787105 h 1627713"/>
                <a:gd name="connsiteX4" fmla="*/ 1673216 w 1830625"/>
                <a:gd name="connsiteY4" fmla="*/ 199963 h 1627713"/>
                <a:gd name="connsiteX5" fmla="*/ 1618671 w 1830625"/>
                <a:gd name="connsiteY5" fmla="*/ 116547 h 1627713"/>
                <a:gd name="connsiteX6" fmla="*/ 1290046 w 1830625"/>
                <a:gd name="connsiteY6" fmla="*/ 332308 h 1627713"/>
                <a:gd name="connsiteX7" fmla="*/ 807187 w 1830625"/>
                <a:gd name="connsiteY7" fmla="*/ 551030 h 1627713"/>
                <a:gd name="connsiteX8" fmla="*/ 344796 w 1830625"/>
                <a:gd name="connsiteY8" fmla="*/ 884635 h 1627713"/>
                <a:gd name="connsiteX9" fmla="*/ 56169 w 1830625"/>
                <a:gd name="connsiteY9" fmla="*/ 1152867 h 1627713"/>
                <a:gd name="connsiteX10" fmla="*/ 681812 w 1830625"/>
                <a:gd name="connsiteY10" fmla="*/ 1576378 h 1627713"/>
                <a:gd name="connsiteX0" fmla="*/ 681812 w 1830625"/>
                <a:gd name="connsiteY0" fmla="*/ 1576378 h 1627713"/>
                <a:gd name="connsiteX1" fmla="*/ 733148 w 1830625"/>
                <a:gd name="connsiteY1" fmla="*/ 1589212 h 1627713"/>
                <a:gd name="connsiteX2" fmla="*/ 989821 w 1830625"/>
                <a:gd name="connsiteY2" fmla="*/ 1345371 h 1627713"/>
                <a:gd name="connsiteX3" fmla="*/ 1413332 w 1830625"/>
                <a:gd name="connsiteY3" fmla="*/ 787105 h 1627713"/>
                <a:gd name="connsiteX4" fmla="*/ 1673216 w 1830625"/>
                <a:gd name="connsiteY4" fmla="*/ 199963 h 1627713"/>
                <a:gd name="connsiteX5" fmla="*/ 1618671 w 1830625"/>
                <a:gd name="connsiteY5" fmla="*/ 116547 h 1627713"/>
                <a:gd name="connsiteX6" fmla="*/ 1290046 w 1830625"/>
                <a:gd name="connsiteY6" fmla="*/ 332308 h 1627713"/>
                <a:gd name="connsiteX7" fmla="*/ 807187 w 1830625"/>
                <a:gd name="connsiteY7" fmla="*/ 551030 h 1627713"/>
                <a:gd name="connsiteX8" fmla="*/ 307278 w 1830625"/>
                <a:gd name="connsiteY8" fmla="*/ 871698 h 1627713"/>
                <a:gd name="connsiteX9" fmla="*/ 56169 w 1830625"/>
                <a:gd name="connsiteY9" fmla="*/ 1152867 h 1627713"/>
                <a:gd name="connsiteX10" fmla="*/ 681812 w 1830625"/>
                <a:gd name="connsiteY10" fmla="*/ 1576378 h 1627713"/>
                <a:gd name="connsiteX0" fmla="*/ 681812 w 1830625"/>
                <a:gd name="connsiteY0" fmla="*/ 1576378 h 1627713"/>
                <a:gd name="connsiteX1" fmla="*/ 733148 w 1830625"/>
                <a:gd name="connsiteY1" fmla="*/ 1589212 h 1627713"/>
                <a:gd name="connsiteX2" fmla="*/ 989821 w 1830625"/>
                <a:gd name="connsiteY2" fmla="*/ 1345371 h 1627713"/>
                <a:gd name="connsiteX3" fmla="*/ 1413332 w 1830625"/>
                <a:gd name="connsiteY3" fmla="*/ 787105 h 1627713"/>
                <a:gd name="connsiteX4" fmla="*/ 1673216 w 1830625"/>
                <a:gd name="connsiteY4" fmla="*/ 199963 h 1627713"/>
                <a:gd name="connsiteX5" fmla="*/ 1618671 w 1830625"/>
                <a:gd name="connsiteY5" fmla="*/ 116547 h 1627713"/>
                <a:gd name="connsiteX6" fmla="*/ 1180385 w 1830625"/>
                <a:gd name="connsiteY6" fmla="*/ 371045 h 1627713"/>
                <a:gd name="connsiteX7" fmla="*/ 807187 w 1830625"/>
                <a:gd name="connsiteY7" fmla="*/ 551030 h 1627713"/>
                <a:gd name="connsiteX8" fmla="*/ 307278 w 1830625"/>
                <a:gd name="connsiteY8" fmla="*/ 871698 h 1627713"/>
                <a:gd name="connsiteX9" fmla="*/ 56169 w 1830625"/>
                <a:gd name="connsiteY9" fmla="*/ 1152867 h 1627713"/>
                <a:gd name="connsiteX10" fmla="*/ 681812 w 1830625"/>
                <a:gd name="connsiteY10" fmla="*/ 1576378 h 1627713"/>
                <a:gd name="connsiteX0" fmla="*/ 492092 w 1640905"/>
                <a:gd name="connsiteY0" fmla="*/ 1576378 h 1627713"/>
                <a:gd name="connsiteX1" fmla="*/ 543428 w 1640905"/>
                <a:gd name="connsiteY1" fmla="*/ 1589212 h 1627713"/>
                <a:gd name="connsiteX2" fmla="*/ 800101 w 1640905"/>
                <a:gd name="connsiteY2" fmla="*/ 1345371 h 1627713"/>
                <a:gd name="connsiteX3" fmla="*/ 1223612 w 1640905"/>
                <a:gd name="connsiteY3" fmla="*/ 787105 h 1627713"/>
                <a:gd name="connsiteX4" fmla="*/ 1483496 w 1640905"/>
                <a:gd name="connsiteY4" fmla="*/ 199963 h 1627713"/>
                <a:gd name="connsiteX5" fmla="*/ 1428951 w 1640905"/>
                <a:gd name="connsiteY5" fmla="*/ 116547 h 1627713"/>
                <a:gd name="connsiteX6" fmla="*/ 990665 w 1640905"/>
                <a:gd name="connsiteY6" fmla="*/ 371045 h 1627713"/>
                <a:gd name="connsiteX7" fmla="*/ 617467 w 1640905"/>
                <a:gd name="connsiteY7" fmla="*/ 551030 h 1627713"/>
                <a:gd name="connsiteX8" fmla="*/ 117558 w 1640905"/>
                <a:gd name="connsiteY8" fmla="*/ 871698 h 1627713"/>
                <a:gd name="connsiteX9" fmla="*/ 56169 w 1640905"/>
                <a:gd name="connsiteY9" fmla="*/ 1082471 h 1627713"/>
                <a:gd name="connsiteX10" fmla="*/ 492092 w 1640905"/>
                <a:gd name="connsiteY10" fmla="*/ 1576378 h 1627713"/>
                <a:gd name="connsiteX0" fmla="*/ 479229 w 1640905"/>
                <a:gd name="connsiteY0" fmla="*/ 1391680 h 1596930"/>
                <a:gd name="connsiteX1" fmla="*/ 543428 w 1640905"/>
                <a:gd name="connsiteY1" fmla="*/ 1589212 h 1596930"/>
                <a:gd name="connsiteX2" fmla="*/ 800101 w 1640905"/>
                <a:gd name="connsiteY2" fmla="*/ 1345371 h 1596930"/>
                <a:gd name="connsiteX3" fmla="*/ 1223612 w 1640905"/>
                <a:gd name="connsiteY3" fmla="*/ 787105 h 1596930"/>
                <a:gd name="connsiteX4" fmla="*/ 1483496 w 1640905"/>
                <a:gd name="connsiteY4" fmla="*/ 199963 h 1596930"/>
                <a:gd name="connsiteX5" fmla="*/ 1428951 w 1640905"/>
                <a:gd name="connsiteY5" fmla="*/ 116547 h 1596930"/>
                <a:gd name="connsiteX6" fmla="*/ 990665 w 1640905"/>
                <a:gd name="connsiteY6" fmla="*/ 371045 h 1596930"/>
                <a:gd name="connsiteX7" fmla="*/ 617467 w 1640905"/>
                <a:gd name="connsiteY7" fmla="*/ 551030 h 1596930"/>
                <a:gd name="connsiteX8" fmla="*/ 117558 w 1640905"/>
                <a:gd name="connsiteY8" fmla="*/ 871698 h 1596930"/>
                <a:gd name="connsiteX9" fmla="*/ 56169 w 1640905"/>
                <a:gd name="connsiteY9" fmla="*/ 1082471 h 1596930"/>
                <a:gd name="connsiteX10" fmla="*/ 479229 w 1640905"/>
                <a:gd name="connsiteY10" fmla="*/ 1391680 h 1596930"/>
                <a:gd name="connsiteX0" fmla="*/ 479229 w 1640905"/>
                <a:gd name="connsiteY0" fmla="*/ 1391680 h 1448906"/>
                <a:gd name="connsiteX1" fmla="*/ 684823 w 1640905"/>
                <a:gd name="connsiteY1" fmla="*/ 1408316 h 1448906"/>
                <a:gd name="connsiteX2" fmla="*/ 800101 w 1640905"/>
                <a:gd name="connsiteY2" fmla="*/ 1345371 h 1448906"/>
                <a:gd name="connsiteX3" fmla="*/ 1223612 w 1640905"/>
                <a:gd name="connsiteY3" fmla="*/ 787105 h 1448906"/>
                <a:gd name="connsiteX4" fmla="*/ 1483496 w 1640905"/>
                <a:gd name="connsiteY4" fmla="*/ 199963 h 1448906"/>
                <a:gd name="connsiteX5" fmla="*/ 1428951 w 1640905"/>
                <a:gd name="connsiteY5" fmla="*/ 116547 h 1448906"/>
                <a:gd name="connsiteX6" fmla="*/ 990665 w 1640905"/>
                <a:gd name="connsiteY6" fmla="*/ 371045 h 1448906"/>
                <a:gd name="connsiteX7" fmla="*/ 617467 w 1640905"/>
                <a:gd name="connsiteY7" fmla="*/ 551030 h 1448906"/>
                <a:gd name="connsiteX8" fmla="*/ 117558 w 1640905"/>
                <a:gd name="connsiteY8" fmla="*/ 871698 h 1448906"/>
                <a:gd name="connsiteX9" fmla="*/ 56169 w 1640905"/>
                <a:gd name="connsiteY9" fmla="*/ 1082471 h 1448906"/>
                <a:gd name="connsiteX10" fmla="*/ 479229 w 1640905"/>
                <a:gd name="connsiteY10" fmla="*/ 1391680 h 1448906"/>
                <a:gd name="connsiteX0" fmla="*/ 479229 w 1640905"/>
                <a:gd name="connsiteY0" fmla="*/ 1391680 h 1427982"/>
                <a:gd name="connsiteX1" fmla="*/ 684823 w 1640905"/>
                <a:gd name="connsiteY1" fmla="*/ 1408316 h 1427982"/>
                <a:gd name="connsiteX2" fmla="*/ 864330 w 1640905"/>
                <a:gd name="connsiteY2" fmla="*/ 1273683 h 1427982"/>
                <a:gd name="connsiteX3" fmla="*/ 1223612 w 1640905"/>
                <a:gd name="connsiteY3" fmla="*/ 787105 h 1427982"/>
                <a:gd name="connsiteX4" fmla="*/ 1483496 w 1640905"/>
                <a:gd name="connsiteY4" fmla="*/ 199963 h 1427982"/>
                <a:gd name="connsiteX5" fmla="*/ 1428951 w 1640905"/>
                <a:gd name="connsiteY5" fmla="*/ 116547 h 1427982"/>
                <a:gd name="connsiteX6" fmla="*/ 990665 w 1640905"/>
                <a:gd name="connsiteY6" fmla="*/ 371045 h 1427982"/>
                <a:gd name="connsiteX7" fmla="*/ 617467 w 1640905"/>
                <a:gd name="connsiteY7" fmla="*/ 551030 h 1427982"/>
                <a:gd name="connsiteX8" fmla="*/ 117558 w 1640905"/>
                <a:gd name="connsiteY8" fmla="*/ 871698 h 1427982"/>
                <a:gd name="connsiteX9" fmla="*/ 56169 w 1640905"/>
                <a:gd name="connsiteY9" fmla="*/ 1082471 h 1427982"/>
                <a:gd name="connsiteX10" fmla="*/ 479229 w 1640905"/>
                <a:gd name="connsiteY10" fmla="*/ 1391680 h 1427982"/>
                <a:gd name="connsiteX0" fmla="*/ 479229 w 1640905"/>
                <a:gd name="connsiteY0" fmla="*/ 1391680 h 1455910"/>
                <a:gd name="connsiteX1" fmla="*/ 672724 w 1640905"/>
                <a:gd name="connsiteY1" fmla="*/ 1436244 h 1455910"/>
                <a:gd name="connsiteX2" fmla="*/ 864330 w 1640905"/>
                <a:gd name="connsiteY2" fmla="*/ 1273683 h 1455910"/>
                <a:gd name="connsiteX3" fmla="*/ 1223612 w 1640905"/>
                <a:gd name="connsiteY3" fmla="*/ 787105 h 1455910"/>
                <a:gd name="connsiteX4" fmla="*/ 1483496 w 1640905"/>
                <a:gd name="connsiteY4" fmla="*/ 199963 h 1455910"/>
                <a:gd name="connsiteX5" fmla="*/ 1428951 w 1640905"/>
                <a:gd name="connsiteY5" fmla="*/ 116547 h 1455910"/>
                <a:gd name="connsiteX6" fmla="*/ 990665 w 1640905"/>
                <a:gd name="connsiteY6" fmla="*/ 371045 h 1455910"/>
                <a:gd name="connsiteX7" fmla="*/ 617467 w 1640905"/>
                <a:gd name="connsiteY7" fmla="*/ 551030 h 1455910"/>
                <a:gd name="connsiteX8" fmla="*/ 117558 w 1640905"/>
                <a:gd name="connsiteY8" fmla="*/ 871698 h 1455910"/>
                <a:gd name="connsiteX9" fmla="*/ 56169 w 1640905"/>
                <a:gd name="connsiteY9" fmla="*/ 1082471 h 1455910"/>
                <a:gd name="connsiteX10" fmla="*/ 479229 w 1640905"/>
                <a:gd name="connsiteY10" fmla="*/ 1391680 h 1455910"/>
                <a:gd name="connsiteX0" fmla="*/ 479229 w 1640905"/>
                <a:gd name="connsiteY0" fmla="*/ 1391680 h 1455910"/>
                <a:gd name="connsiteX1" fmla="*/ 672724 w 1640905"/>
                <a:gd name="connsiteY1" fmla="*/ 1436244 h 1455910"/>
                <a:gd name="connsiteX2" fmla="*/ 864330 w 1640905"/>
                <a:gd name="connsiteY2" fmla="*/ 1273683 h 1455910"/>
                <a:gd name="connsiteX3" fmla="*/ 1223612 w 1640905"/>
                <a:gd name="connsiteY3" fmla="*/ 787105 h 1455910"/>
                <a:gd name="connsiteX4" fmla="*/ 1483496 w 1640905"/>
                <a:gd name="connsiteY4" fmla="*/ 199963 h 1455910"/>
                <a:gd name="connsiteX5" fmla="*/ 1428951 w 1640905"/>
                <a:gd name="connsiteY5" fmla="*/ 116547 h 1455910"/>
                <a:gd name="connsiteX6" fmla="*/ 994013 w 1640905"/>
                <a:gd name="connsiteY6" fmla="*/ 332690 h 1455910"/>
                <a:gd name="connsiteX7" fmla="*/ 617467 w 1640905"/>
                <a:gd name="connsiteY7" fmla="*/ 551030 h 1455910"/>
                <a:gd name="connsiteX8" fmla="*/ 117558 w 1640905"/>
                <a:gd name="connsiteY8" fmla="*/ 871698 h 1455910"/>
                <a:gd name="connsiteX9" fmla="*/ 56169 w 1640905"/>
                <a:gd name="connsiteY9" fmla="*/ 1082471 h 1455910"/>
                <a:gd name="connsiteX10" fmla="*/ 479229 w 1640905"/>
                <a:gd name="connsiteY10" fmla="*/ 1391680 h 1455910"/>
                <a:gd name="connsiteX0" fmla="*/ 479229 w 1640905"/>
                <a:gd name="connsiteY0" fmla="*/ 1391680 h 1455910"/>
                <a:gd name="connsiteX1" fmla="*/ 672724 w 1640905"/>
                <a:gd name="connsiteY1" fmla="*/ 1436244 h 1455910"/>
                <a:gd name="connsiteX2" fmla="*/ 864330 w 1640905"/>
                <a:gd name="connsiteY2" fmla="*/ 1273683 h 1455910"/>
                <a:gd name="connsiteX3" fmla="*/ 1223612 w 1640905"/>
                <a:gd name="connsiteY3" fmla="*/ 787105 h 1455910"/>
                <a:gd name="connsiteX4" fmla="*/ 1483496 w 1640905"/>
                <a:gd name="connsiteY4" fmla="*/ 199963 h 1455910"/>
                <a:gd name="connsiteX5" fmla="*/ 1428951 w 1640905"/>
                <a:gd name="connsiteY5" fmla="*/ 116547 h 1455910"/>
                <a:gd name="connsiteX6" fmla="*/ 994013 w 1640905"/>
                <a:gd name="connsiteY6" fmla="*/ 332690 h 1455910"/>
                <a:gd name="connsiteX7" fmla="*/ 520742 w 1640905"/>
                <a:gd name="connsiteY7" fmla="*/ 552249 h 1455910"/>
                <a:gd name="connsiteX8" fmla="*/ 117558 w 1640905"/>
                <a:gd name="connsiteY8" fmla="*/ 871698 h 1455910"/>
                <a:gd name="connsiteX9" fmla="*/ 56169 w 1640905"/>
                <a:gd name="connsiteY9" fmla="*/ 1082471 h 1455910"/>
                <a:gd name="connsiteX10" fmla="*/ 479229 w 1640905"/>
                <a:gd name="connsiteY10" fmla="*/ 1391680 h 1455910"/>
                <a:gd name="connsiteX0" fmla="*/ 479229 w 1640905"/>
                <a:gd name="connsiteY0" fmla="*/ 1391680 h 1473508"/>
                <a:gd name="connsiteX1" fmla="*/ 672724 w 1640905"/>
                <a:gd name="connsiteY1" fmla="*/ 1436244 h 1473508"/>
                <a:gd name="connsiteX2" fmla="*/ 969158 w 1640905"/>
                <a:gd name="connsiteY2" fmla="*/ 1168099 h 1473508"/>
                <a:gd name="connsiteX3" fmla="*/ 1223612 w 1640905"/>
                <a:gd name="connsiteY3" fmla="*/ 787105 h 1473508"/>
                <a:gd name="connsiteX4" fmla="*/ 1483496 w 1640905"/>
                <a:gd name="connsiteY4" fmla="*/ 199963 h 1473508"/>
                <a:gd name="connsiteX5" fmla="*/ 1428951 w 1640905"/>
                <a:gd name="connsiteY5" fmla="*/ 116547 h 1473508"/>
                <a:gd name="connsiteX6" fmla="*/ 994013 w 1640905"/>
                <a:gd name="connsiteY6" fmla="*/ 332690 h 1473508"/>
                <a:gd name="connsiteX7" fmla="*/ 520742 w 1640905"/>
                <a:gd name="connsiteY7" fmla="*/ 552249 h 1473508"/>
                <a:gd name="connsiteX8" fmla="*/ 117558 w 1640905"/>
                <a:gd name="connsiteY8" fmla="*/ 871698 h 1473508"/>
                <a:gd name="connsiteX9" fmla="*/ 56169 w 1640905"/>
                <a:gd name="connsiteY9" fmla="*/ 1082471 h 1473508"/>
                <a:gd name="connsiteX10" fmla="*/ 479229 w 1640905"/>
                <a:gd name="connsiteY10" fmla="*/ 1391680 h 1473508"/>
                <a:gd name="connsiteX0" fmla="*/ 479229 w 1640905"/>
                <a:gd name="connsiteY0" fmla="*/ 1391680 h 1473508"/>
                <a:gd name="connsiteX1" fmla="*/ 672724 w 1640905"/>
                <a:gd name="connsiteY1" fmla="*/ 1436244 h 1473508"/>
                <a:gd name="connsiteX2" fmla="*/ 969158 w 1640905"/>
                <a:gd name="connsiteY2" fmla="*/ 1168099 h 1473508"/>
                <a:gd name="connsiteX3" fmla="*/ 1259277 w 1640905"/>
                <a:gd name="connsiteY3" fmla="*/ 729026 h 1473508"/>
                <a:gd name="connsiteX4" fmla="*/ 1483496 w 1640905"/>
                <a:gd name="connsiteY4" fmla="*/ 199963 h 1473508"/>
                <a:gd name="connsiteX5" fmla="*/ 1428951 w 1640905"/>
                <a:gd name="connsiteY5" fmla="*/ 116547 h 1473508"/>
                <a:gd name="connsiteX6" fmla="*/ 994013 w 1640905"/>
                <a:gd name="connsiteY6" fmla="*/ 332690 h 1473508"/>
                <a:gd name="connsiteX7" fmla="*/ 520742 w 1640905"/>
                <a:gd name="connsiteY7" fmla="*/ 552249 h 1473508"/>
                <a:gd name="connsiteX8" fmla="*/ 117558 w 1640905"/>
                <a:gd name="connsiteY8" fmla="*/ 871698 h 1473508"/>
                <a:gd name="connsiteX9" fmla="*/ 56169 w 1640905"/>
                <a:gd name="connsiteY9" fmla="*/ 1082471 h 1473508"/>
                <a:gd name="connsiteX10" fmla="*/ 479229 w 1640905"/>
                <a:gd name="connsiteY10" fmla="*/ 1391680 h 1473508"/>
                <a:gd name="connsiteX0" fmla="*/ 479229 w 1640905"/>
                <a:gd name="connsiteY0" fmla="*/ 1391680 h 1473508"/>
                <a:gd name="connsiteX1" fmla="*/ 672724 w 1640905"/>
                <a:gd name="connsiteY1" fmla="*/ 1436244 h 1473508"/>
                <a:gd name="connsiteX2" fmla="*/ 969158 w 1640905"/>
                <a:gd name="connsiteY2" fmla="*/ 1168099 h 1473508"/>
                <a:gd name="connsiteX3" fmla="*/ 1259277 w 1640905"/>
                <a:gd name="connsiteY3" fmla="*/ 729026 h 1473508"/>
                <a:gd name="connsiteX4" fmla="*/ 1401011 w 1640905"/>
                <a:gd name="connsiteY4" fmla="*/ 438868 h 1473508"/>
                <a:gd name="connsiteX5" fmla="*/ 1483496 w 1640905"/>
                <a:gd name="connsiteY5" fmla="*/ 199963 h 1473508"/>
                <a:gd name="connsiteX6" fmla="*/ 1428951 w 1640905"/>
                <a:gd name="connsiteY6" fmla="*/ 116547 h 1473508"/>
                <a:gd name="connsiteX7" fmla="*/ 994013 w 1640905"/>
                <a:gd name="connsiteY7" fmla="*/ 332690 h 1473508"/>
                <a:gd name="connsiteX8" fmla="*/ 520742 w 1640905"/>
                <a:gd name="connsiteY8" fmla="*/ 552249 h 1473508"/>
                <a:gd name="connsiteX9" fmla="*/ 117558 w 1640905"/>
                <a:gd name="connsiteY9" fmla="*/ 871698 h 1473508"/>
                <a:gd name="connsiteX10" fmla="*/ 56169 w 1640905"/>
                <a:gd name="connsiteY10" fmla="*/ 1082471 h 1473508"/>
                <a:gd name="connsiteX11" fmla="*/ 479229 w 1640905"/>
                <a:gd name="connsiteY11" fmla="*/ 1391680 h 1473508"/>
                <a:gd name="connsiteX0" fmla="*/ 479229 w 1640905"/>
                <a:gd name="connsiteY0" fmla="*/ 1391680 h 1473508"/>
                <a:gd name="connsiteX1" fmla="*/ 672724 w 1640905"/>
                <a:gd name="connsiteY1" fmla="*/ 1436244 h 1473508"/>
                <a:gd name="connsiteX2" fmla="*/ 969158 w 1640905"/>
                <a:gd name="connsiteY2" fmla="*/ 1168099 h 1473508"/>
                <a:gd name="connsiteX3" fmla="*/ 1259277 w 1640905"/>
                <a:gd name="connsiteY3" fmla="*/ 729026 h 1473508"/>
                <a:gd name="connsiteX4" fmla="*/ 1377755 w 1640905"/>
                <a:gd name="connsiteY4" fmla="*/ 398593 h 1473508"/>
                <a:gd name="connsiteX5" fmla="*/ 1483496 w 1640905"/>
                <a:gd name="connsiteY5" fmla="*/ 199963 h 1473508"/>
                <a:gd name="connsiteX6" fmla="*/ 1428951 w 1640905"/>
                <a:gd name="connsiteY6" fmla="*/ 116547 h 1473508"/>
                <a:gd name="connsiteX7" fmla="*/ 994013 w 1640905"/>
                <a:gd name="connsiteY7" fmla="*/ 332690 h 1473508"/>
                <a:gd name="connsiteX8" fmla="*/ 520742 w 1640905"/>
                <a:gd name="connsiteY8" fmla="*/ 552249 h 1473508"/>
                <a:gd name="connsiteX9" fmla="*/ 117558 w 1640905"/>
                <a:gd name="connsiteY9" fmla="*/ 871698 h 1473508"/>
                <a:gd name="connsiteX10" fmla="*/ 56169 w 1640905"/>
                <a:gd name="connsiteY10" fmla="*/ 1082471 h 1473508"/>
                <a:gd name="connsiteX11" fmla="*/ 479229 w 1640905"/>
                <a:gd name="connsiteY11" fmla="*/ 1391680 h 147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40905" h="1473508">
                  <a:moveTo>
                    <a:pt x="479229" y="1391680"/>
                  </a:moveTo>
                  <a:cubicBezTo>
                    <a:pt x="482972" y="1392215"/>
                    <a:pt x="591069" y="1473508"/>
                    <a:pt x="672724" y="1436244"/>
                  </a:cubicBezTo>
                  <a:cubicBezTo>
                    <a:pt x="754379" y="1398981"/>
                    <a:pt x="871399" y="1285969"/>
                    <a:pt x="969158" y="1168099"/>
                  </a:cubicBezTo>
                  <a:cubicBezTo>
                    <a:pt x="1066917" y="1050229"/>
                    <a:pt x="1191178" y="857277"/>
                    <a:pt x="1259277" y="729026"/>
                  </a:cubicBezTo>
                  <a:cubicBezTo>
                    <a:pt x="1327376" y="600775"/>
                    <a:pt x="1340385" y="486770"/>
                    <a:pt x="1377755" y="398593"/>
                  </a:cubicBezTo>
                  <a:cubicBezTo>
                    <a:pt x="1415125" y="310416"/>
                    <a:pt x="1478839" y="253683"/>
                    <a:pt x="1483496" y="199963"/>
                  </a:cubicBezTo>
                  <a:cubicBezTo>
                    <a:pt x="1431092" y="126704"/>
                    <a:pt x="1640905" y="0"/>
                    <a:pt x="1428951" y="116547"/>
                  </a:cubicBezTo>
                  <a:cubicBezTo>
                    <a:pt x="1352444" y="135890"/>
                    <a:pt x="1145381" y="260073"/>
                    <a:pt x="994013" y="332690"/>
                  </a:cubicBezTo>
                  <a:cubicBezTo>
                    <a:pt x="842645" y="405307"/>
                    <a:pt x="666818" y="462414"/>
                    <a:pt x="520742" y="552249"/>
                  </a:cubicBezTo>
                  <a:cubicBezTo>
                    <a:pt x="374666" y="642084"/>
                    <a:pt x="194987" y="783328"/>
                    <a:pt x="117558" y="871698"/>
                  </a:cubicBezTo>
                  <a:cubicBezTo>
                    <a:pt x="40129" y="960068"/>
                    <a:pt x="0" y="967181"/>
                    <a:pt x="56169" y="1082471"/>
                  </a:cubicBezTo>
                  <a:lnTo>
                    <a:pt x="479229" y="1391680"/>
                  </a:lnTo>
                  <a:close/>
                </a:path>
              </a:pathLst>
            </a:custGeom>
            <a:grpFill/>
            <a:ln w="9525" cap="flat" cmpd="sng" algn="ctr">
              <a:solidFill>
                <a:sysClr val="windowText" lastClr="000000">
                  <a:lumMod val="95000"/>
                  <a:lumOff val="5000"/>
                </a:sys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54" name="Freeform 285">
              <a:extLst>
                <a:ext uri="{FF2B5EF4-FFF2-40B4-BE49-F238E27FC236}">
                  <a16:creationId xmlns:a16="http://schemas.microsoft.com/office/drawing/2014/main" id="{B99FE397-8BDF-437D-A0D2-EE59D6731BDA}"/>
                </a:ext>
              </a:extLst>
            </p:cNvPr>
            <p:cNvSpPr/>
            <p:nvPr/>
          </p:nvSpPr>
          <p:spPr>
            <a:xfrm>
              <a:off x="5683261" y="2485517"/>
              <a:ext cx="1256864" cy="887274"/>
            </a:xfrm>
            <a:custGeom>
              <a:avLst/>
              <a:gdLst>
                <a:gd name="connsiteX0" fmla="*/ 0 w 1255607"/>
                <a:gd name="connsiteY0" fmla="*/ 887307 h 887307"/>
                <a:gd name="connsiteX1" fmla="*/ 233680 w 1255607"/>
                <a:gd name="connsiteY1" fmla="*/ 653627 h 887307"/>
                <a:gd name="connsiteX2" fmla="*/ 452120 w 1255607"/>
                <a:gd name="connsiteY2" fmla="*/ 491067 h 887307"/>
                <a:gd name="connsiteX3" fmla="*/ 792480 w 1255607"/>
                <a:gd name="connsiteY3" fmla="*/ 318347 h 887307"/>
                <a:gd name="connsiteX4" fmla="*/ 1183640 w 1255607"/>
                <a:gd name="connsiteY4" fmla="*/ 49107 h 887307"/>
                <a:gd name="connsiteX5" fmla="*/ 1224280 w 1255607"/>
                <a:gd name="connsiteY5" fmla="*/ 23707 h 88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5607" h="887307">
                  <a:moveTo>
                    <a:pt x="0" y="887307"/>
                  </a:moveTo>
                  <a:cubicBezTo>
                    <a:pt x="79163" y="803487"/>
                    <a:pt x="158327" y="719667"/>
                    <a:pt x="233680" y="653627"/>
                  </a:cubicBezTo>
                  <a:cubicBezTo>
                    <a:pt x="309033" y="587587"/>
                    <a:pt x="358987" y="546947"/>
                    <a:pt x="452120" y="491067"/>
                  </a:cubicBezTo>
                  <a:cubicBezTo>
                    <a:pt x="545253" y="435187"/>
                    <a:pt x="670560" y="392007"/>
                    <a:pt x="792480" y="318347"/>
                  </a:cubicBezTo>
                  <a:cubicBezTo>
                    <a:pt x="914400" y="244687"/>
                    <a:pt x="1111673" y="98214"/>
                    <a:pt x="1183640" y="49107"/>
                  </a:cubicBezTo>
                  <a:cubicBezTo>
                    <a:pt x="1255607" y="0"/>
                    <a:pt x="1239943" y="11853"/>
                    <a:pt x="1224280" y="23707"/>
                  </a:cubicBezTo>
                </a:path>
              </a:pathLst>
            </a:custGeom>
            <a:grpFill/>
            <a:ln w="9525" cap="flat" cmpd="sng" algn="ctr">
              <a:solidFill>
                <a:sysClr val="windowText" lastClr="000000">
                  <a:lumMod val="95000"/>
                  <a:lumOff val="5000"/>
                </a:sys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55" name="Freeform 286">
              <a:extLst>
                <a:ext uri="{FF2B5EF4-FFF2-40B4-BE49-F238E27FC236}">
                  <a16:creationId xmlns:a16="http://schemas.microsoft.com/office/drawing/2014/main" id="{F50334AB-A13C-4F30-8E07-71139DA617C2}"/>
                </a:ext>
              </a:extLst>
            </p:cNvPr>
            <p:cNvSpPr/>
            <p:nvPr/>
          </p:nvSpPr>
          <p:spPr>
            <a:xfrm>
              <a:off x="5764789" y="2549395"/>
              <a:ext cx="1148450" cy="797970"/>
            </a:xfrm>
            <a:custGeom>
              <a:avLst/>
              <a:gdLst>
                <a:gd name="connsiteX0" fmla="*/ 0 w 1148080"/>
                <a:gd name="connsiteY0" fmla="*/ 797560 h 797560"/>
                <a:gd name="connsiteX1" fmla="*/ 152400 w 1148080"/>
                <a:gd name="connsiteY1" fmla="*/ 640080 h 797560"/>
                <a:gd name="connsiteX2" fmla="*/ 441960 w 1148080"/>
                <a:gd name="connsiteY2" fmla="*/ 447040 h 797560"/>
                <a:gd name="connsiteX3" fmla="*/ 817880 w 1148080"/>
                <a:gd name="connsiteY3" fmla="*/ 248920 h 797560"/>
                <a:gd name="connsiteX4" fmla="*/ 1148080 w 1148080"/>
                <a:gd name="connsiteY4" fmla="*/ 0 h 797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080" h="797560">
                  <a:moveTo>
                    <a:pt x="0" y="797560"/>
                  </a:moveTo>
                  <a:cubicBezTo>
                    <a:pt x="39370" y="748030"/>
                    <a:pt x="78740" y="698500"/>
                    <a:pt x="152400" y="640080"/>
                  </a:cubicBezTo>
                  <a:cubicBezTo>
                    <a:pt x="226060" y="581660"/>
                    <a:pt x="331047" y="512233"/>
                    <a:pt x="441960" y="447040"/>
                  </a:cubicBezTo>
                  <a:cubicBezTo>
                    <a:pt x="552873" y="381847"/>
                    <a:pt x="700194" y="323427"/>
                    <a:pt x="817880" y="248920"/>
                  </a:cubicBezTo>
                  <a:cubicBezTo>
                    <a:pt x="935566" y="174413"/>
                    <a:pt x="1041823" y="87206"/>
                    <a:pt x="1148080" y="0"/>
                  </a:cubicBezTo>
                </a:path>
              </a:pathLst>
            </a:custGeom>
            <a:grpFill/>
            <a:ln w="9525" cap="flat" cmpd="sng" algn="ctr">
              <a:solidFill>
                <a:sysClr val="windowText" lastClr="000000">
                  <a:lumMod val="95000"/>
                  <a:lumOff val="5000"/>
                </a:sys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56" name="Freeform 287">
              <a:extLst>
                <a:ext uri="{FF2B5EF4-FFF2-40B4-BE49-F238E27FC236}">
                  <a16:creationId xmlns:a16="http://schemas.microsoft.com/office/drawing/2014/main" id="{4B491B89-25B9-4839-947E-1DBB54AEFDFF}"/>
                </a:ext>
              </a:extLst>
            </p:cNvPr>
            <p:cNvSpPr/>
            <p:nvPr/>
          </p:nvSpPr>
          <p:spPr>
            <a:xfrm>
              <a:off x="5820462" y="2600968"/>
              <a:ext cx="1062087" cy="746117"/>
            </a:xfrm>
            <a:custGeom>
              <a:avLst/>
              <a:gdLst>
                <a:gd name="connsiteX0" fmla="*/ 0 w 1061720"/>
                <a:gd name="connsiteY0" fmla="*/ 746760 h 746760"/>
                <a:gd name="connsiteX1" fmla="*/ 264160 w 1061720"/>
                <a:gd name="connsiteY1" fmla="*/ 528320 h 746760"/>
                <a:gd name="connsiteX2" fmla="*/ 604520 w 1061720"/>
                <a:gd name="connsiteY2" fmla="*/ 325120 h 746760"/>
                <a:gd name="connsiteX3" fmla="*/ 914400 w 1061720"/>
                <a:gd name="connsiteY3" fmla="*/ 137160 h 746760"/>
                <a:gd name="connsiteX4" fmla="*/ 1061720 w 1061720"/>
                <a:gd name="connsiteY4" fmla="*/ 0 h 746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720" h="746760">
                  <a:moveTo>
                    <a:pt x="0" y="746760"/>
                  </a:moveTo>
                  <a:cubicBezTo>
                    <a:pt x="81703" y="672676"/>
                    <a:pt x="163407" y="598593"/>
                    <a:pt x="264160" y="528320"/>
                  </a:cubicBezTo>
                  <a:cubicBezTo>
                    <a:pt x="364913" y="458047"/>
                    <a:pt x="604520" y="325120"/>
                    <a:pt x="604520" y="325120"/>
                  </a:cubicBezTo>
                  <a:cubicBezTo>
                    <a:pt x="712893" y="259927"/>
                    <a:pt x="838200" y="191347"/>
                    <a:pt x="914400" y="137160"/>
                  </a:cubicBezTo>
                  <a:cubicBezTo>
                    <a:pt x="990600" y="82973"/>
                    <a:pt x="1026160" y="41486"/>
                    <a:pt x="1061720" y="0"/>
                  </a:cubicBezTo>
                </a:path>
              </a:pathLst>
            </a:custGeom>
            <a:grpFill/>
            <a:ln w="9525" cap="flat" cmpd="sng" algn="ctr">
              <a:solidFill>
                <a:sysClr val="windowText" lastClr="000000">
                  <a:lumMod val="95000"/>
                  <a:lumOff val="5000"/>
                </a:sys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57" name="Freeform 288">
              <a:extLst>
                <a:ext uri="{FF2B5EF4-FFF2-40B4-BE49-F238E27FC236}">
                  <a16:creationId xmlns:a16="http://schemas.microsoft.com/office/drawing/2014/main" id="{6760EFFC-9E3D-4016-BE05-3503FFFD6958}"/>
                </a:ext>
              </a:extLst>
            </p:cNvPr>
            <p:cNvSpPr/>
            <p:nvPr/>
          </p:nvSpPr>
          <p:spPr>
            <a:xfrm>
              <a:off x="5887844" y="2752146"/>
              <a:ext cx="863635" cy="590556"/>
            </a:xfrm>
            <a:custGeom>
              <a:avLst/>
              <a:gdLst>
                <a:gd name="connsiteX0" fmla="*/ 0 w 975360"/>
                <a:gd name="connsiteY0" fmla="*/ 675640 h 675640"/>
                <a:gd name="connsiteX1" fmla="*/ 325120 w 975360"/>
                <a:gd name="connsiteY1" fmla="*/ 441960 h 675640"/>
                <a:gd name="connsiteX2" fmla="*/ 680720 w 975360"/>
                <a:gd name="connsiteY2" fmla="*/ 264160 h 675640"/>
                <a:gd name="connsiteX3" fmla="*/ 975360 w 975360"/>
                <a:gd name="connsiteY3" fmla="*/ 0 h 675640"/>
                <a:gd name="connsiteX0" fmla="*/ 0 w 975360"/>
                <a:gd name="connsiteY0" fmla="*/ 675640 h 675640"/>
                <a:gd name="connsiteX1" fmla="*/ 325120 w 975360"/>
                <a:gd name="connsiteY1" fmla="*/ 441960 h 675640"/>
                <a:gd name="connsiteX2" fmla="*/ 629083 w 975360"/>
                <a:gd name="connsiteY2" fmla="*/ 235037 h 675640"/>
                <a:gd name="connsiteX3" fmla="*/ 975360 w 975360"/>
                <a:gd name="connsiteY3" fmla="*/ 0 h 675640"/>
                <a:gd name="connsiteX0" fmla="*/ 0 w 975360"/>
                <a:gd name="connsiteY0" fmla="*/ 675640 h 675640"/>
                <a:gd name="connsiteX1" fmla="*/ 22950 w 975360"/>
                <a:gd name="connsiteY1" fmla="*/ 663991 h 675640"/>
                <a:gd name="connsiteX2" fmla="*/ 325120 w 975360"/>
                <a:gd name="connsiteY2" fmla="*/ 441960 h 675640"/>
                <a:gd name="connsiteX3" fmla="*/ 629083 w 975360"/>
                <a:gd name="connsiteY3" fmla="*/ 235037 h 675640"/>
                <a:gd name="connsiteX4" fmla="*/ 975360 w 975360"/>
                <a:gd name="connsiteY4" fmla="*/ 0 h 675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360" h="675640">
                  <a:moveTo>
                    <a:pt x="0" y="675640"/>
                  </a:moveTo>
                  <a:lnTo>
                    <a:pt x="22950" y="663991"/>
                  </a:lnTo>
                  <a:cubicBezTo>
                    <a:pt x="123673" y="589981"/>
                    <a:pt x="224098" y="513452"/>
                    <a:pt x="325120" y="441960"/>
                  </a:cubicBezTo>
                  <a:cubicBezTo>
                    <a:pt x="426142" y="370468"/>
                    <a:pt x="520710" y="308697"/>
                    <a:pt x="629083" y="235037"/>
                  </a:cubicBezTo>
                  <a:cubicBezTo>
                    <a:pt x="737456" y="161377"/>
                    <a:pt x="882226" y="95250"/>
                    <a:pt x="975360" y="0"/>
                  </a:cubicBezTo>
                </a:path>
              </a:pathLst>
            </a:custGeom>
            <a:grpFill/>
            <a:ln w="9525" cap="flat" cmpd="sng" algn="ctr">
              <a:solidFill>
                <a:sysClr val="windowText" lastClr="000000">
                  <a:lumMod val="95000"/>
                  <a:lumOff val="5000"/>
                </a:sys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58" name="Freeform 289">
              <a:extLst>
                <a:ext uri="{FF2B5EF4-FFF2-40B4-BE49-F238E27FC236}">
                  <a16:creationId xmlns:a16="http://schemas.microsoft.com/office/drawing/2014/main" id="{A63A0BEF-74CA-4E5A-8C13-6264F971AE04}"/>
                </a:ext>
              </a:extLst>
            </p:cNvPr>
            <p:cNvSpPr/>
            <p:nvPr/>
          </p:nvSpPr>
          <p:spPr>
            <a:xfrm>
              <a:off x="6339764" y="2615066"/>
              <a:ext cx="558606" cy="1133578"/>
            </a:xfrm>
            <a:custGeom>
              <a:avLst/>
              <a:gdLst>
                <a:gd name="connsiteX0" fmla="*/ 0 w 558800"/>
                <a:gd name="connsiteY0" fmla="*/ 1132840 h 1132840"/>
                <a:gd name="connsiteX1" fmla="*/ 187960 w 558800"/>
                <a:gd name="connsiteY1" fmla="*/ 894080 h 1132840"/>
                <a:gd name="connsiteX2" fmla="*/ 360680 w 558800"/>
                <a:gd name="connsiteY2" fmla="*/ 568960 h 1132840"/>
                <a:gd name="connsiteX3" fmla="*/ 452120 w 558800"/>
                <a:gd name="connsiteY3" fmla="*/ 284480 h 1132840"/>
                <a:gd name="connsiteX4" fmla="*/ 518160 w 558800"/>
                <a:gd name="connsiteY4" fmla="*/ 86360 h 1132840"/>
                <a:gd name="connsiteX5" fmla="*/ 558800 w 558800"/>
                <a:gd name="connsiteY5" fmla="*/ 0 h 113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800" h="1132840">
                  <a:moveTo>
                    <a:pt x="0" y="1132840"/>
                  </a:moveTo>
                  <a:cubicBezTo>
                    <a:pt x="63923" y="1060450"/>
                    <a:pt x="127847" y="988060"/>
                    <a:pt x="187960" y="894080"/>
                  </a:cubicBezTo>
                  <a:cubicBezTo>
                    <a:pt x="248073" y="800100"/>
                    <a:pt x="316653" y="670560"/>
                    <a:pt x="360680" y="568960"/>
                  </a:cubicBezTo>
                  <a:cubicBezTo>
                    <a:pt x="404707" y="467360"/>
                    <a:pt x="425873" y="364913"/>
                    <a:pt x="452120" y="284480"/>
                  </a:cubicBezTo>
                  <a:cubicBezTo>
                    <a:pt x="478367" y="204047"/>
                    <a:pt x="500380" y="133773"/>
                    <a:pt x="518160" y="86360"/>
                  </a:cubicBezTo>
                  <a:cubicBezTo>
                    <a:pt x="535940" y="38947"/>
                    <a:pt x="547370" y="19473"/>
                    <a:pt x="558800" y="0"/>
                  </a:cubicBezTo>
                </a:path>
              </a:pathLst>
            </a:custGeom>
            <a:grpFill/>
            <a:ln w="9525" cap="flat" cmpd="sng" algn="ctr">
              <a:solidFill>
                <a:sysClr val="windowText" lastClr="000000">
                  <a:lumMod val="95000"/>
                  <a:lumOff val="5000"/>
                </a:sys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59" name="Freeform 290">
              <a:extLst>
                <a:ext uri="{FF2B5EF4-FFF2-40B4-BE49-F238E27FC236}">
                  <a16:creationId xmlns:a16="http://schemas.microsoft.com/office/drawing/2014/main" id="{60B0305B-AFA7-4BF8-99E7-E3F2D257F4BB}"/>
                </a:ext>
              </a:extLst>
            </p:cNvPr>
            <p:cNvSpPr/>
            <p:nvPr/>
          </p:nvSpPr>
          <p:spPr>
            <a:xfrm>
              <a:off x="6338561" y="2632094"/>
              <a:ext cx="523693" cy="1025550"/>
            </a:xfrm>
            <a:custGeom>
              <a:avLst/>
              <a:gdLst>
                <a:gd name="connsiteX0" fmla="*/ 0 w 523240"/>
                <a:gd name="connsiteY0" fmla="*/ 1026160 h 1026160"/>
                <a:gd name="connsiteX1" fmla="*/ 198120 w 523240"/>
                <a:gd name="connsiteY1" fmla="*/ 777240 h 1026160"/>
                <a:gd name="connsiteX2" fmla="*/ 340360 w 523240"/>
                <a:gd name="connsiteY2" fmla="*/ 477520 h 1026160"/>
                <a:gd name="connsiteX3" fmla="*/ 411480 w 523240"/>
                <a:gd name="connsiteY3" fmla="*/ 289560 h 1026160"/>
                <a:gd name="connsiteX4" fmla="*/ 467360 w 523240"/>
                <a:gd name="connsiteY4" fmla="*/ 121920 h 1026160"/>
                <a:gd name="connsiteX5" fmla="*/ 523240 w 523240"/>
                <a:gd name="connsiteY5" fmla="*/ 0 h 102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240" h="1026160">
                  <a:moveTo>
                    <a:pt x="0" y="1026160"/>
                  </a:moveTo>
                  <a:cubicBezTo>
                    <a:pt x="70696" y="947420"/>
                    <a:pt x="141393" y="868680"/>
                    <a:pt x="198120" y="777240"/>
                  </a:cubicBezTo>
                  <a:cubicBezTo>
                    <a:pt x="254847" y="685800"/>
                    <a:pt x="304800" y="558800"/>
                    <a:pt x="340360" y="477520"/>
                  </a:cubicBezTo>
                  <a:cubicBezTo>
                    <a:pt x="375920" y="396240"/>
                    <a:pt x="390313" y="348827"/>
                    <a:pt x="411480" y="289560"/>
                  </a:cubicBezTo>
                  <a:cubicBezTo>
                    <a:pt x="432647" y="230293"/>
                    <a:pt x="448733" y="170180"/>
                    <a:pt x="467360" y="121920"/>
                  </a:cubicBezTo>
                  <a:cubicBezTo>
                    <a:pt x="485987" y="73660"/>
                    <a:pt x="504613" y="36830"/>
                    <a:pt x="523240" y="0"/>
                  </a:cubicBezTo>
                </a:path>
              </a:pathLst>
            </a:custGeom>
            <a:grpFill/>
            <a:ln w="9525" cap="flat" cmpd="sng" algn="ctr">
              <a:solidFill>
                <a:sysClr val="windowText" lastClr="000000">
                  <a:lumMod val="95000"/>
                  <a:lumOff val="5000"/>
                </a:sys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60" name="Freeform 291">
              <a:extLst>
                <a:ext uri="{FF2B5EF4-FFF2-40B4-BE49-F238E27FC236}">
                  <a16:creationId xmlns:a16="http://schemas.microsoft.com/office/drawing/2014/main" id="{4B26CCC3-02FE-4CAE-923C-96688DDA14AB}"/>
                </a:ext>
              </a:extLst>
            </p:cNvPr>
            <p:cNvSpPr/>
            <p:nvPr/>
          </p:nvSpPr>
          <p:spPr>
            <a:xfrm>
              <a:off x="6345049" y="2774244"/>
              <a:ext cx="426305" cy="756199"/>
            </a:xfrm>
            <a:custGeom>
              <a:avLst/>
              <a:gdLst>
                <a:gd name="connsiteX0" fmla="*/ 426720 w 426720"/>
                <a:gd name="connsiteY0" fmla="*/ 0 h 756920"/>
                <a:gd name="connsiteX1" fmla="*/ 350520 w 426720"/>
                <a:gd name="connsiteY1" fmla="*/ 193040 h 756920"/>
                <a:gd name="connsiteX2" fmla="*/ 127000 w 426720"/>
                <a:gd name="connsiteY2" fmla="*/ 609600 h 756920"/>
                <a:gd name="connsiteX3" fmla="*/ 0 w 426720"/>
                <a:gd name="connsiteY3" fmla="*/ 756920 h 756920"/>
              </a:gdLst>
              <a:ahLst/>
              <a:cxnLst>
                <a:cxn ang="0">
                  <a:pos x="connsiteX0" y="connsiteY0"/>
                </a:cxn>
                <a:cxn ang="0">
                  <a:pos x="connsiteX1" y="connsiteY1"/>
                </a:cxn>
                <a:cxn ang="0">
                  <a:pos x="connsiteX2" y="connsiteY2"/>
                </a:cxn>
                <a:cxn ang="0">
                  <a:pos x="connsiteX3" y="connsiteY3"/>
                </a:cxn>
              </a:cxnLst>
              <a:rect l="l" t="t" r="r" b="b"/>
              <a:pathLst>
                <a:path w="426720" h="756920">
                  <a:moveTo>
                    <a:pt x="426720" y="0"/>
                  </a:moveTo>
                  <a:cubicBezTo>
                    <a:pt x="413596" y="45720"/>
                    <a:pt x="400473" y="91440"/>
                    <a:pt x="350520" y="193040"/>
                  </a:cubicBezTo>
                  <a:cubicBezTo>
                    <a:pt x="300567" y="294640"/>
                    <a:pt x="185420" y="515620"/>
                    <a:pt x="127000" y="609600"/>
                  </a:cubicBezTo>
                  <a:cubicBezTo>
                    <a:pt x="68580" y="703580"/>
                    <a:pt x="34290" y="730250"/>
                    <a:pt x="0" y="756920"/>
                  </a:cubicBezTo>
                </a:path>
              </a:pathLst>
            </a:custGeom>
            <a:grpFill/>
            <a:ln w="9525" cap="flat" cmpd="sng" algn="ctr">
              <a:solidFill>
                <a:sysClr val="windowText" lastClr="000000">
                  <a:lumMod val="95000"/>
                  <a:lumOff val="5000"/>
                </a:sys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61" name="Freeform 292">
              <a:extLst>
                <a:ext uri="{FF2B5EF4-FFF2-40B4-BE49-F238E27FC236}">
                  <a16:creationId xmlns:a16="http://schemas.microsoft.com/office/drawing/2014/main" id="{34BA7352-D392-4145-B043-6A8E8AA80456}"/>
                </a:ext>
              </a:extLst>
            </p:cNvPr>
            <p:cNvSpPr/>
            <p:nvPr/>
          </p:nvSpPr>
          <p:spPr>
            <a:xfrm>
              <a:off x="6304567" y="2788720"/>
              <a:ext cx="420792" cy="685621"/>
            </a:xfrm>
            <a:custGeom>
              <a:avLst/>
              <a:gdLst>
                <a:gd name="connsiteX0" fmla="*/ 421640 w 421640"/>
                <a:gd name="connsiteY0" fmla="*/ 0 h 685800"/>
                <a:gd name="connsiteX1" fmla="*/ 325120 w 421640"/>
                <a:gd name="connsiteY1" fmla="*/ 233680 h 685800"/>
                <a:gd name="connsiteX2" fmla="*/ 147320 w 421640"/>
                <a:gd name="connsiteY2" fmla="*/ 533400 h 685800"/>
                <a:gd name="connsiteX3" fmla="*/ 0 w 421640"/>
                <a:gd name="connsiteY3" fmla="*/ 685800 h 685800"/>
              </a:gdLst>
              <a:ahLst/>
              <a:cxnLst>
                <a:cxn ang="0">
                  <a:pos x="connsiteX0" y="connsiteY0"/>
                </a:cxn>
                <a:cxn ang="0">
                  <a:pos x="connsiteX1" y="connsiteY1"/>
                </a:cxn>
                <a:cxn ang="0">
                  <a:pos x="connsiteX2" y="connsiteY2"/>
                </a:cxn>
                <a:cxn ang="0">
                  <a:pos x="connsiteX3" y="connsiteY3"/>
                </a:cxn>
              </a:cxnLst>
              <a:rect l="l" t="t" r="r" b="b"/>
              <a:pathLst>
                <a:path w="421640" h="685800">
                  <a:moveTo>
                    <a:pt x="421640" y="0"/>
                  </a:moveTo>
                  <a:cubicBezTo>
                    <a:pt x="396240" y="72390"/>
                    <a:pt x="370840" y="144780"/>
                    <a:pt x="325120" y="233680"/>
                  </a:cubicBezTo>
                  <a:cubicBezTo>
                    <a:pt x="279400" y="322580"/>
                    <a:pt x="201507" y="458047"/>
                    <a:pt x="147320" y="533400"/>
                  </a:cubicBezTo>
                  <a:cubicBezTo>
                    <a:pt x="93133" y="608753"/>
                    <a:pt x="46566" y="647276"/>
                    <a:pt x="0" y="685800"/>
                  </a:cubicBezTo>
                </a:path>
              </a:pathLst>
            </a:custGeom>
            <a:grpFill/>
            <a:ln w="9525" cap="flat" cmpd="sng" algn="ctr">
              <a:solidFill>
                <a:sysClr val="windowText" lastClr="000000">
                  <a:lumMod val="95000"/>
                  <a:lumOff val="5000"/>
                </a:sys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62" name="Freeform 293">
              <a:extLst>
                <a:ext uri="{FF2B5EF4-FFF2-40B4-BE49-F238E27FC236}">
                  <a16:creationId xmlns:a16="http://schemas.microsoft.com/office/drawing/2014/main" id="{B3E365F3-CF83-403D-B6A6-33BE682B8A33}"/>
                </a:ext>
              </a:extLst>
            </p:cNvPr>
            <p:cNvSpPr/>
            <p:nvPr/>
          </p:nvSpPr>
          <p:spPr>
            <a:xfrm>
              <a:off x="6252439" y="2838480"/>
              <a:ext cx="411605" cy="574711"/>
            </a:xfrm>
            <a:custGeom>
              <a:avLst/>
              <a:gdLst>
                <a:gd name="connsiteX0" fmla="*/ 411480 w 411480"/>
                <a:gd name="connsiteY0" fmla="*/ 0 h 574040"/>
                <a:gd name="connsiteX1" fmla="*/ 213360 w 411480"/>
                <a:gd name="connsiteY1" fmla="*/ 304800 h 574040"/>
                <a:gd name="connsiteX2" fmla="*/ 0 w 411480"/>
                <a:gd name="connsiteY2" fmla="*/ 574040 h 574040"/>
              </a:gdLst>
              <a:ahLst/>
              <a:cxnLst>
                <a:cxn ang="0">
                  <a:pos x="connsiteX0" y="connsiteY0"/>
                </a:cxn>
                <a:cxn ang="0">
                  <a:pos x="connsiteX1" y="connsiteY1"/>
                </a:cxn>
                <a:cxn ang="0">
                  <a:pos x="connsiteX2" y="connsiteY2"/>
                </a:cxn>
              </a:cxnLst>
              <a:rect l="l" t="t" r="r" b="b"/>
              <a:pathLst>
                <a:path w="411480" h="574040">
                  <a:moveTo>
                    <a:pt x="411480" y="0"/>
                  </a:moveTo>
                  <a:cubicBezTo>
                    <a:pt x="346710" y="104563"/>
                    <a:pt x="281940" y="209127"/>
                    <a:pt x="213360" y="304800"/>
                  </a:cubicBezTo>
                  <a:cubicBezTo>
                    <a:pt x="144780" y="400473"/>
                    <a:pt x="72390" y="487256"/>
                    <a:pt x="0" y="574040"/>
                  </a:cubicBezTo>
                </a:path>
              </a:pathLst>
            </a:custGeom>
            <a:grpFill/>
            <a:ln w="9525" cap="flat" cmpd="sng" algn="ctr">
              <a:solidFill>
                <a:sysClr val="windowText" lastClr="000000">
                  <a:lumMod val="95000"/>
                  <a:lumOff val="5000"/>
                </a:sys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63" name="Freeform 294">
              <a:extLst>
                <a:ext uri="{FF2B5EF4-FFF2-40B4-BE49-F238E27FC236}">
                  <a16:creationId xmlns:a16="http://schemas.microsoft.com/office/drawing/2014/main" id="{BE640B9C-347D-4F1A-9092-8638B75DFC58}"/>
                </a:ext>
              </a:extLst>
            </p:cNvPr>
            <p:cNvSpPr/>
            <p:nvPr/>
          </p:nvSpPr>
          <p:spPr>
            <a:xfrm>
              <a:off x="6175332" y="2895184"/>
              <a:ext cx="417117" cy="458041"/>
            </a:xfrm>
            <a:custGeom>
              <a:avLst/>
              <a:gdLst>
                <a:gd name="connsiteX0" fmla="*/ 416560 w 416560"/>
                <a:gd name="connsiteY0" fmla="*/ 0 h 457200"/>
                <a:gd name="connsiteX1" fmla="*/ 152400 w 416560"/>
                <a:gd name="connsiteY1" fmla="*/ 279400 h 457200"/>
                <a:gd name="connsiteX2" fmla="*/ 0 w 416560"/>
                <a:gd name="connsiteY2" fmla="*/ 457200 h 457200"/>
              </a:gdLst>
              <a:ahLst/>
              <a:cxnLst>
                <a:cxn ang="0">
                  <a:pos x="connsiteX0" y="connsiteY0"/>
                </a:cxn>
                <a:cxn ang="0">
                  <a:pos x="connsiteX1" y="connsiteY1"/>
                </a:cxn>
                <a:cxn ang="0">
                  <a:pos x="connsiteX2" y="connsiteY2"/>
                </a:cxn>
              </a:cxnLst>
              <a:rect l="l" t="t" r="r" b="b"/>
              <a:pathLst>
                <a:path w="416560" h="457200">
                  <a:moveTo>
                    <a:pt x="416560" y="0"/>
                  </a:moveTo>
                  <a:cubicBezTo>
                    <a:pt x="319193" y="101600"/>
                    <a:pt x="221827" y="203200"/>
                    <a:pt x="152400" y="279400"/>
                  </a:cubicBezTo>
                  <a:cubicBezTo>
                    <a:pt x="82973" y="355600"/>
                    <a:pt x="41486" y="406400"/>
                    <a:pt x="0" y="457200"/>
                  </a:cubicBezTo>
                </a:path>
              </a:pathLst>
            </a:custGeom>
            <a:grpFill/>
            <a:ln w="9525" cap="flat" cmpd="sng" algn="ctr">
              <a:solidFill>
                <a:sysClr val="windowText" lastClr="000000">
                  <a:lumMod val="95000"/>
                  <a:lumOff val="5000"/>
                </a:sys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64" name="Freeform 295">
              <a:extLst>
                <a:ext uri="{FF2B5EF4-FFF2-40B4-BE49-F238E27FC236}">
                  <a16:creationId xmlns:a16="http://schemas.microsoft.com/office/drawing/2014/main" id="{50647CE3-3E35-4C1E-9868-ABD729B68F1F}"/>
                </a:ext>
              </a:extLst>
            </p:cNvPr>
            <p:cNvSpPr/>
            <p:nvPr/>
          </p:nvSpPr>
          <p:spPr>
            <a:xfrm>
              <a:off x="6038940" y="2946061"/>
              <a:ext cx="446517" cy="401865"/>
            </a:xfrm>
            <a:custGeom>
              <a:avLst/>
              <a:gdLst>
                <a:gd name="connsiteX0" fmla="*/ 447040 w 447040"/>
                <a:gd name="connsiteY0" fmla="*/ 0 h 401320"/>
                <a:gd name="connsiteX1" fmla="*/ 0 w 447040"/>
                <a:gd name="connsiteY1" fmla="*/ 401320 h 401320"/>
              </a:gdLst>
              <a:ahLst/>
              <a:cxnLst>
                <a:cxn ang="0">
                  <a:pos x="connsiteX0" y="connsiteY0"/>
                </a:cxn>
                <a:cxn ang="0">
                  <a:pos x="connsiteX1" y="connsiteY1"/>
                </a:cxn>
              </a:cxnLst>
              <a:rect l="l" t="t" r="r" b="b"/>
              <a:pathLst>
                <a:path w="447040" h="401320">
                  <a:moveTo>
                    <a:pt x="447040" y="0"/>
                  </a:moveTo>
                  <a:lnTo>
                    <a:pt x="0" y="401320"/>
                  </a:lnTo>
                </a:path>
              </a:pathLst>
            </a:custGeom>
            <a:grpFill/>
            <a:ln w="9525" cap="flat" cmpd="sng" algn="ctr">
              <a:solidFill>
                <a:sysClr val="windowText" lastClr="000000">
                  <a:lumMod val="95000"/>
                  <a:lumOff val="5000"/>
                </a:sys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grpSp>
      <p:sp>
        <p:nvSpPr>
          <p:cNvPr id="4783" name="Freeform 11">
            <a:extLst>
              <a:ext uri="{FF2B5EF4-FFF2-40B4-BE49-F238E27FC236}">
                <a16:creationId xmlns:a16="http://schemas.microsoft.com/office/drawing/2014/main" id="{9B2A839C-7DAE-43D8-908B-87743979B220}"/>
              </a:ext>
            </a:extLst>
          </p:cNvPr>
          <p:cNvSpPr/>
          <p:nvPr/>
        </p:nvSpPr>
        <p:spPr>
          <a:xfrm rot="686357">
            <a:off x="7589212" y="4436222"/>
            <a:ext cx="870961" cy="757534"/>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solidFill>
            <a:srgbClr val="C0504D">
              <a:lumMod val="40000"/>
              <a:lumOff val="60000"/>
            </a:srgbClr>
          </a:solidFill>
          <a:ln w="12700"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grpSp>
        <p:nvGrpSpPr>
          <p:cNvPr id="4784" name="Group 123">
            <a:extLst>
              <a:ext uri="{FF2B5EF4-FFF2-40B4-BE49-F238E27FC236}">
                <a16:creationId xmlns:a16="http://schemas.microsoft.com/office/drawing/2014/main" id="{273DA931-D645-43BB-9F53-50E19CECD4CE}"/>
              </a:ext>
            </a:extLst>
          </p:cNvPr>
          <p:cNvGrpSpPr/>
          <p:nvPr/>
        </p:nvGrpSpPr>
        <p:grpSpPr>
          <a:xfrm rot="686357">
            <a:off x="7619761" y="4474036"/>
            <a:ext cx="818319" cy="695885"/>
            <a:chOff x="4721860" y="3249930"/>
            <a:chExt cx="820420" cy="639446"/>
          </a:xfrm>
          <a:solidFill>
            <a:srgbClr val="C0504D"/>
          </a:solidFill>
        </p:grpSpPr>
        <p:sp>
          <p:nvSpPr>
            <p:cNvPr id="4904" name="Freeform 18">
              <a:extLst>
                <a:ext uri="{FF2B5EF4-FFF2-40B4-BE49-F238E27FC236}">
                  <a16:creationId xmlns:a16="http://schemas.microsoft.com/office/drawing/2014/main" id="{EBBA150B-CDBC-4D48-A94A-4B3CEA9F6575}"/>
                </a:ext>
              </a:extLst>
            </p:cNvPr>
            <p:cNvSpPr/>
            <p:nvPr/>
          </p:nvSpPr>
          <p:spPr>
            <a:xfrm rot="544297">
              <a:off x="4763347" y="3377853"/>
              <a:ext cx="121921" cy="89673"/>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05" name="Freeform 19">
              <a:extLst>
                <a:ext uri="{FF2B5EF4-FFF2-40B4-BE49-F238E27FC236}">
                  <a16:creationId xmlns:a16="http://schemas.microsoft.com/office/drawing/2014/main" id="{DF787EFB-F67C-4F1D-932C-214ABBFB5705}"/>
                </a:ext>
              </a:extLst>
            </p:cNvPr>
            <p:cNvSpPr/>
            <p:nvPr/>
          </p:nvSpPr>
          <p:spPr>
            <a:xfrm>
              <a:off x="4828539" y="3500120"/>
              <a:ext cx="96521" cy="8636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06" name="Freeform 20">
              <a:extLst>
                <a:ext uri="{FF2B5EF4-FFF2-40B4-BE49-F238E27FC236}">
                  <a16:creationId xmlns:a16="http://schemas.microsoft.com/office/drawing/2014/main" id="{1D70A0ED-1D00-4F31-9C3C-C3DD1EDA4ADF}"/>
                </a:ext>
              </a:extLst>
            </p:cNvPr>
            <p:cNvSpPr/>
            <p:nvPr/>
          </p:nvSpPr>
          <p:spPr>
            <a:xfrm>
              <a:off x="4836794" y="3606165"/>
              <a:ext cx="70485" cy="59054"/>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07" name="Freeform 21">
              <a:extLst>
                <a:ext uri="{FF2B5EF4-FFF2-40B4-BE49-F238E27FC236}">
                  <a16:creationId xmlns:a16="http://schemas.microsoft.com/office/drawing/2014/main" id="{D87CBC64-00BF-413D-8015-A73548B3E2F5}"/>
                </a:ext>
              </a:extLst>
            </p:cNvPr>
            <p:cNvSpPr/>
            <p:nvPr/>
          </p:nvSpPr>
          <p:spPr>
            <a:xfrm>
              <a:off x="4932044" y="3428365"/>
              <a:ext cx="76201" cy="9144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08" name="Freeform 25">
              <a:extLst>
                <a:ext uri="{FF2B5EF4-FFF2-40B4-BE49-F238E27FC236}">
                  <a16:creationId xmlns:a16="http://schemas.microsoft.com/office/drawing/2014/main" id="{A474779B-A094-43E3-8EB9-3F6EC71AA6CF}"/>
                </a:ext>
              </a:extLst>
            </p:cNvPr>
            <p:cNvSpPr/>
            <p:nvPr/>
          </p:nvSpPr>
          <p:spPr>
            <a:xfrm>
              <a:off x="4721860" y="3469005"/>
              <a:ext cx="80646" cy="5842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09" name="Freeform 27">
              <a:extLst>
                <a:ext uri="{FF2B5EF4-FFF2-40B4-BE49-F238E27FC236}">
                  <a16:creationId xmlns:a16="http://schemas.microsoft.com/office/drawing/2014/main" id="{00DEE47D-BB71-429B-A143-C95ADDEE55FA}"/>
                </a:ext>
              </a:extLst>
            </p:cNvPr>
            <p:cNvSpPr/>
            <p:nvPr/>
          </p:nvSpPr>
          <p:spPr>
            <a:xfrm>
              <a:off x="4977130" y="3249930"/>
              <a:ext cx="80646" cy="5842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10" name="Freeform 28">
              <a:extLst>
                <a:ext uri="{FF2B5EF4-FFF2-40B4-BE49-F238E27FC236}">
                  <a16:creationId xmlns:a16="http://schemas.microsoft.com/office/drawing/2014/main" id="{3B3AF879-1329-4CB1-B0B1-DB5DC8065172}"/>
                </a:ext>
              </a:extLst>
            </p:cNvPr>
            <p:cNvSpPr/>
            <p:nvPr/>
          </p:nvSpPr>
          <p:spPr>
            <a:xfrm rot="544297">
              <a:off x="4881459" y="3318798"/>
              <a:ext cx="121921" cy="89673"/>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11" name="Freeform 29">
              <a:extLst>
                <a:ext uri="{FF2B5EF4-FFF2-40B4-BE49-F238E27FC236}">
                  <a16:creationId xmlns:a16="http://schemas.microsoft.com/office/drawing/2014/main" id="{C1B406C8-445F-4874-82B4-DDA85EE4F854}"/>
                </a:ext>
              </a:extLst>
            </p:cNvPr>
            <p:cNvSpPr/>
            <p:nvPr/>
          </p:nvSpPr>
          <p:spPr>
            <a:xfrm>
              <a:off x="4725669" y="3557270"/>
              <a:ext cx="96521" cy="8636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12" name="Freeform 30">
              <a:extLst>
                <a:ext uri="{FF2B5EF4-FFF2-40B4-BE49-F238E27FC236}">
                  <a16:creationId xmlns:a16="http://schemas.microsoft.com/office/drawing/2014/main" id="{4C90920B-4A1B-4C04-B2F4-E766A70E1679}"/>
                </a:ext>
              </a:extLst>
            </p:cNvPr>
            <p:cNvSpPr/>
            <p:nvPr/>
          </p:nvSpPr>
          <p:spPr>
            <a:xfrm>
              <a:off x="5025389" y="3322320"/>
              <a:ext cx="70485" cy="59054"/>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13" name="Freeform 31">
              <a:extLst>
                <a:ext uri="{FF2B5EF4-FFF2-40B4-BE49-F238E27FC236}">
                  <a16:creationId xmlns:a16="http://schemas.microsoft.com/office/drawing/2014/main" id="{AFA487EA-D32E-4584-BC43-4DC115A1E128}"/>
                </a:ext>
              </a:extLst>
            </p:cNvPr>
            <p:cNvSpPr/>
            <p:nvPr/>
          </p:nvSpPr>
          <p:spPr>
            <a:xfrm>
              <a:off x="5042534" y="3405505"/>
              <a:ext cx="76201" cy="9144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14" name="Freeform 32">
              <a:extLst>
                <a:ext uri="{FF2B5EF4-FFF2-40B4-BE49-F238E27FC236}">
                  <a16:creationId xmlns:a16="http://schemas.microsoft.com/office/drawing/2014/main" id="{51B43BC6-DD6D-45AD-9DA6-24D49409F5A8}"/>
                </a:ext>
              </a:extLst>
            </p:cNvPr>
            <p:cNvSpPr/>
            <p:nvPr/>
          </p:nvSpPr>
          <p:spPr>
            <a:xfrm>
              <a:off x="5085715" y="3253740"/>
              <a:ext cx="80646" cy="5842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15" name="Freeform 33">
              <a:extLst>
                <a:ext uri="{FF2B5EF4-FFF2-40B4-BE49-F238E27FC236}">
                  <a16:creationId xmlns:a16="http://schemas.microsoft.com/office/drawing/2014/main" id="{A2AC6B56-5686-48F1-87A2-300FA68D77B5}"/>
                </a:ext>
              </a:extLst>
            </p:cNvPr>
            <p:cNvSpPr/>
            <p:nvPr/>
          </p:nvSpPr>
          <p:spPr>
            <a:xfrm rot="13371239">
              <a:off x="5113869" y="3349278"/>
              <a:ext cx="121921" cy="89673"/>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16" name="Freeform 34">
              <a:extLst>
                <a:ext uri="{FF2B5EF4-FFF2-40B4-BE49-F238E27FC236}">
                  <a16:creationId xmlns:a16="http://schemas.microsoft.com/office/drawing/2014/main" id="{DC45BB12-1722-4B06-876F-570DB35C4D8A}"/>
                </a:ext>
              </a:extLst>
            </p:cNvPr>
            <p:cNvSpPr/>
            <p:nvPr/>
          </p:nvSpPr>
          <p:spPr>
            <a:xfrm>
              <a:off x="4933314" y="3560444"/>
              <a:ext cx="74931" cy="67945"/>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17" name="Freeform 35">
              <a:extLst>
                <a:ext uri="{FF2B5EF4-FFF2-40B4-BE49-F238E27FC236}">
                  <a16:creationId xmlns:a16="http://schemas.microsoft.com/office/drawing/2014/main" id="{D1A881B6-9DEC-4D78-96F9-018B01ECA519}"/>
                </a:ext>
              </a:extLst>
            </p:cNvPr>
            <p:cNvSpPr/>
            <p:nvPr/>
          </p:nvSpPr>
          <p:spPr>
            <a:xfrm>
              <a:off x="5124449" y="3465195"/>
              <a:ext cx="70485" cy="72389"/>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18" name="Freeform 36">
              <a:extLst>
                <a:ext uri="{FF2B5EF4-FFF2-40B4-BE49-F238E27FC236}">
                  <a16:creationId xmlns:a16="http://schemas.microsoft.com/office/drawing/2014/main" id="{FF2A80ED-83F7-471B-B264-D4A2024169DF}"/>
                </a:ext>
              </a:extLst>
            </p:cNvPr>
            <p:cNvSpPr/>
            <p:nvPr/>
          </p:nvSpPr>
          <p:spPr>
            <a:xfrm>
              <a:off x="5189219" y="3256915"/>
              <a:ext cx="76201" cy="9144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19" name="Freeform 37">
              <a:extLst>
                <a:ext uri="{FF2B5EF4-FFF2-40B4-BE49-F238E27FC236}">
                  <a16:creationId xmlns:a16="http://schemas.microsoft.com/office/drawing/2014/main" id="{EF1C06CA-587A-475E-AF0F-0F9E00475AAC}"/>
                </a:ext>
              </a:extLst>
            </p:cNvPr>
            <p:cNvSpPr/>
            <p:nvPr/>
          </p:nvSpPr>
          <p:spPr>
            <a:xfrm>
              <a:off x="5005705" y="3518535"/>
              <a:ext cx="80646" cy="5842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20" name="Freeform 38">
              <a:extLst>
                <a:ext uri="{FF2B5EF4-FFF2-40B4-BE49-F238E27FC236}">
                  <a16:creationId xmlns:a16="http://schemas.microsoft.com/office/drawing/2014/main" id="{DF6A1679-21C6-4BF2-A30D-F4B36BECDB5F}"/>
                </a:ext>
              </a:extLst>
            </p:cNvPr>
            <p:cNvSpPr/>
            <p:nvPr/>
          </p:nvSpPr>
          <p:spPr>
            <a:xfrm rot="544297">
              <a:off x="4921736" y="3651795"/>
              <a:ext cx="68500" cy="64729"/>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21" name="Freeform 39">
              <a:extLst>
                <a:ext uri="{FF2B5EF4-FFF2-40B4-BE49-F238E27FC236}">
                  <a16:creationId xmlns:a16="http://schemas.microsoft.com/office/drawing/2014/main" id="{6E3DF7D6-9053-49C9-8FAC-0512B9AE237F}"/>
                </a:ext>
              </a:extLst>
            </p:cNvPr>
            <p:cNvSpPr/>
            <p:nvPr/>
          </p:nvSpPr>
          <p:spPr>
            <a:xfrm>
              <a:off x="5020944" y="3593465"/>
              <a:ext cx="96521" cy="8636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22" name="Freeform 40">
              <a:extLst>
                <a:ext uri="{FF2B5EF4-FFF2-40B4-BE49-F238E27FC236}">
                  <a16:creationId xmlns:a16="http://schemas.microsoft.com/office/drawing/2014/main" id="{690DB3FB-57D0-429C-8D92-03479450DCEA}"/>
                </a:ext>
              </a:extLst>
            </p:cNvPr>
            <p:cNvSpPr/>
            <p:nvPr/>
          </p:nvSpPr>
          <p:spPr>
            <a:xfrm>
              <a:off x="4817745" y="3314700"/>
              <a:ext cx="45719" cy="47624"/>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23" name="Freeform 41">
              <a:extLst>
                <a:ext uri="{FF2B5EF4-FFF2-40B4-BE49-F238E27FC236}">
                  <a16:creationId xmlns:a16="http://schemas.microsoft.com/office/drawing/2014/main" id="{A7A12F13-6BB3-498A-BC7F-7A3EE1749D15}"/>
                </a:ext>
              </a:extLst>
            </p:cNvPr>
            <p:cNvSpPr/>
            <p:nvPr/>
          </p:nvSpPr>
          <p:spPr>
            <a:xfrm>
              <a:off x="4852034" y="3698875"/>
              <a:ext cx="76201" cy="9144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24" name="Freeform 42">
              <a:extLst>
                <a:ext uri="{FF2B5EF4-FFF2-40B4-BE49-F238E27FC236}">
                  <a16:creationId xmlns:a16="http://schemas.microsoft.com/office/drawing/2014/main" id="{93245A6E-877B-4464-9C25-FD8BD9AA0EF3}"/>
                </a:ext>
              </a:extLst>
            </p:cNvPr>
            <p:cNvSpPr/>
            <p:nvPr/>
          </p:nvSpPr>
          <p:spPr>
            <a:xfrm>
              <a:off x="4763770" y="3670935"/>
              <a:ext cx="80646" cy="5842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25" name="Freeform 43">
              <a:extLst>
                <a:ext uri="{FF2B5EF4-FFF2-40B4-BE49-F238E27FC236}">
                  <a16:creationId xmlns:a16="http://schemas.microsoft.com/office/drawing/2014/main" id="{A7CF9F4A-41E4-4559-8354-4BB9F83178F4}"/>
                </a:ext>
              </a:extLst>
            </p:cNvPr>
            <p:cNvSpPr/>
            <p:nvPr/>
          </p:nvSpPr>
          <p:spPr>
            <a:xfrm rot="544297">
              <a:off x="5283413" y="3274983"/>
              <a:ext cx="121921" cy="89673"/>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26" name="Freeform 44">
              <a:extLst>
                <a:ext uri="{FF2B5EF4-FFF2-40B4-BE49-F238E27FC236}">
                  <a16:creationId xmlns:a16="http://schemas.microsoft.com/office/drawing/2014/main" id="{F2CBD4AA-98D1-434E-82C3-6076CD1212A0}"/>
                </a:ext>
              </a:extLst>
            </p:cNvPr>
            <p:cNvSpPr/>
            <p:nvPr/>
          </p:nvSpPr>
          <p:spPr>
            <a:xfrm>
              <a:off x="5213349" y="3435350"/>
              <a:ext cx="96521" cy="8636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27" name="Freeform 45">
              <a:extLst>
                <a:ext uri="{FF2B5EF4-FFF2-40B4-BE49-F238E27FC236}">
                  <a16:creationId xmlns:a16="http://schemas.microsoft.com/office/drawing/2014/main" id="{314EF021-F74E-4205-AC7F-A369010A2C73}"/>
                </a:ext>
              </a:extLst>
            </p:cNvPr>
            <p:cNvSpPr/>
            <p:nvPr/>
          </p:nvSpPr>
          <p:spPr>
            <a:xfrm>
              <a:off x="5242559" y="3356610"/>
              <a:ext cx="70485" cy="59054"/>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28" name="Freeform 46">
              <a:extLst>
                <a:ext uri="{FF2B5EF4-FFF2-40B4-BE49-F238E27FC236}">
                  <a16:creationId xmlns:a16="http://schemas.microsoft.com/office/drawing/2014/main" id="{64DA6ECC-84F4-4A6A-8895-EE7E8024EFE7}"/>
                </a:ext>
              </a:extLst>
            </p:cNvPr>
            <p:cNvSpPr/>
            <p:nvPr/>
          </p:nvSpPr>
          <p:spPr>
            <a:xfrm>
              <a:off x="5320664" y="3380740"/>
              <a:ext cx="76201" cy="9144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29" name="Freeform 47">
              <a:extLst>
                <a:ext uri="{FF2B5EF4-FFF2-40B4-BE49-F238E27FC236}">
                  <a16:creationId xmlns:a16="http://schemas.microsoft.com/office/drawing/2014/main" id="{6E3F9814-7B92-4BAB-846A-F0C091ADF914}"/>
                </a:ext>
              </a:extLst>
            </p:cNvPr>
            <p:cNvSpPr/>
            <p:nvPr/>
          </p:nvSpPr>
          <p:spPr>
            <a:xfrm>
              <a:off x="5106670" y="3554730"/>
              <a:ext cx="80646" cy="5842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30" name="Freeform 48">
              <a:extLst>
                <a:ext uri="{FF2B5EF4-FFF2-40B4-BE49-F238E27FC236}">
                  <a16:creationId xmlns:a16="http://schemas.microsoft.com/office/drawing/2014/main" id="{9208EB8C-073E-425D-A8B5-15A49A9AB43F}"/>
                </a:ext>
              </a:extLst>
            </p:cNvPr>
            <p:cNvSpPr/>
            <p:nvPr/>
          </p:nvSpPr>
          <p:spPr>
            <a:xfrm rot="544297">
              <a:off x="5197688" y="3539777"/>
              <a:ext cx="121921" cy="89673"/>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31" name="Freeform 49">
              <a:extLst>
                <a:ext uri="{FF2B5EF4-FFF2-40B4-BE49-F238E27FC236}">
                  <a16:creationId xmlns:a16="http://schemas.microsoft.com/office/drawing/2014/main" id="{1474EB44-D1FE-4C10-BC81-AB970797A97C}"/>
                </a:ext>
              </a:extLst>
            </p:cNvPr>
            <p:cNvSpPr/>
            <p:nvPr/>
          </p:nvSpPr>
          <p:spPr>
            <a:xfrm>
              <a:off x="5398134" y="3442970"/>
              <a:ext cx="96521" cy="8636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32" name="Freeform 50">
              <a:extLst>
                <a:ext uri="{FF2B5EF4-FFF2-40B4-BE49-F238E27FC236}">
                  <a16:creationId xmlns:a16="http://schemas.microsoft.com/office/drawing/2014/main" id="{DEDF01EF-CE44-4683-BFF6-E9A843BB971E}"/>
                </a:ext>
              </a:extLst>
            </p:cNvPr>
            <p:cNvSpPr/>
            <p:nvPr/>
          </p:nvSpPr>
          <p:spPr>
            <a:xfrm>
              <a:off x="5316854" y="3503295"/>
              <a:ext cx="70485" cy="59054"/>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33" name="Freeform 51">
              <a:extLst>
                <a:ext uri="{FF2B5EF4-FFF2-40B4-BE49-F238E27FC236}">
                  <a16:creationId xmlns:a16="http://schemas.microsoft.com/office/drawing/2014/main" id="{5B243520-F31B-44B5-9CF4-D0FFC0A8C89A}"/>
                </a:ext>
              </a:extLst>
            </p:cNvPr>
            <p:cNvSpPr/>
            <p:nvPr/>
          </p:nvSpPr>
          <p:spPr>
            <a:xfrm>
              <a:off x="5412104" y="3335020"/>
              <a:ext cx="76201" cy="9144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34" name="Freeform 52">
              <a:extLst>
                <a:ext uri="{FF2B5EF4-FFF2-40B4-BE49-F238E27FC236}">
                  <a16:creationId xmlns:a16="http://schemas.microsoft.com/office/drawing/2014/main" id="{CE6D6E9D-5D0E-44CC-B3F2-9C7C4292D12B}"/>
                </a:ext>
              </a:extLst>
            </p:cNvPr>
            <p:cNvSpPr/>
            <p:nvPr/>
          </p:nvSpPr>
          <p:spPr>
            <a:xfrm>
              <a:off x="4998085" y="3689985"/>
              <a:ext cx="80646" cy="5842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35" name="Freeform 53">
              <a:extLst>
                <a:ext uri="{FF2B5EF4-FFF2-40B4-BE49-F238E27FC236}">
                  <a16:creationId xmlns:a16="http://schemas.microsoft.com/office/drawing/2014/main" id="{512F91ED-318E-4325-8173-959FA2DB4FDC}"/>
                </a:ext>
              </a:extLst>
            </p:cNvPr>
            <p:cNvSpPr/>
            <p:nvPr/>
          </p:nvSpPr>
          <p:spPr>
            <a:xfrm rot="544297">
              <a:off x="5212928" y="3642649"/>
              <a:ext cx="121921" cy="89673"/>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36" name="Freeform 54">
              <a:extLst>
                <a:ext uri="{FF2B5EF4-FFF2-40B4-BE49-F238E27FC236}">
                  <a16:creationId xmlns:a16="http://schemas.microsoft.com/office/drawing/2014/main" id="{45972DCE-E6F7-4483-99BE-400F7B9C90B6}"/>
                </a:ext>
              </a:extLst>
            </p:cNvPr>
            <p:cNvSpPr/>
            <p:nvPr/>
          </p:nvSpPr>
          <p:spPr>
            <a:xfrm>
              <a:off x="5085714" y="3702051"/>
              <a:ext cx="96521" cy="8636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37" name="Freeform 55">
              <a:extLst>
                <a:ext uri="{FF2B5EF4-FFF2-40B4-BE49-F238E27FC236}">
                  <a16:creationId xmlns:a16="http://schemas.microsoft.com/office/drawing/2014/main" id="{CDFB79A4-A8FB-4CFA-9C62-9C864F6B1FFB}"/>
                </a:ext>
              </a:extLst>
            </p:cNvPr>
            <p:cNvSpPr/>
            <p:nvPr/>
          </p:nvSpPr>
          <p:spPr>
            <a:xfrm>
              <a:off x="5326379" y="3581401"/>
              <a:ext cx="70485" cy="59054"/>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38" name="Freeform 56">
              <a:extLst>
                <a:ext uri="{FF2B5EF4-FFF2-40B4-BE49-F238E27FC236}">
                  <a16:creationId xmlns:a16="http://schemas.microsoft.com/office/drawing/2014/main" id="{34DBBF98-E42D-4884-8DF9-9CCF4006ADF0}"/>
                </a:ext>
              </a:extLst>
            </p:cNvPr>
            <p:cNvSpPr/>
            <p:nvPr/>
          </p:nvSpPr>
          <p:spPr>
            <a:xfrm>
              <a:off x="5353049" y="3656966"/>
              <a:ext cx="76201" cy="9144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39" name="Freeform 57">
              <a:extLst>
                <a:ext uri="{FF2B5EF4-FFF2-40B4-BE49-F238E27FC236}">
                  <a16:creationId xmlns:a16="http://schemas.microsoft.com/office/drawing/2014/main" id="{5C267896-2015-44A4-B064-E17E7E670A69}"/>
                </a:ext>
              </a:extLst>
            </p:cNvPr>
            <p:cNvSpPr/>
            <p:nvPr/>
          </p:nvSpPr>
          <p:spPr>
            <a:xfrm>
              <a:off x="5125720" y="3629026"/>
              <a:ext cx="80646" cy="5842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40" name="Freeform 58">
              <a:extLst>
                <a:ext uri="{FF2B5EF4-FFF2-40B4-BE49-F238E27FC236}">
                  <a16:creationId xmlns:a16="http://schemas.microsoft.com/office/drawing/2014/main" id="{04269FB2-CBA8-4B65-9D9A-254ED883FA3F}"/>
                </a:ext>
              </a:extLst>
            </p:cNvPr>
            <p:cNvSpPr/>
            <p:nvPr/>
          </p:nvSpPr>
          <p:spPr>
            <a:xfrm rot="4407621">
              <a:off x="5022881" y="3784797"/>
              <a:ext cx="96718" cy="69235"/>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41" name="Freeform 59">
              <a:extLst>
                <a:ext uri="{FF2B5EF4-FFF2-40B4-BE49-F238E27FC236}">
                  <a16:creationId xmlns:a16="http://schemas.microsoft.com/office/drawing/2014/main" id="{67F3EC78-6DEB-4CAE-897B-744A4C676ADF}"/>
                </a:ext>
              </a:extLst>
            </p:cNvPr>
            <p:cNvSpPr/>
            <p:nvPr/>
          </p:nvSpPr>
          <p:spPr>
            <a:xfrm>
              <a:off x="5125718" y="3803016"/>
              <a:ext cx="96521" cy="8636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42" name="Freeform 60">
              <a:extLst>
                <a:ext uri="{FF2B5EF4-FFF2-40B4-BE49-F238E27FC236}">
                  <a16:creationId xmlns:a16="http://schemas.microsoft.com/office/drawing/2014/main" id="{A84F88F8-D4B3-4E85-A96E-87B0FAD96393}"/>
                </a:ext>
              </a:extLst>
            </p:cNvPr>
            <p:cNvSpPr/>
            <p:nvPr/>
          </p:nvSpPr>
          <p:spPr>
            <a:xfrm>
              <a:off x="5196838" y="3737611"/>
              <a:ext cx="70485" cy="59054"/>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43" name="Freeform 61">
              <a:extLst>
                <a:ext uri="{FF2B5EF4-FFF2-40B4-BE49-F238E27FC236}">
                  <a16:creationId xmlns:a16="http://schemas.microsoft.com/office/drawing/2014/main" id="{193AD429-429D-4C74-8EB8-77910975BD53}"/>
                </a:ext>
              </a:extLst>
            </p:cNvPr>
            <p:cNvSpPr/>
            <p:nvPr/>
          </p:nvSpPr>
          <p:spPr>
            <a:xfrm>
              <a:off x="4943473" y="3750311"/>
              <a:ext cx="76201" cy="9144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44" name="Freeform 62">
              <a:extLst>
                <a:ext uri="{FF2B5EF4-FFF2-40B4-BE49-F238E27FC236}">
                  <a16:creationId xmlns:a16="http://schemas.microsoft.com/office/drawing/2014/main" id="{94CD898C-94EE-4F25-A14E-8611A5BC2D41}"/>
                </a:ext>
              </a:extLst>
            </p:cNvPr>
            <p:cNvSpPr/>
            <p:nvPr/>
          </p:nvSpPr>
          <p:spPr>
            <a:xfrm>
              <a:off x="5280024" y="3745231"/>
              <a:ext cx="80646" cy="5842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45" name="Freeform 63">
              <a:extLst>
                <a:ext uri="{FF2B5EF4-FFF2-40B4-BE49-F238E27FC236}">
                  <a16:creationId xmlns:a16="http://schemas.microsoft.com/office/drawing/2014/main" id="{AB73CCB0-17FA-478C-8BB5-FF7AD03C1AC9}"/>
                </a:ext>
              </a:extLst>
            </p:cNvPr>
            <p:cNvSpPr/>
            <p:nvPr/>
          </p:nvSpPr>
          <p:spPr>
            <a:xfrm rot="544297">
              <a:off x="5238985" y="3805646"/>
              <a:ext cx="70651" cy="63908"/>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46" name="Freeform 64">
              <a:extLst>
                <a:ext uri="{FF2B5EF4-FFF2-40B4-BE49-F238E27FC236}">
                  <a16:creationId xmlns:a16="http://schemas.microsoft.com/office/drawing/2014/main" id="{3436B737-7175-40A0-B1E2-21F0A666FA24}"/>
                </a:ext>
              </a:extLst>
            </p:cNvPr>
            <p:cNvSpPr/>
            <p:nvPr/>
          </p:nvSpPr>
          <p:spPr>
            <a:xfrm>
              <a:off x="5445759" y="3604896"/>
              <a:ext cx="96521" cy="8636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47" name="Freeform 65">
              <a:extLst>
                <a:ext uri="{FF2B5EF4-FFF2-40B4-BE49-F238E27FC236}">
                  <a16:creationId xmlns:a16="http://schemas.microsoft.com/office/drawing/2014/main" id="{6AA5929A-9765-485E-B4CD-5604FFB7F582}"/>
                </a:ext>
              </a:extLst>
            </p:cNvPr>
            <p:cNvSpPr/>
            <p:nvPr/>
          </p:nvSpPr>
          <p:spPr>
            <a:xfrm>
              <a:off x="5410199" y="3543301"/>
              <a:ext cx="70485" cy="59054"/>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48" name="Freeform 66">
              <a:extLst>
                <a:ext uri="{FF2B5EF4-FFF2-40B4-BE49-F238E27FC236}">
                  <a16:creationId xmlns:a16="http://schemas.microsoft.com/office/drawing/2014/main" id="{909F08E8-EF18-4C22-914D-36C5AC4DA064}"/>
                </a:ext>
              </a:extLst>
            </p:cNvPr>
            <p:cNvSpPr/>
            <p:nvPr/>
          </p:nvSpPr>
          <p:spPr>
            <a:xfrm>
              <a:off x="5495926" y="3518535"/>
              <a:ext cx="45719" cy="67946"/>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49" name="Freeform 67">
              <a:extLst>
                <a:ext uri="{FF2B5EF4-FFF2-40B4-BE49-F238E27FC236}">
                  <a16:creationId xmlns:a16="http://schemas.microsoft.com/office/drawing/2014/main" id="{8E6B2946-0B22-4484-B421-5C62DC223E62}"/>
                </a:ext>
              </a:extLst>
            </p:cNvPr>
            <p:cNvSpPr/>
            <p:nvPr/>
          </p:nvSpPr>
          <p:spPr>
            <a:xfrm>
              <a:off x="5386705" y="3760471"/>
              <a:ext cx="80646" cy="5842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50" name="Freeform 70">
              <a:extLst>
                <a:ext uri="{FF2B5EF4-FFF2-40B4-BE49-F238E27FC236}">
                  <a16:creationId xmlns:a16="http://schemas.microsoft.com/office/drawing/2014/main" id="{D3B50347-7EDA-4E81-A51C-A5A66098B32F}"/>
                </a:ext>
              </a:extLst>
            </p:cNvPr>
            <p:cNvSpPr/>
            <p:nvPr/>
          </p:nvSpPr>
          <p:spPr>
            <a:xfrm rot="20657467">
              <a:off x="5326380" y="3809999"/>
              <a:ext cx="64770" cy="45719"/>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51" name="Freeform 72">
              <a:extLst>
                <a:ext uri="{FF2B5EF4-FFF2-40B4-BE49-F238E27FC236}">
                  <a16:creationId xmlns:a16="http://schemas.microsoft.com/office/drawing/2014/main" id="{65F84FDE-AD8C-4977-89D8-6F29293F08BF}"/>
                </a:ext>
              </a:extLst>
            </p:cNvPr>
            <p:cNvSpPr/>
            <p:nvPr/>
          </p:nvSpPr>
          <p:spPr>
            <a:xfrm>
              <a:off x="5442585" y="3701415"/>
              <a:ext cx="51436" cy="5842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grpSp>
      <p:sp>
        <p:nvSpPr>
          <p:cNvPr id="4785" name="Freeform 13">
            <a:extLst>
              <a:ext uri="{FF2B5EF4-FFF2-40B4-BE49-F238E27FC236}">
                <a16:creationId xmlns:a16="http://schemas.microsoft.com/office/drawing/2014/main" id="{8213BD22-EE28-4F9E-A129-D3B557208546}"/>
              </a:ext>
            </a:extLst>
          </p:cNvPr>
          <p:cNvSpPr/>
          <p:nvPr/>
        </p:nvSpPr>
        <p:spPr>
          <a:xfrm rot="1175136">
            <a:off x="8350299" y="4849928"/>
            <a:ext cx="689961" cy="68955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07255 w 922732"/>
              <a:gd name="connsiteY0" fmla="*/ 56148 h 739541"/>
              <a:gd name="connsiteX1" fmla="*/ 332383 w 922732"/>
              <a:gd name="connsiteY1" fmla="*/ 8021 h 739541"/>
              <a:gd name="connsiteX2" fmla="*/ 476762 w 922732"/>
              <a:gd name="connsiteY2" fmla="*/ 8021 h 739541"/>
              <a:gd name="connsiteX3" fmla="*/ 688518 w 922732"/>
              <a:gd name="connsiteY3" fmla="*/ 56148 h 739541"/>
              <a:gd name="connsiteX4" fmla="*/ 881023 w 922732"/>
              <a:gd name="connsiteY4" fmla="*/ 210152 h 739541"/>
              <a:gd name="connsiteX5" fmla="*/ 919524 w 922732"/>
              <a:gd name="connsiteY5" fmla="*/ 412282 h 739541"/>
              <a:gd name="connsiteX6" fmla="*/ 861773 w 922732"/>
              <a:gd name="connsiteY6" fmla="*/ 566287 h 739541"/>
              <a:gd name="connsiteX7" fmla="*/ 746269 w 922732"/>
              <a:gd name="connsiteY7" fmla="*/ 652914 h 739541"/>
              <a:gd name="connsiteX8" fmla="*/ 505638 w 922732"/>
              <a:gd name="connsiteY8" fmla="*/ 729916 h 739541"/>
              <a:gd name="connsiteX9" fmla="*/ 342008 w 922732"/>
              <a:gd name="connsiteY9" fmla="*/ 710666 h 739541"/>
              <a:gd name="connsiteX10" fmla="*/ 178379 w 922732"/>
              <a:gd name="connsiteY10" fmla="*/ 652914 h 739541"/>
              <a:gd name="connsiteX11" fmla="*/ 62876 w 922732"/>
              <a:gd name="connsiteY11" fmla="*/ 547036 h 739541"/>
              <a:gd name="connsiteX12" fmla="*/ 5124 w 922732"/>
              <a:gd name="connsiteY12" fmla="*/ 431533 h 739541"/>
              <a:gd name="connsiteX13" fmla="*/ 93620 w 922732"/>
              <a:gd name="connsiteY13" fmla="*/ 308959 h 739541"/>
              <a:gd name="connsiteX14" fmla="*/ 53251 w 922732"/>
              <a:gd name="connsiteY14" fmla="*/ 152400 h 739541"/>
              <a:gd name="connsiteX15" fmla="*/ 207255 w 922732"/>
              <a:gd name="connsiteY15" fmla="*/ 56148 h 739541"/>
              <a:gd name="connsiteX0" fmla="*/ 185450 w 900927"/>
              <a:gd name="connsiteY0" fmla="*/ 56148 h 739541"/>
              <a:gd name="connsiteX1" fmla="*/ 310578 w 900927"/>
              <a:gd name="connsiteY1" fmla="*/ 8021 h 739541"/>
              <a:gd name="connsiteX2" fmla="*/ 454957 w 900927"/>
              <a:gd name="connsiteY2" fmla="*/ 8021 h 739541"/>
              <a:gd name="connsiteX3" fmla="*/ 666713 w 900927"/>
              <a:gd name="connsiteY3" fmla="*/ 56148 h 739541"/>
              <a:gd name="connsiteX4" fmla="*/ 859218 w 900927"/>
              <a:gd name="connsiteY4" fmla="*/ 210152 h 739541"/>
              <a:gd name="connsiteX5" fmla="*/ 897719 w 900927"/>
              <a:gd name="connsiteY5" fmla="*/ 412282 h 739541"/>
              <a:gd name="connsiteX6" fmla="*/ 839968 w 900927"/>
              <a:gd name="connsiteY6" fmla="*/ 566287 h 739541"/>
              <a:gd name="connsiteX7" fmla="*/ 724464 w 900927"/>
              <a:gd name="connsiteY7" fmla="*/ 652914 h 739541"/>
              <a:gd name="connsiteX8" fmla="*/ 483833 w 900927"/>
              <a:gd name="connsiteY8" fmla="*/ 729916 h 739541"/>
              <a:gd name="connsiteX9" fmla="*/ 320203 w 900927"/>
              <a:gd name="connsiteY9" fmla="*/ 710666 h 739541"/>
              <a:gd name="connsiteX10" fmla="*/ 156574 w 900927"/>
              <a:gd name="connsiteY10" fmla="*/ 652914 h 739541"/>
              <a:gd name="connsiteX11" fmla="*/ 41071 w 900927"/>
              <a:gd name="connsiteY11" fmla="*/ 547036 h 739541"/>
              <a:gd name="connsiteX12" fmla="*/ 5124 w 900927"/>
              <a:gd name="connsiteY12" fmla="*/ 464240 h 739541"/>
              <a:gd name="connsiteX13" fmla="*/ 71815 w 900927"/>
              <a:gd name="connsiteY13" fmla="*/ 308959 h 739541"/>
              <a:gd name="connsiteX14" fmla="*/ 31446 w 900927"/>
              <a:gd name="connsiteY14" fmla="*/ 152400 h 739541"/>
              <a:gd name="connsiteX15" fmla="*/ 185450 w 900927"/>
              <a:gd name="connsiteY15" fmla="*/ 56148 h 739541"/>
              <a:gd name="connsiteX0" fmla="*/ 180653 w 896130"/>
              <a:gd name="connsiteY0" fmla="*/ 56148 h 739541"/>
              <a:gd name="connsiteX1" fmla="*/ 305781 w 896130"/>
              <a:gd name="connsiteY1" fmla="*/ 8021 h 739541"/>
              <a:gd name="connsiteX2" fmla="*/ 450160 w 896130"/>
              <a:gd name="connsiteY2" fmla="*/ 8021 h 739541"/>
              <a:gd name="connsiteX3" fmla="*/ 661916 w 896130"/>
              <a:gd name="connsiteY3" fmla="*/ 56148 h 739541"/>
              <a:gd name="connsiteX4" fmla="*/ 854421 w 896130"/>
              <a:gd name="connsiteY4" fmla="*/ 210152 h 739541"/>
              <a:gd name="connsiteX5" fmla="*/ 892922 w 896130"/>
              <a:gd name="connsiteY5" fmla="*/ 412282 h 739541"/>
              <a:gd name="connsiteX6" fmla="*/ 835171 w 896130"/>
              <a:gd name="connsiteY6" fmla="*/ 566287 h 739541"/>
              <a:gd name="connsiteX7" fmla="*/ 719667 w 896130"/>
              <a:gd name="connsiteY7" fmla="*/ 652914 h 739541"/>
              <a:gd name="connsiteX8" fmla="*/ 479036 w 896130"/>
              <a:gd name="connsiteY8" fmla="*/ 729916 h 739541"/>
              <a:gd name="connsiteX9" fmla="*/ 315406 w 896130"/>
              <a:gd name="connsiteY9" fmla="*/ 710666 h 739541"/>
              <a:gd name="connsiteX10" fmla="*/ 151777 w 896130"/>
              <a:gd name="connsiteY10" fmla="*/ 652914 h 739541"/>
              <a:gd name="connsiteX11" fmla="*/ 36274 w 896130"/>
              <a:gd name="connsiteY11" fmla="*/ 547036 h 739541"/>
              <a:gd name="connsiteX12" fmla="*/ 327 w 896130"/>
              <a:gd name="connsiteY12" fmla="*/ 464240 h 739541"/>
              <a:gd name="connsiteX13" fmla="*/ 34311 w 896130"/>
              <a:gd name="connsiteY13" fmla="*/ 308959 h 739541"/>
              <a:gd name="connsiteX14" fmla="*/ 26649 w 896130"/>
              <a:gd name="connsiteY14" fmla="*/ 152400 h 739541"/>
              <a:gd name="connsiteX15" fmla="*/ 180653 w 896130"/>
              <a:gd name="connsiteY15" fmla="*/ 56148 h 739541"/>
              <a:gd name="connsiteX0" fmla="*/ 185913 w 901390"/>
              <a:gd name="connsiteY0" fmla="*/ 56148 h 739541"/>
              <a:gd name="connsiteX1" fmla="*/ 311041 w 901390"/>
              <a:gd name="connsiteY1" fmla="*/ 8021 h 739541"/>
              <a:gd name="connsiteX2" fmla="*/ 455420 w 901390"/>
              <a:gd name="connsiteY2" fmla="*/ 8021 h 739541"/>
              <a:gd name="connsiteX3" fmla="*/ 667176 w 901390"/>
              <a:gd name="connsiteY3" fmla="*/ 56148 h 739541"/>
              <a:gd name="connsiteX4" fmla="*/ 859681 w 901390"/>
              <a:gd name="connsiteY4" fmla="*/ 210152 h 739541"/>
              <a:gd name="connsiteX5" fmla="*/ 898182 w 901390"/>
              <a:gd name="connsiteY5" fmla="*/ 412282 h 739541"/>
              <a:gd name="connsiteX6" fmla="*/ 840431 w 901390"/>
              <a:gd name="connsiteY6" fmla="*/ 566287 h 739541"/>
              <a:gd name="connsiteX7" fmla="*/ 724927 w 901390"/>
              <a:gd name="connsiteY7" fmla="*/ 652914 h 739541"/>
              <a:gd name="connsiteX8" fmla="*/ 484296 w 901390"/>
              <a:gd name="connsiteY8" fmla="*/ 729916 h 739541"/>
              <a:gd name="connsiteX9" fmla="*/ 320666 w 901390"/>
              <a:gd name="connsiteY9" fmla="*/ 710666 h 739541"/>
              <a:gd name="connsiteX10" fmla="*/ 157037 w 901390"/>
              <a:gd name="connsiteY10" fmla="*/ 652914 h 739541"/>
              <a:gd name="connsiteX11" fmla="*/ 41534 w 901390"/>
              <a:gd name="connsiteY11" fmla="*/ 547036 h 739541"/>
              <a:gd name="connsiteX12" fmla="*/ 5587 w 901390"/>
              <a:gd name="connsiteY12" fmla="*/ 464240 h 739541"/>
              <a:gd name="connsiteX13" fmla="*/ 8014 w 901390"/>
              <a:gd name="connsiteY13" fmla="*/ 313155 h 739541"/>
              <a:gd name="connsiteX14" fmla="*/ 31909 w 901390"/>
              <a:gd name="connsiteY14" fmla="*/ 152400 h 739541"/>
              <a:gd name="connsiteX15" fmla="*/ 185913 w 901390"/>
              <a:gd name="connsiteY15" fmla="*/ 56148 h 739541"/>
              <a:gd name="connsiteX0" fmla="*/ 211159 w 926636"/>
              <a:gd name="connsiteY0" fmla="*/ 56148 h 739541"/>
              <a:gd name="connsiteX1" fmla="*/ 336287 w 926636"/>
              <a:gd name="connsiteY1" fmla="*/ 8021 h 739541"/>
              <a:gd name="connsiteX2" fmla="*/ 480666 w 926636"/>
              <a:gd name="connsiteY2" fmla="*/ 8021 h 739541"/>
              <a:gd name="connsiteX3" fmla="*/ 692422 w 926636"/>
              <a:gd name="connsiteY3" fmla="*/ 56148 h 739541"/>
              <a:gd name="connsiteX4" fmla="*/ 884927 w 926636"/>
              <a:gd name="connsiteY4" fmla="*/ 210152 h 739541"/>
              <a:gd name="connsiteX5" fmla="*/ 923428 w 926636"/>
              <a:gd name="connsiteY5" fmla="*/ 412282 h 739541"/>
              <a:gd name="connsiteX6" fmla="*/ 865677 w 926636"/>
              <a:gd name="connsiteY6" fmla="*/ 566287 h 739541"/>
              <a:gd name="connsiteX7" fmla="*/ 750173 w 926636"/>
              <a:gd name="connsiteY7" fmla="*/ 652914 h 739541"/>
              <a:gd name="connsiteX8" fmla="*/ 509542 w 926636"/>
              <a:gd name="connsiteY8" fmla="*/ 729916 h 739541"/>
              <a:gd name="connsiteX9" fmla="*/ 345912 w 926636"/>
              <a:gd name="connsiteY9" fmla="*/ 710666 h 739541"/>
              <a:gd name="connsiteX10" fmla="*/ 182283 w 926636"/>
              <a:gd name="connsiteY10" fmla="*/ 652914 h 739541"/>
              <a:gd name="connsiteX11" fmla="*/ 66780 w 926636"/>
              <a:gd name="connsiteY11" fmla="*/ 547036 h 739541"/>
              <a:gd name="connsiteX12" fmla="*/ 5587 w 926636"/>
              <a:gd name="connsiteY12" fmla="*/ 467596 h 739541"/>
              <a:gd name="connsiteX13" fmla="*/ 33260 w 926636"/>
              <a:gd name="connsiteY13" fmla="*/ 313155 h 739541"/>
              <a:gd name="connsiteX14" fmla="*/ 57155 w 926636"/>
              <a:gd name="connsiteY14" fmla="*/ 152400 h 739541"/>
              <a:gd name="connsiteX15" fmla="*/ 211159 w 926636"/>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6636" h="739541">
                <a:moveTo>
                  <a:pt x="211159" y="56148"/>
                </a:moveTo>
                <a:cubicBezTo>
                  <a:pt x="257681" y="32085"/>
                  <a:pt x="291369" y="16042"/>
                  <a:pt x="336287" y="8021"/>
                </a:cubicBezTo>
                <a:cubicBezTo>
                  <a:pt x="381205" y="0"/>
                  <a:pt x="421310" y="0"/>
                  <a:pt x="480666" y="8021"/>
                </a:cubicBezTo>
                <a:cubicBezTo>
                  <a:pt x="540022" y="16042"/>
                  <a:pt x="625045" y="22460"/>
                  <a:pt x="692422" y="56148"/>
                </a:cubicBezTo>
                <a:cubicBezTo>
                  <a:pt x="759799" y="89836"/>
                  <a:pt x="846426" y="150796"/>
                  <a:pt x="884927" y="210152"/>
                </a:cubicBezTo>
                <a:cubicBezTo>
                  <a:pt x="923428" y="269508"/>
                  <a:pt x="926636" y="352926"/>
                  <a:pt x="923428" y="412282"/>
                </a:cubicBezTo>
                <a:cubicBezTo>
                  <a:pt x="920220" y="471638"/>
                  <a:pt x="894553" y="526182"/>
                  <a:pt x="865677" y="566287"/>
                </a:cubicBezTo>
                <a:cubicBezTo>
                  <a:pt x="836801" y="606392"/>
                  <a:pt x="809529" y="625643"/>
                  <a:pt x="750173" y="652914"/>
                </a:cubicBezTo>
                <a:cubicBezTo>
                  <a:pt x="690817" y="680185"/>
                  <a:pt x="576919" y="720291"/>
                  <a:pt x="509542" y="729916"/>
                </a:cubicBezTo>
                <a:cubicBezTo>
                  <a:pt x="442165" y="739541"/>
                  <a:pt x="400455" y="723500"/>
                  <a:pt x="345912" y="710666"/>
                </a:cubicBezTo>
                <a:cubicBezTo>
                  <a:pt x="291369" y="697832"/>
                  <a:pt x="228805" y="680186"/>
                  <a:pt x="182283" y="652914"/>
                </a:cubicBezTo>
                <a:cubicBezTo>
                  <a:pt x="135761" y="625642"/>
                  <a:pt x="96229" y="577922"/>
                  <a:pt x="66780" y="547036"/>
                </a:cubicBezTo>
                <a:cubicBezTo>
                  <a:pt x="37331" y="516150"/>
                  <a:pt x="11174" y="506576"/>
                  <a:pt x="5587" y="467596"/>
                </a:cubicBezTo>
                <a:cubicBezTo>
                  <a:pt x="0" y="428616"/>
                  <a:pt x="24665" y="365688"/>
                  <a:pt x="33260" y="313155"/>
                </a:cubicBezTo>
                <a:cubicBezTo>
                  <a:pt x="41855" y="260622"/>
                  <a:pt x="27505" y="195234"/>
                  <a:pt x="57155" y="152400"/>
                </a:cubicBezTo>
                <a:cubicBezTo>
                  <a:pt x="86805" y="109566"/>
                  <a:pt x="164637" y="80211"/>
                  <a:pt x="211159" y="56148"/>
                </a:cubicBezTo>
                <a:close/>
              </a:path>
            </a:pathLst>
          </a:custGeom>
          <a:solidFill>
            <a:srgbClr val="C0504D">
              <a:lumMod val="40000"/>
              <a:lumOff val="60000"/>
            </a:srgbClr>
          </a:solidFill>
          <a:ln w="12700"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grpSp>
        <p:nvGrpSpPr>
          <p:cNvPr id="4786" name="Group 124">
            <a:extLst>
              <a:ext uri="{FF2B5EF4-FFF2-40B4-BE49-F238E27FC236}">
                <a16:creationId xmlns:a16="http://schemas.microsoft.com/office/drawing/2014/main" id="{183CAA5D-F13E-4C93-A284-9BAF6F0639E6}"/>
              </a:ext>
            </a:extLst>
          </p:cNvPr>
          <p:cNvGrpSpPr/>
          <p:nvPr/>
        </p:nvGrpSpPr>
        <p:grpSpPr>
          <a:xfrm rot="1345931">
            <a:off x="8378396" y="4875493"/>
            <a:ext cx="653624" cy="604402"/>
            <a:chOff x="5535023" y="3379237"/>
            <a:chExt cx="765638" cy="575006"/>
          </a:xfrm>
          <a:solidFill>
            <a:srgbClr val="C0504D"/>
          </a:solidFill>
        </p:grpSpPr>
        <p:sp>
          <p:nvSpPr>
            <p:cNvPr id="4860" name="Freeform 74">
              <a:extLst>
                <a:ext uri="{FF2B5EF4-FFF2-40B4-BE49-F238E27FC236}">
                  <a16:creationId xmlns:a16="http://schemas.microsoft.com/office/drawing/2014/main" id="{9D887B27-AE65-4CB1-AA86-405F90547A24}"/>
                </a:ext>
              </a:extLst>
            </p:cNvPr>
            <p:cNvSpPr/>
            <p:nvPr/>
          </p:nvSpPr>
          <p:spPr>
            <a:xfrm rot="12212138">
              <a:off x="6081963" y="3807090"/>
              <a:ext cx="106379" cy="76766"/>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61" name="Freeform 75">
              <a:extLst>
                <a:ext uri="{FF2B5EF4-FFF2-40B4-BE49-F238E27FC236}">
                  <a16:creationId xmlns:a16="http://schemas.microsoft.com/office/drawing/2014/main" id="{29F56CFC-8B8A-4CEC-8588-FC71910194B2}"/>
                </a:ext>
              </a:extLst>
            </p:cNvPr>
            <p:cNvSpPr/>
            <p:nvPr/>
          </p:nvSpPr>
          <p:spPr>
            <a:xfrm rot="11667841">
              <a:off x="6116888" y="3703380"/>
              <a:ext cx="96521" cy="8636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62" name="Freeform 76">
              <a:extLst>
                <a:ext uri="{FF2B5EF4-FFF2-40B4-BE49-F238E27FC236}">
                  <a16:creationId xmlns:a16="http://schemas.microsoft.com/office/drawing/2014/main" id="{4CC7E8B1-8786-43F5-9E75-DD0166C35C0C}"/>
                </a:ext>
              </a:extLst>
            </p:cNvPr>
            <p:cNvSpPr/>
            <p:nvPr/>
          </p:nvSpPr>
          <p:spPr>
            <a:xfrm rot="11667841">
              <a:off x="6149974" y="3638285"/>
              <a:ext cx="70485" cy="59054"/>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63" name="Freeform 77">
              <a:extLst>
                <a:ext uri="{FF2B5EF4-FFF2-40B4-BE49-F238E27FC236}">
                  <a16:creationId xmlns:a16="http://schemas.microsoft.com/office/drawing/2014/main" id="{93090074-5815-4186-B297-D65624A2B77B}"/>
                </a:ext>
              </a:extLst>
            </p:cNvPr>
            <p:cNvSpPr/>
            <p:nvPr/>
          </p:nvSpPr>
          <p:spPr>
            <a:xfrm rot="11667841">
              <a:off x="5990798" y="3752167"/>
              <a:ext cx="76201" cy="9144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64" name="Freeform 78">
              <a:extLst>
                <a:ext uri="{FF2B5EF4-FFF2-40B4-BE49-F238E27FC236}">
                  <a16:creationId xmlns:a16="http://schemas.microsoft.com/office/drawing/2014/main" id="{115ED1CA-BAB9-4351-B203-3BF597D50A06}"/>
                </a:ext>
              </a:extLst>
            </p:cNvPr>
            <p:cNvSpPr/>
            <p:nvPr/>
          </p:nvSpPr>
          <p:spPr>
            <a:xfrm rot="7941953">
              <a:off x="6188352" y="3782015"/>
              <a:ext cx="80646" cy="5842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65" name="Freeform 79">
              <a:extLst>
                <a:ext uri="{FF2B5EF4-FFF2-40B4-BE49-F238E27FC236}">
                  <a16:creationId xmlns:a16="http://schemas.microsoft.com/office/drawing/2014/main" id="{BBAAFB52-C302-4C72-8459-7491209C64C4}"/>
                </a:ext>
              </a:extLst>
            </p:cNvPr>
            <p:cNvSpPr/>
            <p:nvPr/>
          </p:nvSpPr>
          <p:spPr>
            <a:xfrm rot="11667841">
              <a:off x="5909136" y="3908524"/>
              <a:ext cx="71770" cy="45719"/>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66" name="Freeform 80">
              <a:extLst>
                <a:ext uri="{FF2B5EF4-FFF2-40B4-BE49-F238E27FC236}">
                  <a16:creationId xmlns:a16="http://schemas.microsoft.com/office/drawing/2014/main" id="{312938BF-E277-48C3-BE1F-FA0CA9983E10}"/>
                </a:ext>
              </a:extLst>
            </p:cNvPr>
            <p:cNvSpPr/>
            <p:nvPr/>
          </p:nvSpPr>
          <p:spPr>
            <a:xfrm rot="12212138">
              <a:off x="5983303" y="3855899"/>
              <a:ext cx="111944" cy="77864"/>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67" name="Freeform 81">
              <a:extLst>
                <a:ext uri="{FF2B5EF4-FFF2-40B4-BE49-F238E27FC236}">
                  <a16:creationId xmlns:a16="http://schemas.microsoft.com/office/drawing/2014/main" id="{0AA0EDDF-E159-4D58-9A0E-FF9ADD8039B7}"/>
                </a:ext>
              </a:extLst>
            </p:cNvPr>
            <p:cNvSpPr/>
            <p:nvPr/>
          </p:nvSpPr>
          <p:spPr>
            <a:xfrm rot="11667841">
              <a:off x="6223457" y="3680850"/>
              <a:ext cx="77204" cy="8636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68" name="Freeform 82">
              <a:extLst>
                <a:ext uri="{FF2B5EF4-FFF2-40B4-BE49-F238E27FC236}">
                  <a16:creationId xmlns:a16="http://schemas.microsoft.com/office/drawing/2014/main" id="{A968B27F-E4BD-4E5D-B65F-FC51092EDDE4}"/>
                </a:ext>
              </a:extLst>
            </p:cNvPr>
            <p:cNvSpPr/>
            <p:nvPr/>
          </p:nvSpPr>
          <p:spPr>
            <a:xfrm rot="11667841">
              <a:off x="5898365" y="3833643"/>
              <a:ext cx="70485" cy="59054"/>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69" name="Freeform 83">
              <a:extLst>
                <a:ext uri="{FF2B5EF4-FFF2-40B4-BE49-F238E27FC236}">
                  <a16:creationId xmlns:a16="http://schemas.microsoft.com/office/drawing/2014/main" id="{735DEF05-48FE-46DD-BC83-D32DC8551C43}"/>
                </a:ext>
              </a:extLst>
            </p:cNvPr>
            <p:cNvSpPr/>
            <p:nvPr/>
          </p:nvSpPr>
          <p:spPr>
            <a:xfrm rot="11667841">
              <a:off x="5904770" y="3733371"/>
              <a:ext cx="76201" cy="9144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70" name="Freeform 84">
              <a:extLst>
                <a:ext uri="{FF2B5EF4-FFF2-40B4-BE49-F238E27FC236}">
                  <a16:creationId xmlns:a16="http://schemas.microsoft.com/office/drawing/2014/main" id="{12CE08AA-6022-4D2E-8758-3CE134777C30}"/>
                </a:ext>
              </a:extLst>
            </p:cNvPr>
            <p:cNvSpPr/>
            <p:nvPr/>
          </p:nvSpPr>
          <p:spPr>
            <a:xfrm rot="11667841">
              <a:off x="5816553" y="3893861"/>
              <a:ext cx="80646" cy="5842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71" name="Freeform 85">
              <a:extLst>
                <a:ext uri="{FF2B5EF4-FFF2-40B4-BE49-F238E27FC236}">
                  <a16:creationId xmlns:a16="http://schemas.microsoft.com/office/drawing/2014/main" id="{6D4C663D-6BA7-4F76-AE1D-F777DA31D3EB}"/>
                </a:ext>
              </a:extLst>
            </p:cNvPr>
            <p:cNvSpPr/>
            <p:nvPr/>
          </p:nvSpPr>
          <p:spPr>
            <a:xfrm rot="3439080">
              <a:off x="5775293" y="3778020"/>
              <a:ext cx="111406" cy="84556"/>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72" name="Freeform 86">
              <a:extLst>
                <a:ext uri="{FF2B5EF4-FFF2-40B4-BE49-F238E27FC236}">
                  <a16:creationId xmlns:a16="http://schemas.microsoft.com/office/drawing/2014/main" id="{03CD72BE-07AF-4F07-BE34-FC876C7F7E6D}"/>
                </a:ext>
              </a:extLst>
            </p:cNvPr>
            <p:cNvSpPr/>
            <p:nvPr/>
          </p:nvSpPr>
          <p:spPr>
            <a:xfrm rot="11667841">
              <a:off x="6041828" y="3649144"/>
              <a:ext cx="74931" cy="67945"/>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73" name="Freeform 87">
              <a:extLst>
                <a:ext uri="{FF2B5EF4-FFF2-40B4-BE49-F238E27FC236}">
                  <a16:creationId xmlns:a16="http://schemas.microsoft.com/office/drawing/2014/main" id="{B7DE80AF-B607-4753-BDD3-E6853B46C29B}"/>
                </a:ext>
              </a:extLst>
            </p:cNvPr>
            <p:cNvSpPr/>
            <p:nvPr/>
          </p:nvSpPr>
          <p:spPr>
            <a:xfrm rot="11667841">
              <a:off x="5837891" y="3689815"/>
              <a:ext cx="70485" cy="72389"/>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74" name="Freeform 88">
              <a:extLst>
                <a:ext uri="{FF2B5EF4-FFF2-40B4-BE49-F238E27FC236}">
                  <a16:creationId xmlns:a16="http://schemas.microsoft.com/office/drawing/2014/main" id="{E1A4C923-BC47-4AEE-9F18-9FB0238F491E}"/>
                </a:ext>
              </a:extLst>
            </p:cNvPr>
            <p:cNvSpPr/>
            <p:nvPr/>
          </p:nvSpPr>
          <p:spPr>
            <a:xfrm rot="11667841">
              <a:off x="5721672" y="3854173"/>
              <a:ext cx="76201" cy="77282"/>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75" name="Freeform 89">
              <a:extLst>
                <a:ext uri="{FF2B5EF4-FFF2-40B4-BE49-F238E27FC236}">
                  <a16:creationId xmlns:a16="http://schemas.microsoft.com/office/drawing/2014/main" id="{4633C253-EC13-49E6-AF2F-A6BD6F2A09E4}"/>
                </a:ext>
              </a:extLst>
            </p:cNvPr>
            <p:cNvSpPr/>
            <p:nvPr/>
          </p:nvSpPr>
          <p:spPr>
            <a:xfrm rot="11667841">
              <a:off x="5954450" y="3674588"/>
              <a:ext cx="80646" cy="5842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76" name="Freeform 90">
              <a:extLst>
                <a:ext uri="{FF2B5EF4-FFF2-40B4-BE49-F238E27FC236}">
                  <a16:creationId xmlns:a16="http://schemas.microsoft.com/office/drawing/2014/main" id="{3A27DBD5-D354-4F58-AD7C-7FB1327B5A25}"/>
                </a:ext>
              </a:extLst>
            </p:cNvPr>
            <p:cNvSpPr/>
            <p:nvPr/>
          </p:nvSpPr>
          <p:spPr>
            <a:xfrm rot="12212138">
              <a:off x="6081783" y="3567548"/>
              <a:ext cx="68500" cy="64729"/>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77" name="Freeform 91">
              <a:extLst>
                <a:ext uri="{FF2B5EF4-FFF2-40B4-BE49-F238E27FC236}">
                  <a16:creationId xmlns:a16="http://schemas.microsoft.com/office/drawing/2014/main" id="{B4418776-9FA6-404F-A7B5-9054D7DAE131}"/>
                </a:ext>
              </a:extLst>
            </p:cNvPr>
            <p:cNvSpPr/>
            <p:nvPr/>
          </p:nvSpPr>
          <p:spPr>
            <a:xfrm rot="11667841">
              <a:off x="5946275" y="3574462"/>
              <a:ext cx="96521" cy="8636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78" name="Freeform 92">
              <a:extLst>
                <a:ext uri="{FF2B5EF4-FFF2-40B4-BE49-F238E27FC236}">
                  <a16:creationId xmlns:a16="http://schemas.microsoft.com/office/drawing/2014/main" id="{66E8A609-AA20-45F0-B946-3D30CDD1275E}"/>
                </a:ext>
              </a:extLst>
            </p:cNvPr>
            <p:cNvSpPr/>
            <p:nvPr/>
          </p:nvSpPr>
          <p:spPr>
            <a:xfrm rot="11667841">
              <a:off x="6063319" y="3726252"/>
              <a:ext cx="45719" cy="47624"/>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79" name="Freeform 93">
              <a:extLst>
                <a:ext uri="{FF2B5EF4-FFF2-40B4-BE49-F238E27FC236}">
                  <a16:creationId xmlns:a16="http://schemas.microsoft.com/office/drawing/2014/main" id="{45B4AF1B-47A1-462D-B76B-8CC7ACEB7793}"/>
                </a:ext>
              </a:extLst>
            </p:cNvPr>
            <p:cNvSpPr/>
            <p:nvPr/>
          </p:nvSpPr>
          <p:spPr>
            <a:xfrm rot="11667841">
              <a:off x="6156792" y="3512121"/>
              <a:ext cx="76201" cy="9144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80" name="Freeform 94">
              <a:extLst>
                <a:ext uri="{FF2B5EF4-FFF2-40B4-BE49-F238E27FC236}">
                  <a16:creationId xmlns:a16="http://schemas.microsoft.com/office/drawing/2014/main" id="{61E3DB14-C755-4E9E-BA3C-CE74ED2A5F33}"/>
                </a:ext>
              </a:extLst>
            </p:cNvPr>
            <p:cNvSpPr/>
            <p:nvPr/>
          </p:nvSpPr>
          <p:spPr>
            <a:xfrm rot="11667841">
              <a:off x="6227017" y="3591311"/>
              <a:ext cx="65823" cy="5842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81" name="Freeform 95">
              <a:extLst>
                <a:ext uri="{FF2B5EF4-FFF2-40B4-BE49-F238E27FC236}">
                  <a16:creationId xmlns:a16="http://schemas.microsoft.com/office/drawing/2014/main" id="{FB7089BF-9077-40D0-B6C0-D51174AA95B7}"/>
                </a:ext>
              </a:extLst>
            </p:cNvPr>
            <p:cNvSpPr/>
            <p:nvPr/>
          </p:nvSpPr>
          <p:spPr>
            <a:xfrm rot="12212138">
              <a:off x="5602424" y="3805532"/>
              <a:ext cx="103360" cy="77874"/>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82" name="Freeform 96">
              <a:extLst>
                <a:ext uri="{FF2B5EF4-FFF2-40B4-BE49-F238E27FC236}">
                  <a16:creationId xmlns:a16="http://schemas.microsoft.com/office/drawing/2014/main" id="{EF771A21-84E9-4D0E-A448-BBAF485BB5F1}"/>
                </a:ext>
              </a:extLst>
            </p:cNvPr>
            <p:cNvSpPr/>
            <p:nvPr/>
          </p:nvSpPr>
          <p:spPr>
            <a:xfrm rot="11667841">
              <a:off x="5720476" y="3679508"/>
              <a:ext cx="96521" cy="8636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83" name="Freeform 97">
              <a:extLst>
                <a:ext uri="{FF2B5EF4-FFF2-40B4-BE49-F238E27FC236}">
                  <a16:creationId xmlns:a16="http://schemas.microsoft.com/office/drawing/2014/main" id="{976B77F1-849C-44FE-9B93-F291640686A9}"/>
                </a:ext>
              </a:extLst>
            </p:cNvPr>
            <p:cNvSpPr/>
            <p:nvPr/>
          </p:nvSpPr>
          <p:spPr>
            <a:xfrm rot="11667841">
              <a:off x="5694738" y="3778582"/>
              <a:ext cx="70485" cy="59054"/>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84" name="Freeform 98">
              <a:extLst>
                <a:ext uri="{FF2B5EF4-FFF2-40B4-BE49-F238E27FC236}">
                  <a16:creationId xmlns:a16="http://schemas.microsoft.com/office/drawing/2014/main" id="{DFF5D91F-90DD-44C5-84C5-3E37B4EA7DE0}"/>
                </a:ext>
              </a:extLst>
            </p:cNvPr>
            <p:cNvSpPr/>
            <p:nvPr/>
          </p:nvSpPr>
          <p:spPr>
            <a:xfrm rot="11667841">
              <a:off x="5623555" y="3703122"/>
              <a:ext cx="76201" cy="9144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85" name="Freeform 99">
              <a:extLst>
                <a:ext uri="{FF2B5EF4-FFF2-40B4-BE49-F238E27FC236}">
                  <a16:creationId xmlns:a16="http://schemas.microsoft.com/office/drawing/2014/main" id="{0A3D5497-D422-4723-AAF9-C678C3D64EED}"/>
                </a:ext>
              </a:extLst>
            </p:cNvPr>
            <p:cNvSpPr/>
            <p:nvPr/>
          </p:nvSpPr>
          <p:spPr>
            <a:xfrm rot="11667841">
              <a:off x="5865725" y="3620037"/>
              <a:ext cx="80646" cy="5842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86" name="Freeform 100">
              <a:extLst>
                <a:ext uri="{FF2B5EF4-FFF2-40B4-BE49-F238E27FC236}">
                  <a16:creationId xmlns:a16="http://schemas.microsoft.com/office/drawing/2014/main" id="{A7F78512-DBDB-44CF-A307-9E38C175F3AE}"/>
                </a:ext>
              </a:extLst>
            </p:cNvPr>
            <p:cNvSpPr/>
            <p:nvPr/>
          </p:nvSpPr>
          <p:spPr>
            <a:xfrm rot="12212138">
              <a:off x="5737140" y="3583490"/>
              <a:ext cx="121921" cy="89673"/>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87" name="Freeform 101">
              <a:extLst>
                <a:ext uri="{FF2B5EF4-FFF2-40B4-BE49-F238E27FC236}">
                  <a16:creationId xmlns:a16="http://schemas.microsoft.com/office/drawing/2014/main" id="{25714E94-4057-4282-A6B3-4A059BFAD09B}"/>
                </a:ext>
              </a:extLst>
            </p:cNvPr>
            <p:cNvSpPr/>
            <p:nvPr/>
          </p:nvSpPr>
          <p:spPr>
            <a:xfrm rot="11667841">
              <a:off x="5543451" y="3625976"/>
              <a:ext cx="96521" cy="8636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88" name="Freeform 102">
              <a:extLst>
                <a:ext uri="{FF2B5EF4-FFF2-40B4-BE49-F238E27FC236}">
                  <a16:creationId xmlns:a16="http://schemas.microsoft.com/office/drawing/2014/main" id="{C248DB1F-1C31-4CE1-89BE-0C5F247E9E9D}"/>
                </a:ext>
              </a:extLst>
            </p:cNvPr>
            <p:cNvSpPr/>
            <p:nvPr/>
          </p:nvSpPr>
          <p:spPr>
            <a:xfrm rot="11667841">
              <a:off x="5659435" y="3617989"/>
              <a:ext cx="70485" cy="59054"/>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89" name="Freeform 103">
              <a:extLst>
                <a:ext uri="{FF2B5EF4-FFF2-40B4-BE49-F238E27FC236}">
                  <a16:creationId xmlns:a16="http://schemas.microsoft.com/office/drawing/2014/main" id="{5DE599D2-FB14-4F32-A288-054CEFCC601B}"/>
                </a:ext>
              </a:extLst>
            </p:cNvPr>
            <p:cNvSpPr/>
            <p:nvPr/>
          </p:nvSpPr>
          <p:spPr>
            <a:xfrm rot="11667841">
              <a:off x="5535023" y="3715028"/>
              <a:ext cx="76201" cy="9144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90" name="Freeform 104">
              <a:extLst>
                <a:ext uri="{FF2B5EF4-FFF2-40B4-BE49-F238E27FC236}">
                  <a16:creationId xmlns:a16="http://schemas.microsoft.com/office/drawing/2014/main" id="{6792D0DA-C488-49E5-9AB4-54B77806A286}"/>
                </a:ext>
              </a:extLst>
            </p:cNvPr>
            <p:cNvSpPr/>
            <p:nvPr/>
          </p:nvSpPr>
          <p:spPr>
            <a:xfrm rot="11667841">
              <a:off x="6004652" y="3516191"/>
              <a:ext cx="80646" cy="5842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91" name="Freeform 105">
              <a:extLst>
                <a:ext uri="{FF2B5EF4-FFF2-40B4-BE49-F238E27FC236}">
                  <a16:creationId xmlns:a16="http://schemas.microsoft.com/office/drawing/2014/main" id="{5C288159-36E3-4059-AC21-E8D84FEFA655}"/>
                </a:ext>
              </a:extLst>
            </p:cNvPr>
            <p:cNvSpPr/>
            <p:nvPr/>
          </p:nvSpPr>
          <p:spPr>
            <a:xfrm rot="12212138">
              <a:off x="5748077" y="3481977"/>
              <a:ext cx="121921" cy="89673"/>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92" name="Freeform 106">
              <a:extLst>
                <a:ext uri="{FF2B5EF4-FFF2-40B4-BE49-F238E27FC236}">
                  <a16:creationId xmlns:a16="http://schemas.microsoft.com/office/drawing/2014/main" id="{645E7044-F778-46D5-8E3B-03FD99A8B927}"/>
                </a:ext>
              </a:extLst>
            </p:cNvPr>
            <p:cNvSpPr/>
            <p:nvPr/>
          </p:nvSpPr>
          <p:spPr>
            <a:xfrm rot="11667841">
              <a:off x="5910680" y="3453140"/>
              <a:ext cx="96521" cy="8636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93" name="Freeform 107">
              <a:extLst>
                <a:ext uri="{FF2B5EF4-FFF2-40B4-BE49-F238E27FC236}">
                  <a16:creationId xmlns:a16="http://schemas.microsoft.com/office/drawing/2014/main" id="{5B04F9AC-2569-4CB1-A710-DA30038022A0}"/>
                </a:ext>
              </a:extLst>
            </p:cNvPr>
            <p:cNvSpPr/>
            <p:nvPr/>
          </p:nvSpPr>
          <p:spPr>
            <a:xfrm rot="11667841">
              <a:off x="5669721" y="3539980"/>
              <a:ext cx="70485" cy="59054"/>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94" name="Freeform 108">
              <a:extLst>
                <a:ext uri="{FF2B5EF4-FFF2-40B4-BE49-F238E27FC236}">
                  <a16:creationId xmlns:a16="http://schemas.microsoft.com/office/drawing/2014/main" id="{8ACAA8BA-FB69-44E7-AF46-2BD583A2E54D}"/>
                </a:ext>
              </a:extLst>
            </p:cNvPr>
            <p:cNvSpPr/>
            <p:nvPr/>
          </p:nvSpPr>
          <p:spPr>
            <a:xfrm rot="11667841">
              <a:off x="5632615" y="3440897"/>
              <a:ext cx="76201" cy="9144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95" name="Freeform 109">
              <a:extLst>
                <a:ext uri="{FF2B5EF4-FFF2-40B4-BE49-F238E27FC236}">
                  <a16:creationId xmlns:a16="http://schemas.microsoft.com/office/drawing/2014/main" id="{1A85605F-390C-4CB3-BF54-3CC83E124A10}"/>
                </a:ext>
              </a:extLst>
            </p:cNvPr>
            <p:cNvSpPr/>
            <p:nvPr/>
          </p:nvSpPr>
          <p:spPr>
            <a:xfrm rot="11667841">
              <a:off x="5865836" y="3543338"/>
              <a:ext cx="80646" cy="5842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96" name="Freeform 110">
              <a:extLst>
                <a:ext uri="{FF2B5EF4-FFF2-40B4-BE49-F238E27FC236}">
                  <a16:creationId xmlns:a16="http://schemas.microsoft.com/office/drawing/2014/main" id="{8160227F-7FA2-4A8E-AEA2-3CA393DC00A9}"/>
                </a:ext>
              </a:extLst>
            </p:cNvPr>
            <p:cNvSpPr/>
            <p:nvPr/>
          </p:nvSpPr>
          <p:spPr>
            <a:xfrm rot="16075462">
              <a:off x="5989899" y="3417252"/>
              <a:ext cx="85380" cy="57563"/>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97" name="Freeform 111">
              <a:extLst>
                <a:ext uri="{FF2B5EF4-FFF2-40B4-BE49-F238E27FC236}">
                  <a16:creationId xmlns:a16="http://schemas.microsoft.com/office/drawing/2014/main" id="{C5335C41-27F3-4F4A-8111-84184C8257ED}"/>
                </a:ext>
              </a:extLst>
            </p:cNvPr>
            <p:cNvSpPr/>
            <p:nvPr/>
          </p:nvSpPr>
          <p:spPr>
            <a:xfrm rot="11667841">
              <a:off x="5860268" y="3379237"/>
              <a:ext cx="96521" cy="65512"/>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98" name="Freeform 112">
              <a:extLst>
                <a:ext uri="{FF2B5EF4-FFF2-40B4-BE49-F238E27FC236}">
                  <a16:creationId xmlns:a16="http://schemas.microsoft.com/office/drawing/2014/main" id="{21979871-AF71-49B9-A48F-7220F628B6A4}"/>
                </a:ext>
              </a:extLst>
            </p:cNvPr>
            <p:cNvSpPr/>
            <p:nvPr/>
          </p:nvSpPr>
          <p:spPr>
            <a:xfrm rot="11667841">
              <a:off x="5847254" y="3453199"/>
              <a:ext cx="51751" cy="48207"/>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99" name="Freeform 113">
              <a:extLst>
                <a:ext uri="{FF2B5EF4-FFF2-40B4-BE49-F238E27FC236}">
                  <a16:creationId xmlns:a16="http://schemas.microsoft.com/office/drawing/2014/main" id="{A3133664-3CEE-4821-965C-C0225320A880}"/>
                </a:ext>
              </a:extLst>
            </p:cNvPr>
            <p:cNvSpPr/>
            <p:nvPr/>
          </p:nvSpPr>
          <p:spPr>
            <a:xfrm rot="11667841">
              <a:off x="6081099" y="3439476"/>
              <a:ext cx="76201" cy="9144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00" name="Freeform 114">
              <a:extLst>
                <a:ext uri="{FF2B5EF4-FFF2-40B4-BE49-F238E27FC236}">
                  <a16:creationId xmlns:a16="http://schemas.microsoft.com/office/drawing/2014/main" id="{BD420FCD-FEBC-4727-8752-709878DFB936}"/>
                </a:ext>
              </a:extLst>
            </p:cNvPr>
            <p:cNvSpPr/>
            <p:nvPr/>
          </p:nvSpPr>
          <p:spPr>
            <a:xfrm rot="9188985">
              <a:off x="5709254" y="3405611"/>
              <a:ext cx="80646" cy="5842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01" name="Freeform 115">
              <a:extLst>
                <a:ext uri="{FF2B5EF4-FFF2-40B4-BE49-F238E27FC236}">
                  <a16:creationId xmlns:a16="http://schemas.microsoft.com/office/drawing/2014/main" id="{DCCDCDEB-4D37-4BFC-9FED-A362F632406C}"/>
                </a:ext>
              </a:extLst>
            </p:cNvPr>
            <p:cNvSpPr/>
            <p:nvPr/>
          </p:nvSpPr>
          <p:spPr>
            <a:xfrm rot="12212138">
              <a:off x="5804214" y="3399666"/>
              <a:ext cx="45719" cy="63908"/>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02" name="Freeform 117">
              <a:extLst>
                <a:ext uri="{FF2B5EF4-FFF2-40B4-BE49-F238E27FC236}">
                  <a16:creationId xmlns:a16="http://schemas.microsoft.com/office/drawing/2014/main" id="{BDFEDCE4-8BCE-4BC5-B008-560686B5768D}"/>
                </a:ext>
              </a:extLst>
            </p:cNvPr>
            <p:cNvSpPr/>
            <p:nvPr/>
          </p:nvSpPr>
          <p:spPr>
            <a:xfrm rot="11667841">
              <a:off x="5579041" y="3555936"/>
              <a:ext cx="70485" cy="59054"/>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903" name="Freeform 121">
              <a:extLst>
                <a:ext uri="{FF2B5EF4-FFF2-40B4-BE49-F238E27FC236}">
                  <a16:creationId xmlns:a16="http://schemas.microsoft.com/office/drawing/2014/main" id="{D13BA445-8FDE-401C-974E-42AE30678A49}"/>
                </a:ext>
              </a:extLst>
            </p:cNvPr>
            <p:cNvSpPr/>
            <p:nvPr/>
          </p:nvSpPr>
          <p:spPr>
            <a:xfrm rot="11667841">
              <a:off x="5563932" y="3485377"/>
              <a:ext cx="51436" cy="58420"/>
            </a:xfrm>
            <a:custGeom>
              <a:avLst/>
              <a:gdLst>
                <a:gd name="connsiteX0" fmla="*/ 142775 w 935254"/>
                <a:gd name="connsiteY0" fmla="*/ 78606 h 742749"/>
                <a:gd name="connsiteX1" fmla="*/ 344905 w 935254"/>
                <a:gd name="connsiteY1" fmla="*/ 11229 h 742749"/>
                <a:gd name="connsiteX2" fmla="*/ 489284 w 935254"/>
                <a:gd name="connsiteY2" fmla="*/ 11229 h 742749"/>
                <a:gd name="connsiteX3" fmla="*/ 701040 w 935254"/>
                <a:gd name="connsiteY3" fmla="*/ 59356 h 742749"/>
                <a:gd name="connsiteX4" fmla="*/ 893545 w 935254"/>
                <a:gd name="connsiteY4" fmla="*/ 213360 h 742749"/>
                <a:gd name="connsiteX5" fmla="*/ 932046 w 935254"/>
                <a:gd name="connsiteY5" fmla="*/ 415490 h 742749"/>
                <a:gd name="connsiteX6" fmla="*/ 874295 w 935254"/>
                <a:gd name="connsiteY6" fmla="*/ 569495 h 742749"/>
                <a:gd name="connsiteX7" fmla="*/ 758791 w 935254"/>
                <a:gd name="connsiteY7" fmla="*/ 656122 h 742749"/>
                <a:gd name="connsiteX8" fmla="*/ 518160 w 935254"/>
                <a:gd name="connsiteY8" fmla="*/ 733124 h 742749"/>
                <a:gd name="connsiteX9" fmla="*/ 354530 w 935254"/>
                <a:gd name="connsiteY9" fmla="*/ 713874 h 742749"/>
                <a:gd name="connsiteX10" fmla="*/ 190901 w 935254"/>
                <a:gd name="connsiteY10" fmla="*/ 656122 h 742749"/>
                <a:gd name="connsiteX11" fmla="*/ 75398 w 935254"/>
                <a:gd name="connsiteY11" fmla="*/ 550244 h 742749"/>
                <a:gd name="connsiteX12" fmla="*/ 17646 w 935254"/>
                <a:gd name="connsiteY12" fmla="*/ 434741 h 742749"/>
                <a:gd name="connsiteX13" fmla="*/ 8021 w 935254"/>
                <a:gd name="connsiteY13" fmla="*/ 290362 h 742749"/>
                <a:gd name="connsiteX14" fmla="*/ 65773 w 935254"/>
                <a:gd name="connsiteY14" fmla="*/ 155608 h 742749"/>
                <a:gd name="connsiteX15" fmla="*/ 142775 w 935254"/>
                <a:gd name="connsiteY15" fmla="*/ 78606 h 742749"/>
                <a:gd name="connsiteX0" fmla="*/ 219777 w 935254"/>
                <a:gd name="connsiteY0" fmla="*/ 56148 h 739541"/>
                <a:gd name="connsiteX1" fmla="*/ 344905 w 935254"/>
                <a:gd name="connsiteY1" fmla="*/ 8021 h 739541"/>
                <a:gd name="connsiteX2" fmla="*/ 489284 w 935254"/>
                <a:gd name="connsiteY2" fmla="*/ 8021 h 739541"/>
                <a:gd name="connsiteX3" fmla="*/ 701040 w 935254"/>
                <a:gd name="connsiteY3" fmla="*/ 56148 h 739541"/>
                <a:gd name="connsiteX4" fmla="*/ 893545 w 935254"/>
                <a:gd name="connsiteY4" fmla="*/ 210152 h 739541"/>
                <a:gd name="connsiteX5" fmla="*/ 932046 w 935254"/>
                <a:gd name="connsiteY5" fmla="*/ 412282 h 739541"/>
                <a:gd name="connsiteX6" fmla="*/ 874295 w 935254"/>
                <a:gd name="connsiteY6" fmla="*/ 566287 h 739541"/>
                <a:gd name="connsiteX7" fmla="*/ 758791 w 935254"/>
                <a:gd name="connsiteY7" fmla="*/ 652914 h 739541"/>
                <a:gd name="connsiteX8" fmla="*/ 518160 w 935254"/>
                <a:gd name="connsiteY8" fmla="*/ 729916 h 739541"/>
                <a:gd name="connsiteX9" fmla="*/ 354530 w 935254"/>
                <a:gd name="connsiteY9" fmla="*/ 710666 h 739541"/>
                <a:gd name="connsiteX10" fmla="*/ 190901 w 935254"/>
                <a:gd name="connsiteY10" fmla="*/ 652914 h 739541"/>
                <a:gd name="connsiteX11" fmla="*/ 75398 w 935254"/>
                <a:gd name="connsiteY11" fmla="*/ 547036 h 739541"/>
                <a:gd name="connsiteX12" fmla="*/ 17646 w 935254"/>
                <a:gd name="connsiteY12" fmla="*/ 431533 h 739541"/>
                <a:gd name="connsiteX13" fmla="*/ 8021 w 935254"/>
                <a:gd name="connsiteY13" fmla="*/ 287154 h 739541"/>
                <a:gd name="connsiteX14" fmla="*/ 65773 w 935254"/>
                <a:gd name="connsiteY14" fmla="*/ 152400 h 739541"/>
                <a:gd name="connsiteX15" fmla="*/ 219777 w 935254"/>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74295 w 920816"/>
                <a:gd name="connsiteY6" fmla="*/ 56628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920816"/>
                <a:gd name="connsiteY0" fmla="*/ 56148 h 739541"/>
                <a:gd name="connsiteX1" fmla="*/ 344905 w 920816"/>
                <a:gd name="connsiteY1" fmla="*/ 8021 h 739541"/>
                <a:gd name="connsiteX2" fmla="*/ 489284 w 920816"/>
                <a:gd name="connsiteY2" fmla="*/ 8021 h 739541"/>
                <a:gd name="connsiteX3" fmla="*/ 701040 w 920816"/>
                <a:gd name="connsiteY3" fmla="*/ 56148 h 739541"/>
                <a:gd name="connsiteX4" fmla="*/ 893545 w 920816"/>
                <a:gd name="connsiteY4" fmla="*/ 210152 h 739541"/>
                <a:gd name="connsiteX5" fmla="*/ 864669 w 920816"/>
                <a:gd name="connsiteY5" fmla="*/ 402657 h 739541"/>
                <a:gd name="connsiteX6" fmla="*/ 816544 w 920816"/>
                <a:gd name="connsiteY6" fmla="*/ 585537 h 739541"/>
                <a:gd name="connsiteX7" fmla="*/ 758791 w 920816"/>
                <a:gd name="connsiteY7" fmla="*/ 652914 h 739541"/>
                <a:gd name="connsiteX8" fmla="*/ 518160 w 920816"/>
                <a:gd name="connsiteY8" fmla="*/ 729916 h 739541"/>
                <a:gd name="connsiteX9" fmla="*/ 354530 w 920816"/>
                <a:gd name="connsiteY9" fmla="*/ 710666 h 739541"/>
                <a:gd name="connsiteX10" fmla="*/ 190901 w 920816"/>
                <a:gd name="connsiteY10" fmla="*/ 652914 h 739541"/>
                <a:gd name="connsiteX11" fmla="*/ 75398 w 920816"/>
                <a:gd name="connsiteY11" fmla="*/ 547036 h 739541"/>
                <a:gd name="connsiteX12" fmla="*/ 17646 w 920816"/>
                <a:gd name="connsiteY12" fmla="*/ 431533 h 739541"/>
                <a:gd name="connsiteX13" fmla="*/ 8021 w 920816"/>
                <a:gd name="connsiteY13" fmla="*/ 287154 h 739541"/>
                <a:gd name="connsiteX14" fmla="*/ 65773 w 920816"/>
                <a:gd name="connsiteY14" fmla="*/ 152400 h 739541"/>
                <a:gd name="connsiteX15" fmla="*/ 219777 w 920816"/>
                <a:gd name="connsiteY15" fmla="*/ 56148 h 739541"/>
                <a:gd name="connsiteX0" fmla="*/ 219777 w 872690"/>
                <a:gd name="connsiteY0" fmla="*/ 56148 h 739541"/>
                <a:gd name="connsiteX1" fmla="*/ 344905 w 872690"/>
                <a:gd name="connsiteY1" fmla="*/ 8021 h 739541"/>
                <a:gd name="connsiteX2" fmla="*/ 489284 w 872690"/>
                <a:gd name="connsiteY2" fmla="*/ 8021 h 739541"/>
                <a:gd name="connsiteX3" fmla="*/ 701040 w 872690"/>
                <a:gd name="connsiteY3" fmla="*/ 56148 h 739541"/>
                <a:gd name="connsiteX4" fmla="*/ 845419 w 872690"/>
                <a:gd name="connsiteY4" fmla="*/ 200527 h 739541"/>
                <a:gd name="connsiteX5" fmla="*/ 864669 w 872690"/>
                <a:gd name="connsiteY5" fmla="*/ 402657 h 739541"/>
                <a:gd name="connsiteX6" fmla="*/ 816544 w 872690"/>
                <a:gd name="connsiteY6" fmla="*/ 585537 h 739541"/>
                <a:gd name="connsiteX7" fmla="*/ 758791 w 872690"/>
                <a:gd name="connsiteY7" fmla="*/ 652914 h 739541"/>
                <a:gd name="connsiteX8" fmla="*/ 518160 w 872690"/>
                <a:gd name="connsiteY8" fmla="*/ 729916 h 739541"/>
                <a:gd name="connsiteX9" fmla="*/ 354530 w 872690"/>
                <a:gd name="connsiteY9" fmla="*/ 710666 h 739541"/>
                <a:gd name="connsiteX10" fmla="*/ 190901 w 872690"/>
                <a:gd name="connsiteY10" fmla="*/ 652914 h 739541"/>
                <a:gd name="connsiteX11" fmla="*/ 75398 w 872690"/>
                <a:gd name="connsiteY11" fmla="*/ 547036 h 739541"/>
                <a:gd name="connsiteX12" fmla="*/ 17646 w 872690"/>
                <a:gd name="connsiteY12" fmla="*/ 431533 h 739541"/>
                <a:gd name="connsiteX13" fmla="*/ 8021 w 872690"/>
                <a:gd name="connsiteY13" fmla="*/ 287154 h 739541"/>
                <a:gd name="connsiteX14" fmla="*/ 65773 w 872690"/>
                <a:gd name="connsiteY14" fmla="*/ 152400 h 739541"/>
                <a:gd name="connsiteX15" fmla="*/ 219777 w 872690"/>
                <a:gd name="connsiteY15" fmla="*/ 56148 h 73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690" h="739541">
                  <a:moveTo>
                    <a:pt x="219777" y="56148"/>
                  </a:moveTo>
                  <a:cubicBezTo>
                    <a:pt x="266299" y="32085"/>
                    <a:pt x="299987" y="16042"/>
                    <a:pt x="344905" y="8021"/>
                  </a:cubicBezTo>
                  <a:cubicBezTo>
                    <a:pt x="389823" y="0"/>
                    <a:pt x="429928" y="0"/>
                    <a:pt x="489284" y="8021"/>
                  </a:cubicBezTo>
                  <a:cubicBezTo>
                    <a:pt x="548640" y="16042"/>
                    <a:pt x="641684" y="24064"/>
                    <a:pt x="701040" y="56148"/>
                  </a:cubicBezTo>
                  <a:cubicBezTo>
                    <a:pt x="760396" y="88232"/>
                    <a:pt x="818148" y="142776"/>
                    <a:pt x="845419" y="200527"/>
                  </a:cubicBezTo>
                  <a:cubicBezTo>
                    <a:pt x="872690" y="258278"/>
                    <a:pt x="869481" y="338489"/>
                    <a:pt x="864669" y="402657"/>
                  </a:cubicBezTo>
                  <a:cubicBezTo>
                    <a:pt x="859857" y="466825"/>
                    <a:pt x="834190" y="543828"/>
                    <a:pt x="816544" y="585537"/>
                  </a:cubicBezTo>
                  <a:cubicBezTo>
                    <a:pt x="798898" y="627246"/>
                    <a:pt x="808522" y="628851"/>
                    <a:pt x="758791" y="652914"/>
                  </a:cubicBezTo>
                  <a:cubicBezTo>
                    <a:pt x="709060" y="676977"/>
                    <a:pt x="585537" y="720291"/>
                    <a:pt x="518160" y="729916"/>
                  </a:cubicBezTo>
                  <a:cubicBezTo>
                    <a:pt x="450783" y="739541"/>
                    <a:pt x="409073" y="723500"/>
                    <a:pt x="354530" y="710666"/>
                  </a:cubicBezTo>
                  <a:cubicBezTo>
                    <a:pt x="299987" y="697832"/>
                    <a:pt x="237423" y="680186"/>
                    <a:pt x="190901" y="652914"/>
                  </a:cubicBezTo>
                  <a:cubicBezTo>
                    <a:pt x="144379" y="625642"/>
                    <a:pt x="104274" y="583933"/>
                    <a:pt x="75398" y="547036"/>
                  </a:cubicBezTo>
                  <a:cubicBezTo>
                    <a:pt x="46522" y="510139"/>
                    <a:pt x="28876" y="474847"/>
                    <a:pt x="17646" y="431533"/>
                  </a:cubicBezTo>
                  <a:cubicBezTo>
                    <a:pt x="6417" y="388219"/>
                    <a:pt x="0" y="333676"/>
                    <a:pt x="8021" y="287154"/>
                  </a:cubicBezTo>
                  <a:cubicBezTo>
                    <a:pt x="16042" y="240632"/>
                    <a:pt x="30480" y="190901"/>
                    <a:pt x="65773" y="152400"/>
                  </a:cubicBezTo>
                  <a:cubicBezTo>
                    <a:pt x="101066" y="113899"/>
                    <a:pt x="173255" y="80211"/>
                    <a:pt x="219777" y="56148"/>
                  </a:cubicBezTo>
                  <a:close/>
                </a:path>
              </a:pathLst>
            </a:custGeom>
            <a:grp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grpSp>
      <p:grpSp>
        <p:nvGrpSpPr>
          <p:cNvPr id="4787" name="Group 459">
            <a:extLst>
              <a:ext uri="{FF2B5EF4-FFF2-40B4-BE49-F238E27FC236}">
                <a16:creationId xmlns:a16="http://schemas.microsoft.com/office/drawing/2014/main" id="{47D20EF4-9534-4868-92BE-73E9EDA19B5B}"/>
              </a:ext>
            </a:extLst>
          </p:cNvPr>
          <p:cNvGrpSpPr>
            <a:grpSpLocks/>
          </p:cNvGrpSpPr>
          <p:nvPr/>
        </p:nvGrpSpPr>
        <p:grpSpPr bwMode="auto">
          <a:xfrm rot="245081">
            <a:off x="9030797" y="3700099"/>
            <a:ext cx="1799222" cy="1272850"/>
            <a:chOff x="4947815" y="1502790"/>
            <a:chExt cx="1270284" cy="1029246"/>
          </a:xfrm>
        </p:grpSpPr>
        <p:sp>
          <p:nvSpPr>
            <p:cNvPr id="4854" name="Freeform 444">
              <a:extLst>
                <a:ext uri="{FF2B5EF4-FFF2-40B4-BE49-F238E27FC236}">
                  <a16:creationId xmlns:a16="http://schemas.microsoft.com/office/drawing/2014/main" id="{BC63EA76-65DD-4C4A-B76E-16CDE1D57CCE}"/>
                </a:ext>
              </a:extLst>
            </p:cNvPr>
            <p:cNvSpPr/>
            <p:nvPr/>
          </p:nvSpPr>
          <p:spPr>
            <a:xfrm rot="201230">
              <a:off x="5155236" y="1509745"/>
              <a:ext cx="1041738" cy="862084"/>
            </a:xfrm>
            <a:custGeom>
              <a:avLst/>
              <a:gdLst>
                <a:gd name="connsiteX0" fmla="*/ 0 w 1155032"/>
                <a:gd name="connsiteY0" fmla="*/ 721894 h 721894"/>
                <a:gd name="connsiteX1" fmla="*/ 240632 w 1155032"/>
                <a:gd name="connsiteY1" fmla="*/ 500513 h 721894"/>
                <a:gd name="connsiteX2" fmla="*/ 741145 w 1155032"/>
                <a:gd name="connsiteY2" fmla="*/ 173254 h 721894"/>
                <a:gd name="connsiteX3" fmla="*/ 1155032 w 1155032"/>
                <a:gd name="connsiteY3" fmla="*/ 0 h 721894"/>
              </a:gdLst>
              <a:ahLst/>
              <a:cxnLst>
                <a:cxn ang="0">
                  <a:pos x="connsiteX0" y="connsiteY0"/>
                </a:cxn>
                <a:cxn ang="0">
                  <a:pos x="connsiteX1" y="connsiteY1"/>
                </a:cxn>
                <a:cxn ang="0">
                  <a:pos x="connsiteX2" y="connsiteY2"/>
                </a:cxn>
                <a:cxn ang="0">
                  <a:pos x="connsiteX3" y="connsiteY3"/>
                </a:cxn>
              </a:cxnLst>
              <a:rect l="l" t="t" r="r" b="b"/>
              <a:pathLst>
                <a:path w="1155032" h="721894">
                  <a:moveTo>
                    <a:pt x="0" y="721894"/>
                  </a:moveTo>
                  <a:cubicBezTo>
                    <a:pt x="58554" y="656923"/>
                    <a:pt x="117108" y="591953"/>
                    <a:pt x="240632" y="500513"/>
                  </a:cubicBezTo>
                  <a:cubicBezTo>
                    <a:pt x="364156" y="409073"/>
                    <a:pt x="588745" y="256673"/>
                    <a:pt x="741145" y="173254"/>
                  </a:cubicBezTo>
                  <a:cubicBezTo>
                    <a:pt x="893545" y="89835"/>
                    <a:pt x="1024288" y="44917"/>
                    <a:pt x="1155032" y="0"/>
                  </a:cubicBezTo>
                </a:path>
              </a:pathLst>
            </a:custGeom>
            <a:noFill/>
            <a:ln w="19050" cap="flat" cmpd="sng" algn="ctr">
              <a:solidFill>
                <a:srgbClr val="F79646">
                  <a:lumMod val="40000"/>
                  <a:lumOff val="6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55" name="Freeform 447">
              <a:extLst>
                <a:ext uri="{FF2B5EF4-FFF2-40B4-BE49-F238E27FC236}">
                  <a16:creationId xmlns:a16="http://schemas.microsoft.com/office/drawing/2014/main" id="{5C3B5C2A-78B6-4F2E-9D9B-4E876518F77C}"/>
                </a:ext>
              </a:extLst>
            </p:cNvPr>
            <p:cNvSpPr/>
            <p:nvPr/>
          </p:nvSpPr>
          <p:spPr>
            <a:xfrm rot="201230">
              <a:off x="5187494" y="1510827"/>
              <a:ext cx="1006308" cy="985081"/>
            </a:xfrm>
            <a:custGeom>
              <a:avLst/>
              <a:gdLst>
                <a:gd name="connsiteX0" fmla="*/ 0 w 1155032"/>
                <a:gd name="connsiteY0" fmla="*/ 721894 h 721894"/>
                <a:gd name="connsiteX1" fmla="*/ 240632 w 1155032"/>
                <a:gd name="connsiteY1" fmla="*/ 500513 h 721894"/>
                <a:gd name="connsiteX2" fmla="*/ 741145 w 1155032"/>
                <a:gd name="connsiteY2" fmla="*/ 173254 h 721894"/>
                <a:gd name="connsiteX3" fmla="*/ 1155032 w 1155032"/>
                <a:gd name="connsiteY3" fmla="*/ 0 h 721894"/>
                <a:gd name="connsiteX0" fmla="*/ 0 w 1135781"/>
                <a:gd name="connsiteY0" fmla="*/ 818147 h 818147"/>
                <a:gd name="connsiteX1" fmla="*/ 240632 w 1135781"/>
                <a:gd name="connsiteY1" fmla="*/ 596766 h 818147"/>
                <a:gd name="connsiteX2" fmla="*/ 741145 w 1135781"/>
                <a:gd name="connsiteY2" fmla="*/ 269507 h 818147"/>
                <a:gd name="connsiteX3" fmla="*/ 1135781 w 1135781"/>
                <a:gd name="connsiteY3" fmla="*/ 0 h 818147"/>
                <a:gd name="connsiteX0" fmla="*/ 0 w 1135781"/>
                <a:gd name="connsiteY0" fmla="*/ 818147 h 818147"/>
                <a:gd name="connsiteX1" fmla="*/ 240632 w 1135781"/>
                <a:gd name="connsiteY1" fmla="*/ 596766 h 818147"/>
                <a:gd name="connsiteX2" fmla="*/ 539015 w 1135781"/>
                <a:gd name="connsiteY2" fmla="*/ 269507 h 818147"/>
                <a:gd name="connsiteX3" fmla="*/ 1135781 w 1135781"/>
                <a:gd name="connsiteY3" fmla="*/ 0 h 818147"/>
                <a:gd name="connsiteX0" fmla="*/ 0 w 1135781"/>
                <a:gd name="connsiteY0" fmla="*/ 818147 h 818147"/>
                <a:gd name="connsiteX1" fmla="*/ 192506 w 1135781"/>
                <a:gd name="connsiteY1" fmla="*/ 539015 h 818147"/>
                <a:gd name="connsiteX2" fmla="*/ 539015 w 1135781"/>
                <a:gd name="connsiteY2" fmla="*/ 269507 h 818147"/>
                <a:gd name="connsiteX3" fmla="*/ 1135781 w 1135781"/>
                <a:gd name="connsiteY3" fmla="*/ 0 h 818147"/>
              </a:gdLst>
              <a:ahLst/>
              <a:cxnLst>
                <a:cxn ang="0">
                  <a:pos x="connsiteX0" y="connsiteY0"/>
                </a:cxn>
                <a:cxn ang="0">
                  <a:pos x="connsiteX1" y="connsiteY1"/>
                </a:cxn>
                <a:cxn ang="0">
                  <a:pos x="connsiteX2" y="connsiteY2"/>
                </a:cxn>
                <a:cxn ang="0">
                  <a:pos x="connsiteX3" y="connsiteY3"/>
                </a:cxn>
              </a:cxnLst>
              <a:rect l="l" t="t" r="r" b="b"/>
              <a:pathLst>
                <a:path w="1135781" h="818147">
                  <a:moveTo>
                    <a:pt x="0" y="818147"/>
                  </a:moveTo>
                  <a:cubicBezTo>
                    <a:pt x="58554" y="753176"/>
                    <a:pt x="102670" y="630455"/>
                    <a:pt x="192506" y="539015"/>
                  </a:cubicBezTo>
                  <a:cubicBezTo>
                    <a:pt x="282342" y="447575"/>
                    <a:pt x="381802" y="359343"/>
                    <a:pt x="539015" y="269507"/>
                  </a:cubicBezTo>
                  <a:cubicBezTo>
                    <a:pt x="696228" y="179671"/>
                    <a:pt x="1005037" y="44917"/>
                    <a:pt x="1135781" y="0"/>
                  </a:cubicBezTo>
                </a:path>
              </a:pathLst>
            </a:custGeom>
            <a:noFill/>
            <a:ln w="19050" cap="flat" cmpd="sng" algn="ctr">
              <a:solidFill>
                <a:srgbClr val="F79646">
                  <a:lumMod val="40000"/>
                  <a:lumOff val="6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56" name="Freeform 450">
              <a:extLst>
                <a:ext uri="{FF2B5EF4-FFF2-40B4-BE49-F238E27FC236}">
                  <a16:creationId xmlns:a16="http://schemas.microsoft.com/office/drawing/2014/main" id="{9272769A-89FD-4E82-B6C5-C93823D296F1}"/>
                </a:ext>
              </a:extLst>
            </p:cNvPr>
            <p:cNvSpPr/>
            <p:nvPr/>
          </p:nvSpPr>
          <p:spPr>
            <a:xfrm rot="201230">
              <a:off x="4947815" y="1502790"/>
              <a:ext cx="1247734" cy="924829"/>
            </a:xfrm>
            <a:custGeom>
              <a:avLst/>
              <a:gdLst>
                <a:gd name="connsiteX0" fmla="*/ 0 w 1155032"/>
                <a:gd name="connsiteY0" fmla="*/ 721894 h 721894"/>
                <a:gd name="connsiteX1" fmla="*/ 240632 w 1155032"/>
                <a:gd name="connsiteY1" fmla="*/ 500513 h 721894"/>
                <a:gd name="connsiteX2" fmla="*/ 741145 w 1155032"/>
                <a:gd name="connsiteY2" fmla="*/ 173254 h 721894"/>
                <a:gd name="connsiteX3" fmla="*/ 1155032 w 1155032"/>
                <a:gd name="connsiteY3" fmla="*/ 0 h 721894"/>
                <a:gd name="connsiteX0" fmla="*/ 0 w 1155032"/>
                <a:gd name="connsiteY0" fmla="*/ 721894 h 721894"/>
                <a:gd name="connsiteX1" fmla="*/ 346510 w 1155032"/>
                <a:gd name="connsiteY1" fmla="*/ 510139 h 721894"/>
                <a:gd name="connsiteX2" fmla="*/ 741145 w 1155032"/>
                <a:gd name="connsiteY2" fmla="*/ 173254 h 721894"/>
                <a:gd name="connsiteX3" fmla="*/ 1155032 w 1155032"/>
                <a:gd name="connsiteY3" fmla="*/ 0 h 721894"/>
                <a:gd name="connsiteX0" fmla="*/ 0 w 1155032"/>
                <a:gd name="connsiteY0" fmla="*/ 721894 h 721894"/>
                <a:gd name="connsiteX1" fmla="*/ 346510 w 1155032"/>
                <a:gd name="connsiteY1" fmla="*/ 510139 h 721894"/>
                <a:gd name="connsiteX2" fmla="*/ 827772 w 1155032"/>
                <a:gd name="connsiteY2" fmla="*/ 202130 h 721894"/>
                <a:gd name="connsiteX3" fmla="*/ 1155032 w 1155032"/>
                <a:gd name="connsiteY3" fmla="*/ 0 h 721894"/>
                <a:gd name="connsiteX0" fmla="*/ 0 w 1318661"/>
                <a:gd name="connsiteY0" fmla="*/ 741144 h 741144"/>
                <a:gd name="connsiteX1" fmla="*/ 346510 w 1318661"/>
                <a:gd name="connsiteY1" fmla="*/ 529389 h 741144"/>
                <a:gd name="connsiteX2" fmla="*/ 827772 w 1318661"/>
                <a:gd name="connsiteY2" fmla="*/ 221380 h 741144"/>
                <a:gd name="connsiteX3" fmla="*/ 1318661 w 1318661"/>
                <a:gd name="connsiteY3" fmla="*/ 0 h 741144"/>
              </a:gdLst>
              <a:ahLst/>
              <a:cxnLst>
                <a:cxn ang="0">
                  <a:pos x="connsiteX0" y="connsiteY0"/>
                </a:cxn>
                <a:cxn ang="0">
                  <a:pos x="connsiteX1" y="connsiteY1"/>
                </a:cxn>
                <a:cxn ang="0">
                  <a:pos x="connsiteX2" y="connsiteY2"/>
                </a:cxn>
                <a:cxn ang="0">
                  <a:pos x="connsiteX3" y="connsiteY3"/>
                </a:cxn>
              </a:cxnLst>
              <a:rect l="l" t="t" r="r" b="b"/>
              <a:pathLst>
                <a:path w="1318661" h="741144">
                  <a:moveTo>
                    <a:pt x="0" y="741144"/>
                  </a:moveTo>
                  <a:cubicBezTo>
                    <a:pt x="58554" y="676173"/>
                    <a:pt x="208548" y="616016"/>
                    <a:pt x="346510" y="529389"/>
                  </a:cubicBezTo>
                  <a:cubicBezTo>
                    <a:pt x="484472" y="442762"/>
                    <a:pt x="665747" y="309612"/>
                    <a:pt x="827772" y="221380"/>
                  </a:cubicBezTo>
                  <a:cubicBezTo>
                    <a:pt x="989797" y="133149"/>
                    <a:pt x="1187917" y="44917"/>
                    <a:pt x="1318661" y="0"/>
                  </a:cubicBezTo>
                </a:path>
              </a:pathLst>
            </a:custGeom>
            <a:noFill/>
            <a:ln w="19050" cap="flat" cmpd="sng" algn="ctr">
              <a:solidFill>
                <a:srgbClr val="F79646">
                  <a:lumMod val="40000"/>
                  <a:lumOff val="6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57" name="Freeform 451">
              <a:extLst>
                <a:ext uri="{FF2B5EF4-FFF2-40B4-BE49-F238E27FC236}">
                  <a16:creationId xmlns:a16="http://schemas.microsoft.com/office/drawing/2014/main" id="{A96091B9-2205-48B6-92A3-4DB47EB5B0DD}"/>
                </a:ext>
              </a:extLst>
            </p:cNvPr>
            <p:cNvSpPr/>
            <p:nvPr/>
          </p:nvSpPr>
          <p:spPr>
            <a:xfrm rot="201230">
              <a:off x="5224084" y="1512053"/>
              <a:ext cx="968794" cy="1019983"/>
            </a:xfrm>
            <a:custGeom>
              <a:avLst/>
              <a:gdLst>
                <a:gd name="connsiteX0" fmla="*/ 0 w 1155032"/>
                <a:gd name="connsiteY0" fmla="*/ 721894 h 721894"/>
                <a:gd name="connsiteX1" fmla="*/ 240632 w 1155032"/>
                <a:gd name="connsiteY1" fmla="*/ 500513 h 721894"/>
                <a:gd name="connsiteX2" fmla="*/ 741145 w 1155032"/>
                <a:gd name="connsiteY2" fmla="*/ 173254 h 721894"/>
                <a:gd name="connsiteX3" fmla="*/ 1155032 w 1155032"/>
                <a:gd name="connsiteY3" fmla="*/ 0 h 721894"/>
                <a:gd name="connsiteX0" fmla="*/ 0 w 1155032"/>
                <a:gd name="connsiteY0" fmla="*/ 721894 h 721894"/>
                <a:gd name="connsiteX1" fmla="*/ 346510 w 1155032"/>
                <a:gd name="connsiteY1" fmla="*/ 510139 h 721894"/>
                <a:gd name="connsiteX2" fmla="*/ 741145 w 1155032"/>
                <a:gd name="connsiteY2" fmla="*/ 173254 h 721894"/>
                <a:gd name="connsiteX3" fmla="*/ 1155032 w 1155032"/>
                <a:gd name="connsiteY3" fmla="*/ 0 h 721894"/>
                <a:gd name="connsiteX0" fmla="*/ 0 w 1155032"/>
                <a:gd name="connsiteY0" fmla="*/ 721894 h 721894"/>
                <a:gd name="connsiteX1" fmla="*/ 346510 w 1155032"/>
                <a:gd name="connsiteY1" fmla="*/ 510139 h 721894"/>
                <a:gd name="connsiteX2" fmla="*/ 827772 w 1155032"/>
                <a:gd name="connsiteY2" fmla="*/ 202130 h 721894"/>
                <a:gd name="connsiteX3" fmla="*/ 1155032 w 1155032"/>
                <a:gd name="connsiteY3" fmla="*/ 0 h 721894"/>
                <a:gd name="connsiteX0" fmla="*/ 0 w 1318661"/>
                <a:gd name="connsiteY0" fmla="*/ 741144 h 741144"/>
                <a:gd name="connsiteX1" fmla="*/ 346510 w 1318661"/>
                <a:gd name="connsiteY1" fmla="*/ 529389 h 741144"/>
                <a:gd name="connsiteX2" fmla="*/ 827772 w 1318661"/>
                <a:gd name="connsiteY2" fmla="*/ 221380 h 741144"/>
                <a:gd name="connsiteX3" fmla="*/ 1318661 w 1318661"/>
                <a:gd name="connsiteY3" fmla="*/ 0 h 741144"/>
                <a:gd name="connsiteX0" fmla="*/ 0 w 1318661"/>
                <a:gd name="connsiteY0" fmla="*/ 741144 h 741144"/>
                <a:gd name="connsiteX1" fmla="*/ 433137 w 1318661"/>
                <a:gd name="connsiteY1" fmla="*/ 558265 h 741144"/>
                <a:gd name="connsiteX2" fmla="*/ 827772 w 1318661"/>
                <a:gd name="connsiteY2" fmla="*/ 221380 h 741144"/>
                <a:gd name="connsiteX3" fmla="*/ 1318661 w 1318661"/>
                <a:gd name="connsiteY3" fmla="*/ 0 h 741144"/>
                <a:gd name="connsiteX0" fmla="*/ 0 w 1068404"/>
                <a:gd name="connsiteY0" fmla="*/ 837397 h 837397"/>
                <a:gd name="connsiteX1" fmla="*/ 182880 w 1068404"/>
                <a:gd name="connsiteY1" fmla="*/ 558265 h 837397"/>
                <a:gd name="connsiteX2" fmla="*/ 577515 w 1068404"/>
                <a:gd name="connsiteY2" fmla="*/ 221380 h 837397"/>
                <a:gd name="connsiteX3" fmla="*/ 1068404 w 1068404"/>
                <a:gd name="connsiteY3" fmla="*/ 0 h 837397"/>
                <a:gd name="connsiteX0" fmla="*/ 0 w 1068404"/>
                <a:gd name="connsiteY0" fmla="*/ 837397 h 837397"/>
                <a:gd name="connsiteX1" fmla="*/ 163629 w 1068404"/>
                <a:gd name="connsiteY1" fmla="*/ 529390 h 837397"/>
                <a:gd name="connsiteX2" fmla="*/ 577515 w 1068404"/>
                <a:gd name="connsiteY2" fmla="*/ 221380 h 837397"/>
                <a:gd name="connsiteX3" fmla="*/ 1068404 w 1068404"/>
                <a:gd name="connsiteY3" fmla="*/ 0 h 837397"/>
              </a:gdLst>
              <a:ahLst/>
              <a:cxnLst>
                <a:cxn ang="0">
                  <a:pos x="connsiteX0" y="connsiteY0"/>
                </a:cxn>
                <a:cxn ang="0">
                  <a:pos x="connsiteX1" y="connsiteY1"/>
                </a:cxn>
                <a:cxn ang="0">
                  <a:pos x="connsiteX2" y="connsiteY2"/>
                </a:cxn>
                <a:cxn ang="0">
                  <a:pos x="connsiteX3" y="connsiteY3"/>
                </a:cxn>
              </a:cxnLst>
              <a:rect l="l" t="t" r="r" b="b"/>
              <a:pathLst>
                <a:path w="1068404" h="837397">
                  <a:moveTo>
                    <a:pt x="0" y="837397"/>
                  </a:moveTo>
                  <a:cubicBezTo>
                    <a:pt x="58554" y="772426"/>
                    <a:pt x="67377" y="632059"/>
                    <a:pt x="163629" y="529390"/>
                  </a:cubicBezTo>
                  <a:cubicBezTo>
                    <a:pt x="259881" y="426721"/>
                    <a:pt x="426719" y="309612"/>
                    <a:pt x="577515" y="221380"/>
                  </a:cubicBezTo>
                  <a:cubicBezTo>
                    <a:pt x="728311" y="133148"/>
                    <a:pt x="937660" y="44917"/>
                    <a:pt x="1068404" y="0"/>
                  </a:cubicBezTo>
                </a:path>
              </a:pathLst>
            </a:custGeom>
            <a:noFill/>
            <a:ln w="19050" cap="flat" cmpd="sng" algn="ctr">
              <a:solidFill>
                <a:srgbClr val="F79646">
                  <a:lumMod val="40000"/>
                  <a:lumOff val="6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58" name="Freeform 452">
              <a:extLst>
                <a:ext uri="{FF2B5EF4-FFF2-40B4-BE49-F238E27FC236}">
                  <a16:creationId xmlns:a16="http://schemas.microsoft.com/office/drawing/2014/main" id="{3664B431-9A43-4B55-82B1-6868FD3113D8}"/>
                </a:ext>
              </a:extLst>
            </p:cNvPr>
            <p:cNvSpPr/>
            <p:nvPr/>
          </p:nvSpPr>
          <p:spPr>
            <a:xfrm rot="201230">
              <a:off x="5168113" y="1510177"/>
              <a:ext cx="1026378" cy="958802"/>
            </a:xfrm>
            <a:custGeom>
              <a:avLst/>
              <a:gdLst>
                <a:gd name="connsiteX0" fmla="*/ 0 w 1155032"/>
                <a:gd name="connsiteY0" fmla="*/ 721894 h 721894"/>
                <a:gd name="connsiteX1" fmla="*/ 240632 w 1155032"/>
                <a:gd name="connsiteY1" fmla="*/ 500513 h 721894"/>
                <a:gd name="connsiteX2" fmla="*/ 741145 w 1155032"/>
                <a:gd name="connsiteY2" fmla="*/ 173254 h 721894"/>
                <a:gd name="connsiteX3" fmla="*/ 1155032 w 1155032"/>
                <a:gd name="connsiteY3" fmla="*/ 0 h 721894"/>
                <a:gd name="connsiteX0" fmla="*/ 0 w 1155032"/>
                <a:gd name="connsiteY0" fmla="*/ 721894 h 721894"/>
                <a:gd name="connsiteX1" fmla="*/ 346510 w 1155032"/>
                <a:gd name="connsiteY1" fmla="*/ 510139 h 721894"/>
                <a:gd name="connsiteX2" fmla="*/ 741145 w 1155032"/>
                <a:gd name="connsiteY2" fmla="*/ 173254 h 721894"/>
                <a:gd name="connsiteX3" fmla="*/ 1155032 w 1155032"/>
                <a:gd name="connsiteY3" fmla="*/ 0 h 721894"/>
                <a:gd name="connsiteX0" fmla="*/ 0 w 1155032"/>
                <a:gd name="connsiteY0" fmla="*/ 721894 h 721894"/>
                <a:gd name="connsiteX1" fmla="*/ 346510 w 1155032"/>
                <a:gd name="connsiteY1" fmla="*/ 510139 h 721894"/>
                <a:gd name="connsiteX2" fmla="*/ 827772 w 1155032"/>
                <a:gd name="connsiteY2" fmla="*/ 202130 h 721894"/>
                <a:gd name="connsiteX3" fmla="*/ 1155032 w 1155032"/>
                <a:gd name="connsiteY3" fmla="*/ 0 h 721894"/>
                <a:gd name="connsiteX0" fmla="*/ 0 w 1318661"/>
                <a:gd name="connsiteY0" fmla="*/ 741144 h 741144"/>
                <a:gd name="connsiteX1" fmla="*/ 346510 w 1318661"/>
                <a:gd name="connsiteY1" fmla="*/ 529389 h 741144"/>
                <a:gd name="connsiteX2" fmla="*/ 827772 w 1318661"/>
                <a:gd name="connsiteY2" fmla="*/ 221380 h 741144"/>
                <a:gd name="connsiteX3" fmla="*/ 1318661 w 1318661"/>
                <a:gd name="connsiteY3" fmla="*/ 0 h 741144"/>
                <a:gd name="connsiteX0" fmla="*/ 0 w 1145406"/>
                <a:gd name="connsiteY0" fmla="*/ 789271 h 789271"/>
                <a:gd name="connsiteX1" fmla="*/ 173255 w 1145406"/>
                <a:gd name="connsiteY1" fmla="*/ 529389 h 789271"/>
                <a:gd name="connsiteX2" fmla="*/ 654517 w 1145406"/>
                <a:gd name="connsiteY2" fmla="*/ 221380 h 789271"/>
                <a:gd name="connsiteX3" fmla="*/ 1145406 w 1145406"/>
                <a:gd name="connsiteY3" fmla="*/ 0 h 789271"/>
              </a:gdLst>
              <a:ahLst/>
              <a:cxnLst>
                <a:cxn ang="0">
                  <a:pos x="connsiteX0" y="connsiteY0"/>
                </a:cxn>
                <a:cxn ang="0">
                  <a:pos x="connsiteX1" y="connsiteY1"/>
                </a:cxn>
                <a:cxn ang="0">
                  <a:pos x="connsiteX2" y="connsiteY2"/>
                </a:cxn>
                <a:cxn ang="0">
                  <a:pos x="connsiteX3" y="connsiteY3"/>
                </a:cxn>
              </a:cxnLst>
              <a:rect l="l" t="t" r="r" b="b"/>
              <a:pathLst>
                <a:path w="1145406" h="789271">
                  <a:moveTo>
                    <a:pt x="0" y="789271"/>
                  </a:moveTo>
                  <a:cubicBezTo>
                    <a:pt x="58554" y="724300"/>
                    <a:pt x="64169" y="624037"/>
                    <a:pt x="173255" y="529389"/>
                  </a:cubicBezTo>
                  <a:cubicBezTo>
                    <a:pt x="282341" y="434741"/>
                    <a:pt x="492492" y="309612"/>
                    <a:pt x="654517" y="221380"/>
                  </a:cubicBezTo>
                  <a:cubicBezTo>
                    <a:pt x="816542" y="133149"/>
                    <a:pt x="1014662" y="44917"/>
                    <a:pt x="1145406" y="0"/>
                  </a:cubicBezTo>
                </a:path>
              </a:pathLst>
            </a:custGeom>
            <a:noFill/>
            <a:ln w="19050" cap="flat" cmpd="sng" algn="ctr">
              <a:solidFill>
                <a:srgbClr val="F79646">
                  <a:lumMod val="40000"/>
                  <a:lumOff val="6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59" name="Freeform 455">
              <a:extLst>
                <a:ext uri="{FF2B5EF4-FFF2-40B4-BE49-F238E27FC236}">
                  <a16:creationId xmlns:a16="http://schemas.microsoft.com/office/drawing/2014/main" id="{6116ECA5-7008-4232-B917-8CEB82FF8953}"/>
                </a:ext>
              </a:extLst>
            </p:cNvPr>
            <p:cNvSpPr/>
            <p:nvPr/>
          </p:nvSpPr>
          <p:spPr>
            <a:xfrm>
              <a:off x="5318320" y="1545384"/>
              <a:ext cx="899779" cy="568363"/>
            </a:xfrm>
            <a:custGeom>
              <a:avLst/>
              <a:gdLst>
                <a:gd name="connsiteX0" fmla="*/ 0 w 940435"/>
                <a:gd name="connsiteY0" fmla="*/ 574040 h 574040"/>
                <a:gd name="connsiteX1" fmla="*/ 205740 w 940435"/>
                <a:gd name="connsiteY1" fmla="*/ 398780 h 574040"/>
                <a:gd name="connsiteX2" fmla="*/ 491490 w 940435"/>
                <a:gd name="connsiteY2" fmla="*/ 215900 h 574040"/>
                <a:gd name="connsiteX3" fmla="*/ 868680 w 940435"/>
                <a:gd name="connsiteY3" fmla="*/ 33020 h 574040"/>
                <a:gd name="connsiteX4" fmla="*/ 922020 w 940435"/>
                <a:gd name="connsiteY4" fmla="*/ 17780 h 574040"/>
                <a:gd name="connsiteX0" fmla="*/ 0 w 1062355"/>
                <a:gd name="connsiteY0" fmla="*/ 650240 h 650240"/>
                <a:gd name="connsiteX1" fmla="*/ 327660 w 1062355"/>
                <a:gd name="connsiteY1" fmla="*/ 398780 h 650240"/>
                <a:gd name="connsiteX2" fmla="*/ 613410 w 1062355"/>
                <a:gd name="connsiteY2" fmla="*/ 215900 h 650240"/>
                <a:gd name="connsiteX3" fmla="*/ 990600 w 1062355"/>
                <a:gd name="connsiteY3" fmla="*/ 33020 h 650240"/>
                <a:gd name="connsiteX4" fmla="*/ 1043940 w 1062355"/>
                <a:gd name="connsiteY4" fmla="*/ 17780 h 650240"/>
                <a:gd name="connsiteX0" fmla="*/ 0 w 1062355"/>
                <a:gd name="connsiteY0" fmla="*/ 650240 h 650240"/>
                <a:gd name="connsiteX1" fmla="*/ 220980 w 1062355"/>
                <a:gd name="connsiteY1" fmla="*/ 482600 h 650240"/>
                <a:gd name="connsiteX2" fmla="*/ 613410 w 1062355"/>
                <a:gd name="connsiteY2" fmla="*/ 215900 h 650240"/>
                <a:gd name="connsiteX3" fmla="*/ 990600 w 1062355"/>
                <a:gd name="connsiteY3" fmla="*/ 33020 h 650240"/>
                <a:gd name="connsiteX4" fmla="*/ 1043940 w 1062355"/>
                <a:gd name="connsiteY4" fmla="*/ 17780 h 650240"/>
                <a:gd name="connsiteX0" fmla="*/ 0 w 1062355"/>
                <a:gd name="connsiteY0" fmla="*/ 650240 h 650240"/>
                <a:gd name="connsiteX1" fmla="*/ 220980 w 1062355"/>
                <a:gd name="connsiteY1" fmla="*/ 482600 h 650240"/>
                <a:gd name="connsiteX2" fmla="*/ 415290 w 1062355"/>
                <a:gd name="connsiteY2" fmla="*/ 353060 h 650240"/>
                <a:gd name="connsiteX3" fmla="*/ 613410 w 1062355"/>
                <a:gd name="connsiteY3" fmla="*/ 215900 h 650240"/>
                <a:gd name="connsiteX4" fmla="*/ 990600 w 1062355"/>
                <a:gd name="connsiteY4" fmla="*/ 33020 h 650240"/>
                <a:gd name="connsiteX5" fmla="*/ 1043940 w 1062355"/>
                <a:gd name="connsiteY5" fmla="*/ 17780 h 650240"/>
                <a:gd name="connsiteX0" fmla="*/ 0 w 1062355"/>
                <a:gd name="connsiteY0" fmla="*/ 650240 h 650240"/>
                <a:gd name="connsiteX1" fmla="*/ 220980 w 1062355"/>
                <a:gd name="connsiteY1" fmla="*/ 482600 h 650240"/>
                <a:gd name="connsiteX2" fmla="*/ 403860 w 1062355"/>
                <a:gd name="connsiteY2" fmla="*/ 345440 h 650240"/>
                <a:gd name="connsiteX3" fmla="*/ 613410 w 1062355"/>
                <a:gd name="connsiteY3" fmla="*/ 215900 h 650240"/>
                <a:gd name="connsiteX4" fmla="*/ 990600 w 1062355"/>
                <a:gd name="connsiteY4" fmla="*/ 33020 h 650240"/>
                <a:gd name="connsiteX5" fmla="*/ 1043940 w 1062355"/>
                <a:gd name="connsiteY5" fmla="*/ 17780 h 650240"/>
                <a:gd name="connsiteX0" fmla="*/ 0 w 1053147"/>
                <a:gd name="connsiteY0" fmla="*/ 642112 h 642112"/>
                <a:gd name="connsiteX1" fmla="*/ 220980 w 1053147"/>
                <a:gd name="connsiteY1" fmla="*/ 474472 h 642112"/>
                <a:gd name="connsiteX2" fmla="*/ 403860 w 1053147"/>
                <a:gd name="connsiteY2" fmla="*/ 337312 h 642112"/>
                <a:gd name="connsiteX3" fmla="*/ 686562 w 1053147"/>
                <a:gd name="connsiteY3" fmla="*/ 159004 h 642112"/>
                <a:gd name="connsiteX4" fmla="*/ 990600 w 1053147"/>
                <a:gd name="connsiteY4" fmla="*/ 24892 h 642112"/>
                <a:gd name="connsiteX5" fmla="*/ 1043940 w 1053147"/>
                <a:gd name="connsiteY5" fmla="*/ 9652 h 64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147" h="642112">
                  <a:moveTo>
                    <a:pt x="0" y="642112"/>
                  </a:moveTo>
                  <a:cubicBezTo>
                    <a:pt x="61912" y="584327"/>
                    <a:pt x="118745" y="546862"/>
                    <a:pt x="220980" y="474472"/>
                  </a:cubicBezTo>
                  <a:cubicBezTo>
                    <a:pt x="290195" y="424942"/>
                    <a:pt x="326263" y="389890"/>
                    <a:pt x="403860" y="337312"/>
                  </a:cubicBezTo>
                  <a:cubicBezTo>
                    <a:pt x="481457" y="284734"/>
                    <a:pt x="588772" y="211074"/>
                    <a:pt x="686562" y="159004"/>
                  </a:cubicBezTo>
                  <a:cubicBezTo>
                    <a:pt x="784352" y="106934"/>
                    <a:pt x="931037" y="49784"/>
                    <a:pt x="990600" y="24892"/>
                  </a:cubicBezTo>
                  <a:cubicBezTo>
                    <a:pt x="1050163" y="0"/>
                    <a:pt x="1053147" y="762"/>
                    <a:pt x="1043940" y="9652"/>
                  </a:cubicBezTo>
                </a:path>
              </a:pathLst>
            </a:custGeom>
            <a:noFill/>
            <a:ln w="9525" cap="flat" cmpd="sng" algn="ctr">
              <a:solidFill>
                <a:srgbClr val="F79646">
                  <a:lumMod val="40000"/>
                  <a:lumOff val="6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grpSp>
      <p:grpSp>
        <p:nvGrpSpPr>
          <p:cNvPr id="4788" name="Group 460">
            <a:extLst>
              <a:ext uri="{FF2B5EF4-FFF2-40B4-BE49-F238E27FC236}">
                <a16:creationId xmlns:a16="http://schemas.microsoft.com/office/drawing/2014/main" id="{360F46DB-19D1-4C58-84DB-03680909A34C}"/>
              </a:ext>
            </a:extLst>
          </p:cNvPr>
          <p:cNvGrpSpPr>
            <a:grpSpLocks/>
          </p:cNvGrpSpPr>
          <p:nvPr/>
        </p:nvGrpSpPr>
        <p:grpSpPr bwMode="auto">
          <a:xfrm rot="500508">
            <a:off x="8652567" y="3572448"/>
            <a:ext cx="2187891" cy="1046375"/>
            <a:chOff x="4290038" y="1439790"/>
            <a:chExt cx="1835534" cy="847538"/>
          </a:xfrm>
        </p:grpSpPr>
        <p:sp>
          <p:nvSpPr>
            <p:cNvPr id="4848" name="Freeform 427">
              <a:extLst>
                <a:ext uri="{FF2B5EF4-FFF2-40B4-BE49-F238E27FC236}">
                  <a16:creationId xmlns:a16="http://schemas.microsoft.com/office/drawing/2014/main" id="{DF540485-AA51-43B6-A8B4-4A7E445ABB73}"/>
                </a:ext>
              </a:extLst>
            </p:cNvPr>
            <p:cNvSpPr/>
            <p:nvPr/>
          </p:nvSpPr>
          <p:spPr>
            <a:xfrm rot="201298">
              <a:off x="4593792" y="1458529"/>
              <a:ext cx="1473571" cy="693860"/>
            </a:xfrm>
            <a:custGeom>
              <a:avLst/>
              <a:gdLst>
                <a:gd name="connsiteX0" fmla="*/ 0 w 1155032"/>
                <a:gd name="connsiteY0" fmla="*/ 721894 h 721894"/>
                <a:gd name="connsiteX1" fmla="*/ 240632 w 1155032"/>
                <a:gd name="connsiteY1" fmla="*/ 500513 h 721894"/>
                <a:gd name="connsiteX2" fmla="*/ 741145 w 1155032"/>
                <a:gd name="connsiteY2" fmla="*/ 173254 h 721894"/>
                <a:gd name="connsiteX3" fmla="*/ 1155032 w 1155032"/>
                <a:gd name="connsiteY3" fmla="*/ 0 h 721894"/>
              </a:gdLst>
              <a:ahLst/>
              <a:cxnLst>
                <a:cxn ang="0">
                  <a:pos x="connsiteX0" y="connsiteY0"/>
                </a:cxn>
                <a:cxn ang="0">
                  <a:pos x="connsiteX1" y="connsiteY1"/>
                </a:cxn>
                <a:cxn ang="0">
                  <a:pos x="connsiteX2" y="connsiteY2"/>
                </a:cxn>
                <a:cxn ang="0">
                  <a:pos x="connsiteX3" y="connsiteY3"/>
                </a:cxn>
              </a:cxnLst>
              <a:rect l="l" t="t" r="r" b="b"/>
              <a:pathLst>
                <a:path w="1155032" h="721894">
                  <a:moveTo>
                    <a:pt x="0" y="721894"/>
                  </a:moveTo>
                  <a:cubicBezTo>
                    <a:pt x="58554" y="656923"/>
                    <a:pt x="117108" y="591953"/>
                    <a:pt x="240632" y="500513"/>
                  </a:cubicBezTo>
                  <a:cubicBezTo>
                    <a:pt x="364156" y="409073"/>
                    <a:pt x="588745" y="256673"/>
                    <a:pt x="741145" y="173254"/>
                  </a:cubicBezTo>
                  <a:cubicBezTo>
                    <a:pt x="893545" y="89835"/>
                    <a:pt x="1024288" y="44917"/>
                    <a:pt x="1155032" y="0"/>
                  </a:cubicBezTo>
                </a:path>
              </a:pathLst>
            </a:custGeom>
            <a:noFill/>
            <a:ln w="19050" cap="flat" cmpd="sng" algn="ctr">
              <a:solidFill>
                <a:srgbClr val="F79646">
                  <a:lumMod val="40000"/>
                  <a:lumOff val="6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49" name="Freeform 428">
              <a:extLst>
                <a:ext uri="{FF2B5EF4-FFF2-40B4-BE49-F238E27FC236}">
                  <a16:creationId xmlns:a16="http://schemas.microsoft.com/office/drawing/2014/main" id="{1C205AF5-6CC5-455B-9F50-06F6F165409E}"/>
                </a:ext>
              </a:extLst>
            </p:cNvPr>
            <p:cNvSpPr/>
            <p:nvPr/>
          </p:nvSpPr>
          <p:spPr>
            <a:xfrm rot="201298">
              <a:off x="4646959" y="1449881"/>
              <a:ext cx="1476726" cy="807776"/>
            </a:xfrm>
            <a:custGeom>
              <a:avLst/>
              <a:gdLst>
                <a:gd name="connsiteX0" fmla="*/ 0 w 1155032"/>
                <a:gd name="connsiteY0" fmla="*/ 721894 h 721894"/>
                <a:gd name="connsiteX1" fmla="*/ 240632 w 1155032"/>
                <a:gd name="connsiteY1" fmla="*/ 500513 h 721894"/>
                <a:gd name="connsiteX2" fmla="*/ 741145 w 1155032"/>
                <a:gd name="connsiteY2" fmla="*/ 173254 h 721894"/>
                <a:gd name="connsiteX3" fmla="*/ 1155032 w 1155032"/>
                <a:gd name="connsiteY3" fmla="*/ 0 h 721894"/>
                <a:gd name="connsiteX0" fmla="*/ 0 w 1135781"/>
                <a:gd name="connsiteY0" fmla="*/ 818147 h 818147"/>
                <a:gd name="connsiteX1" fmla="*/ 240632 w 1135781"/>
                <a:gd name="connsiteY1" fmla="*/ 596766 h 818147"/>
                <a:gd name="connsiteX2" fmla="*/ 741145 w 1135781"/>
                <a:gd name="connsiteY2" fmla="*/ 269507 h 818147"/>
                <a:gd name="connsiteX3" fmla="*/ 1135781 w 1135781"/>
                <a:gd name="connsiteY3" fmla="*/ 0 h 818147"/>
                <a:gd name="connsiteX0" fmla="*/ 0 w 1135781"/>
                <a:gd name="connsiteY0" fmla="*/ 818147 h 818147"/>
                <a:gd name="connsiteX1" fmla="*/ 240632 w 1135781"/>
                <a:gd name="connsiteY1" fmla="*/ 596766 h 818147"/>
                <a:gd name="connsiteX2" fmla="*/ 539015 w 1135781"/>
                <a:gd name="connsiteY2" fmla="*/ 269507 h 818147"/>
                <a:gd name="connsiteX3" fmla="*/ 1135781 w 1135781"/>
                <a:gd name="connsiteY3" fmla="*/ 0 h 818147"/>
                <a:gd name="connsiteX0" fmla="*/ 0 w 1135781"/>
                <a:gd name="connsiteY0" fmla="*/ 818147 h 818147"/>
                <a:gd name="connsiteX1" fmla="*/ 192506 w 1135781"/>
                <a:gd name="connsiteY1" fmla="*/ 539015 h 818147"/>
                <a:gd name="connsiteX2" fmla="*/ 539015 w 1135781"/>
                <a:gd name="connsiteY2" fmla="*/ 269507 h 818147"/>
                <a:gd name="connsiteX3" fmla="*/ 1135781 w 1135781"/>
                <a:gd name="connsiteY3" fmla="*/ 0 h 818147"/>
              </a:gdLst>
              <a:ahLst/>
              <a:cxnLst>
                <a:cxn ang="0">
                  <a:pos x="connsiteX0" y="connsiteY0"/>
                </a:cxn>
                <a:cxn ang="0">
                  <a:pos x="connsiteX1" y="connsiteY1"/>
                </a:cxn>
                <a:cxn ang="0">
                  <a:pos x="connsiteX2" y="connsiteY2"/>
                </a:cxn>
                <a:cxn ang="0">
                  <a:pos x="connsiteX3" y="connsiteY3"/>
                </a:cxn>
              </a:cxnLst>
              <a:rect l="l" t="t" r="r" b="b"/>
              <a:pathLst>
                <a:path w="1135781" h="818147">
                  <a:moveTo>
                    <a:pt x="0" y="818147"/>
                  </a:moveTo>
                  <a:cubicBezTo>
                    <a:pt x="58554" y="753176"/>
                    <a:pt x="102670" y="630455"/>
                    <a:pt x="192506" y="539015"/>
                  </a:cubicBezTo>
                  <a:cubicBezTo>
                    <a:pt x="282342" y="447575"/>
                    <a:pt x="381802" y="359343"/>
                    <a:pt x="539015" y="269507"/>
                  </a:cubicBezTo>
                  <a:cubicBezTo>
                    <a:pt x="696228" y="179671"/>
                    <a:pt x="1005037" y="44917"/>
                    <a:pt x="1135781" y="0"/>
                  </a:cubicBezTo>
                </a:path>
              </a:pathLst>
            </a:custGeom>
            <a:noFill/>
            <a:ln w="19050" cap="flat" cmpd="sng" algn="ctr">
              <a:solidFill>
                <a:srgbClr val="F79646">
                  <a:lumMod val="40000"/>
                  <a:lumOff val="6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50" name="Freeform 429">
              <a:extLst>
                <a:ext uri="{FF2B5EF4-FFF2-40B4-BE49-F238E27FC236}">
                  <a16:creationId xmlns:a16="http://schemas.microsoft.com/office/drawing/2014/main" id="{EE6797E2-5513-44C5-8CC4-97F643A2CFD5}"/>
                </a:ext>
              </a:extLst>
            </p:cNvPr>
            <p:cNvSpPr/>
            <p:nvPr/>
          </p:nvSpPr>
          <p:spPr>
            <a:xfrm rot="201298">
              <a:off x="4290038" y="1439790"/>
              <a:ext cx="1835534" cy="755600"/>
            </a:xfrm>
            <a:custGeom>
              <a:avLst/>
              <a:gdLst>
                <a:gd name="connsiteX0" fmla="*/ 0 w 1155032"/>
                <a:gd name="connsiteY0" fmla="*/ 721894 h 721894"/>
                <a:gd name="connsiteX1" fmla="*/ 240632 w 1155032"/>
                <a:gd name="connsiteY1" fmla="*/ 500513 h 721894"/>
                <a:gd name="connsiteX2" fmla="*/ 741145 w 1155032"/>
                <a:gd name="connsiteY2" fmla="*/ 173254 h 721894"/>
                <a:gd name="connsiteX3" fmla="*/ 1155032 w 1155032"/>
                <a:gd name="connsiteY3" fmla="*/ 0 h 721894"/>
                <a:gd name="connsiteX0" fmla="*/ 0 w 1155032"/>
                <a:gd name="connsiteY0" fmla="*/ 721894 h 721894"/>
                <a:gd name="connsiteX1" fmla="*/ 346510 w 1155032"/>
                <a:gd name="connsiteY1" fmla="*/ 510139 h 721894"/>
                <a:gd name="connsiteX2" fmla="*/ 741145 w 1155032"/>
                <a:gd name="connsiteY2" fmla="*/ 173254 h 721894"/>
                <a:gd name="connsiteX3" fmla="*/ 1155032 w 1155032"/>
                <a:gd name="connsiteY3" fmla="*/ 0 h 721894"/>
                <a:gd name="connsiteX0" fmla="*/ 0 w 1155032"/>
                <a:gd name="connsiteY0" fmla="*/ 721894 h 721894"/>
                <a:gd name="connsiteX1" fmla="*/ 346510 w 1155032"/>
                <a:gd name="connsiteY1" fmla="*/ 510139 h 721894"/>
                <a:gd name="connsiteX2" fmla="*/ 827772 w 1155032"/>
                <a:gd name="connsiteY2" fmla="*/ 202130 h 721894"/>
                <a:gd name="connsiteX3" fmla="*/ 1155032 w 1155032"/>
                <a:gd name="connsiteY3" fmla="*/ 0 h 721894"/>
                <a:gd name="connsiteX0" fmla="*/ 0 w 1318661"/>
                <a:gd name="connsiteY0" fmla="*/ 741144 h 741144"/>
                <a:gd name="connsiteX1" fmla="*/ 346510 w 1318661"/>
                <a:gd name="connsiteY1" fmla="*/ 529389 h 741144"/>
                <a:gd name="connsiteX2" fmla="*/ 827772 w 1318661"/>
                <a:gd name="connsiteY2" fmla="*/ 221380 h 741144"/>
                <a:gd name="connsiteX3" fmla="*/ 1318661 w 1318661"/>
                <a:gd name="connsiteY3" fmla="*/ 0 h 741144"/>
              </a:gdLst>
              <a:ahLst/>
              <a:cxnLst>
                <a:cxn ang="0">
                  <a:pos x="connsiteX0" y="connsiteY0"/>
                </a:cxn>
                <a:cxn ang="0">
                  <a:pos x="connsiteX1" y="connsiteY1"/>
                </a:cxn>
                <a:cxn ang="0">
                  <a:pos x="connsiteX2" y="connsiteY2"/>
                </a:cxn>
                <a:cxn ang="0">
                  <a:pos x="connsiteX3" y="connsiteY3"/>
                </a:cxn>
              </a:cxnLst>
              <a:rect l="l" t="t" r="r" b="b"/>
              <a:pathLst>
                <a:path w="1318661" h="741144">
                  <a:moveTo>
                    <a:pt x="0" y="741144"/>
                  </a:moveTo>
                  <a:cubicBezTo>
                    <a:pt x="58554" y="676173"/>
                    <a:pt x="208548" y="616016"/>
                    <a:pt x="346510" y="529389"/>
                  </a:cubicBezTo>
                  <a:cubicBezTo>
                    <a:pt x="484472" y="442762"/>
                    <a:pt x="665747" y="309612"/>
                    <a:pt x="827772" y="221380"/>
                  </a:cubicBezTo>
                  <a:cubicBezTo>
                    <a:pt x="989797" y="133149"/>
                    <a:pt x="1187917" y="44917"/>
                    <a:pt x="1318661" y="0"/>
                  </a:cubicBezTo>
                </a:path>
              </a:pathLst>
            </a:custGeom>
            <a:noFill/>
            <a:ln w="19050" cap="flat" cmpd="sng" algn="ctr">
              <a:solidFill>
                <a:srgbClr val="F79646">
                  <a:lumMod val="40000"/>
                  <a:lumOff val="6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51" name="Freeform 432">
              <a:extLst>
                <a:ext uri="{FF2B5EF4-FFF2-40B4-BE49-F238E27FC236}">
                  <a16:creationId xmlns:a16="http://schemas.microsoft.com/office/drawing/2014/main" id="{1F9A14F3-1587-400E-B5C9-A714ABF9B44D}"/>
                </a:ext>
              </a:extLst>
            </p:cNvPr>
            <p:cNvSpPr/>
            <p:nvPr/>
          </p:nvSpPr>
          <p:spPr>
            <a:xfrm rot="201298">
              <a:off x="4700121" y="1451383"/>
              <a:ext cx="1422664" cy="835945"/>
            </a:xfrm>
            <a:custGeom>
              <a:avLst/>
              <a:gdLst>
                <a:gd name="connsiteX0" fmla="*/ 0 w 1155032"/>
                <a:gd name="connsiteY0" fmla="*/ 721894 h 721894"/>
                <a:gd name="connsiteX1" fmla="*/ 240632 w 1155032"/>
                <a:gd name="connsiteY1" fmla="*/ 500513 h 721894"/>
                <a:gd name="connsiteX2" fmla="*/ 741145 w 1155032"/>
                <a:gd name="connsiteY2" fmla="*/ 173254 h 721894"/>
                <a:gd name="connsiteX3" fmla="*/ 1155032 w 1155032"/>
                <a:gd name="connsiteY3" fmla="*/ 0 h 721894"/>
                <a:gd name="connsiteX0" fmla="*/ 0 w 1155032"/>
                <a:gd name="connsiteY0" fmla="*/ 721894 h 721894"/>
                <a:gd name="connsiteX1" fmla="*/ 346510 w 1155032"/>
                <a:gd name="connsiteY1" fmla="*/ 510139 h 721894"/>
                <a:gd name="connsiteX2" fmla="*/ 741145 w 1155032"/>
                <a:gd name="connsiteY2" fmla="*/ 173254 h 721894"/>
                <a:gd name="connsiteX3" fmla="*/ 1155032 w 1155032"/>
                <a:gd name="connsiteY3" fmla="*/ 0 h 721894"/>
                <a:gd name="connsiteX0" fmla="*/ 0 w 1155032"/>
                <a:gd name="connsiteY0" fmla="*/ 721894 h 721894"/>
                <a:gd name="connsiteX1" fmla="*/ 346510 w 1155032"/>
                <a:gd name="connsiteY1" fmla="*/ 510139 h 721894"/>
                <a:gd name="connsiteX2" fmla="*/ 827772 w 1155032"/>
                <a:gd name="connsiteY2" fmla="*/ 202130 h 721894"/>
                <a:gd name="connsiteX3" fmla="*/ 1155032 w 1155032"/>
                <a:gd name="connsiteY3" fmla="*/ 0 h 721894"/>
                <a:gd name="connsiteX0" fmla="*/ 0 w 1318661"/>
                <a:gd name="connsiteY0" fmla="*/ 741144 h 741144"/>
                <a:gd name="connsiteX1" fmla="*/ 346510 w 1318661"/>
                <a:gd name="connsiteY1" fmla="*/ 529389 h 741144"/>
                <a:gd name="connsiteX2" fmla="*/ 827772 w 1318661"/>
                <a:gd name="connsiteY2" fmla="*/ 221380 h 741144"/>
                <a:gd name="connsiteX3" fmla="*/ 1318661 w 1318661"/>
                <a:gd name="connsiteY3" fmla="*/ 0 h 741144"/>
                <a:gd name="connsiteX0" fmla="*/ 0 w 1318661"/>
                <a:gd name="connsiteY0" fmla="*/ 741144 h 741144"/>
                <a:gd name="connsiteX1" fmla="*/ 433137 w 1318661"/>
                <a:gd name="connsiteY1" fmla="*/ 558265 h 741144"/>
                <a:gd name="connsiteX2" fmla="*/ 827772 w 1318661"/>
                <a:gd name="connsiteY2" fmla="*/ 221380 h 741144"/>
                <a:gd name="connsiteX3" fmla="*/ 1318661 w 1318661"/>
                <a:gd name="connsiteY3" fmla="*/ 0 h 741144"/>
                <a:gd name="connsiteX0" fmla="*/ 0 w 1068404"/>
                <a:gd name="connsiteY0" fmla="*/ 837397 h 837397"/>
                <a:gd name="connsiteX1" fmla="*/ 182880 w 1068404"/>
                <a:gd name="connsiteY1" fmla="*/ 558265 h 837397"/>
                <a:gd name="connsiteX2" fmla="*/ 577515 w 1068404"/>
                <a:gd name="connsiteY2" fmla="*/ 221380 h 837397"/>
                <a:gd name="connsiteX3" fmla="*/ 1068404 w 1068404"/>
                <a:gd name="connsiteY3" fmla="*/ 0 h 837397"/>
                <a:gd name="connsiteX0" fmla="*/ 0 w 1068404"/>
                <a:gd name="connsiteY0" fmla="*/ 837397 h 837397"/>
                <a:gd name="connsiteX1" fmla="*/ 163629 w 1068404"/>
                <a:gd name="connsiteY1" fmla="*/ 529390 h 837397"/>
                <a:gd name="connsiteX2" fmla="*/ 577515 w 1068404"/>
                <a:gd name="connsiteY2" fmla="*/ 221380 h 837397"/>
                <a:gd name="connsiteX3" fmla="*/ 1068404 w 1068404"/>
                <a:gd name="connsiteY3" fmla="*/ 0 h 837397"/>
              </a:gdLst>
              <a:ahLst/>
              <a:cxnLst>
                <a:cxn ang="0">
                  <a:pos x="connsiteX0" y="connsiteY0"/>
                </a:cxn>
                <a:cxn ang="0">
                  <a:pos x="connsiteX1" y="connsiteY1"/>
                </a:cxn>
                <a:cxn ang="0">
                  <a:pos x="connsiteX2" y="connsiteY2"/>
                </a:cxn>
                <a:cxn ang="0">
                  <a:pos x="connsiteX3" y="connsiteY3"/>
                </a:cxn>
              </a:cxnLst>
              <a:rect l="l" t="t" r="r" b="b"/>
              <a:pathLst>
                <a:path w="1068404" h="837397">
                  <a:moveTo>
                    <a:pt x="0" y="837397"/>
                  </a:moveTo>
                  <a:cubicBezTo>
                    <a:pt x="58554" y="772426"/>
                    <a:pt x="67377" y="632059"/>
                    <a:pt x="163629" y="529390"/>
                  </a:cubicBezTo>
                  <a:cubicBezTo>
                    <a:pt x="259881" y="426721"/>
                    <a:pt x="426719" y="309612"/>
                    <a:pt x="577515" y="221380"/>
                  </a:cubicBezTo>
                  <a:cubicBezTo>
                    <a:pt x="728311" y="133148"/>
                    <a:pt x="937660" y="44917"/>
                    <a:pt x="1068404" y="0"/>
                  </a:cubicBezTo>
                </a:path>
              </a:pathLst>
            </a:custGeom>
            <a:noFill/>
            <a:ln w="19050" cap="flat" cmpd="sng" algn="ctr">
              <a:solidFill>
                <a:srgbClr val="F79646">
                  <a:lumMod val="40000"/>
                  <a:lumOff val="6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52" name="Freeform 435">
              <a:extLst>
                <a:ext uri="{FF2B5EF4-FFF2-40B4-BE49-F238E27FC236}">
                  <a16:creationId xmlns:a16="http://schemas.microsoft.com/office/drawing/2014/main" id="{051B010D-1641-48E7-8686-B2E53D06EA6B}"/>
                </a:ext>
              </a:extLst>
            </p:cNvPr>
            <p:cNvSpPr/>
            <p:nvPr/>
          </p:nvSpPr>
          <p:spPr>
            <a:xfrm rot="201298">
              <a:off x="4615661" y="1448996"/>
              <a:ext cx="1508733" cy="785256"/>
            </a:xfrm>
            <a:custGeom>
              <a:avLst/>
              <a:gdLst>
                <a:gd name="connsiteX0" fmla="*/ 0 w 1155032"/>
                <a:gd name="connsiteY0" fmla="*/ 721894 h 721894"/>
                <a:gd name="connsiteX1" fmla="*/ 240632 w 1155032"/>
                <a:gd name="connsiteY1" fmla="*/ 500513 h 721894"/>
                <a:gd name="connsiteX2" fmla="*/ 741145 w 1155032"/>
                <a:gd name="connsiteY2" fmla="*/ 173254 h 721894"/>
                <a:gd name="connsiteX3" fmla="*/ 1155032 w 1155032"/>
                <a:gd name="connsiteY3" fmla="*/ 0 h 721894"/>
                <a:gd name="connsiteX0" fmla="*/ 0 w 1155032"/>
                <a:gd name="connsiteY0" fmla="*/ 721894 h 721894"/>
                <a:gd name="connsiteX1" fmla="*/ 346510 w 1155032"/>
                <a:gd name="connsiteY1" fmla="*/ 510139 h 721894"/>
                <a:gd name="connsiteX2" fmla="*/ 741145 w 1155032"/>
                <a:gd name="connsiteY2" fmla="*/ 173254 h 721894"/>
                <a:gd name="connsiteX3" fmla="*/ 1155032 w 1155032"/>
                <a:gd name="connsiteY3" fmla="*/ 0 h 721894"/>
                <a:gd name="connsiteX0" fmla="*/ 0 w 1155032"/>
                <a:gd name="connsiteY0" fmla="*/ 721894 h 721894"/>
                <a:gd name="connsiteX1" fmla="*/ 346510 w 1155032"/>
                <a:gd name="connsiteY1" fmla="*/ 510139 h 721894"/>
                <a:gd name="connsiteX2" fmla="*/ 827772 w 1155032"/>
                <a:gd name="connsiteY2" fmla="*/ 202130 h 721894"/>
                <a:gd name="connsiteX3" fmla="*/ 1155032 w 1155032"/>
                <a:gd name="connsiteY3" fmla="*/ 0 h 721894"/>
                <a:gd name="connsiteX0" fmla="*/ 0 w 1318661"/>
                <a:gd name="connsiteY0" fmla="*/ 741144 h 741144"/>
                <a:gd name="connsiteX1" fmla="*/ 346510 w 1318661"/>
                <a:gd name="connsiteY1" fmla="*/ 529389 h 741144"/>
                <a:gd name="connsiteX2" fmla="*/ 827772 w 1318661"/>
                <a:gd name="connsiteY2" fmla="*/ 221380 h 741144"/>
                <a:gd name="connsiteX3" fmla="*/ 1318661 w 1318661"/>
                <a:gd name="connsiteY3" fmla="*/ 0 h 741144"/>
                <a:gd name="connsiteX0" fmla="*/ 0 w 1145406"/>
                <a:gd name="connsiteY0" fmla="*/ 789271 h 789271"/>
                <a:gd name="connsiteX1" fmla="*/ 173255 w 1145406"/>
                <a:gd name="connsiteY1" fmla="*/ 529389 h 789271"/>
                <a:gd name="connsiteX2" fmla="*/ 654517 w 1145406"/>
                <a:gd name="connsiteY2" fmla="*/ 221380 h 789271"/>
                <a:gd name="connsiteX3" fmla="*/ 1145406 w 1145406"/>
                <a:gd name="connsiteY3" fmla="*/ 0 h 789271"/>
              </a:gdLst>
              <a:ahLst/>
              <a:cxnLst>
                <a:cxn ang="0">
                  <a:pos x="connsiteX0" y="connsiteY0"/>
                </a:cxn>
                <a:cxn ang="0">
                  <a:pos x="connsiteX1" y="connsiteY1"/>
                </a:cxn>
                <a:cxn ang="0">
                  <a:pos x="connsiteX2" y="connsiteY2"/>
                </a:cxn>
                <a:cxn ang="0">
                  <a:pos x="connsiteX3" y="connsiteY3"/>
                </a:cxn>
              </a:cxnLst>
              <a:rect l="l" t="t" r="r" b="b"/>
              <a:pathLst>
                <a:path w="1145406" h="789271">
                  <a:moveTo>
                    <a:pt x="0" y="789271"/>
                  </a:moveTo>
                  <a:cubicBezTo>
                    <a:pt x="58554" y="724300"/>
                    <a:pt x="64169" y="624037"/>
                    <a:pt x="173255" y="529389"/>
                  </a:cubicBezTo>
                  <a:cubicBezTo>
                    <a:pt x="282341" y="434741"/>
                    <a:pt x="492492" y="309612"/>
                    <a:pt x="654517" y="221380"/>
                  </a:cubicBezTo>
                  <a:cubicBezTo>
                    <a:pt x="816542" y="133149"/>
                    <a:pt x="1014662" y="44917"/>
                    <a:pt x="1145406" y="0"/>
                  </a:cubicBezTo>
                </a:path>
              </a:pathLst>
            </a:custGeom>
            <a:noFill/>
            <a:ln w="19050" cap="flat" cmpd="sng" algn="ctr">
              <a:solidFill>
                <a:srgbClr val="F79646">
                  <a:lumMod val="40000"/>
                  <a:lumOff val="60000"/>
                </a:srgbClr>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53" name="Freeform 458">
              <a:extLst>
                <a:ext uri="{FF2B5EF4-FFF2-40B4-BE49-F238E27FC236}">
                  <a16:creationId xmlns:a16="http://schemas.microsoft.com/office/drawing/2014/main" id="{C32CFD4B-50A2-4CB8-AD82-243C38CBABA6}"/>
                </a:ext>
              </a:extLst>
            </p:cNvPr>
            <p:cNvSpPr/>
            <p:nvPr/>
          </p:nvSpPr>
          <p:spPr>
            <a:xfrm>
              <a:off x="4746856" y="1500752"/>
              <a:ext cx="1340273" cy="487062"/>
            </a:xfrm>
            <a:custGeom>
              <a:avLst/>
              <a:gdLst>
                <a:gd name="connsiteX0" fmla="*/ 0 w 940435"/>
                <a:gd name="connsiteY0" fmla="*/ 574040 h 574040"/>
                <a:gd name="connsiteX1" fmla="*/ 205740 w 940435"/>
                <a:gd name="connsiteY1" fmla="*/ 398780 h 574040"/>
                <a:gd name="connsiteX2" fmla="*/ 491490 w 940435"/>
                <a:gd name="connsiteY2" fmla="*/ 215900 h 574040"/>
                <a:gd name="connsiteX3" fmla="*/ 868680 w 940435"/>
                <a:gd name="connsiteY3" fmla="*/ 33020 h 574040"/>
                <a:gd name="connsiteX4" fmla="*/ 922020 w 940435"/>
                <a:gd name="connsiteY4" fmla="*/ 17780 h 574040"/>
                <a:gd name="connsiteX0" fmla="*/ 0 w 1191895"/>
                <a:gd name="connsiteY0" fmla="*/ 417830 h 432435"/>
                <a:gd name="connsiteX1" fmla="*/ 457200 w 1191895"/>
                <a:gd name="connsiteY1" fmla="*/ 398780 h 432435"/>
                <a:gd name="connsiteX2" fmla="*/ 742950 w 1191895"/>
                <a:gd name="connsiteY2" fmla="*/ 215900 h 432435"/>
                <a:gd name="connsiteX3" fmla="*/ 1120140 w 1191895"/>
                <a:gd name="connsiteY3" fmla="*/ 33020 h 432435"/>
                <a:gd name="connsiteX4" fmla="*/ 1173480 w 1191895"/>
                <a:gd name="connsiteY4" fmla="*/ 17780 h 432435"/>
                <a:gd name="connsiteX0" fmla="*/ 0 w 1191895"/>
                <a:gd name="connsiteY0" fmla="*/ 417830 h 417830"/>
                <a:gd name="connsiteX1" fmla="*/ 373380 w 1191895"/>
                <a:gd name="connsiteY1" fmla="*/ 265430 h 417830"/>
                <a:gd name="connsiteX2" fmla="*/ 742950 w 1191895"/>
                <a:gd name="connsiteY2" fmla="*/ 215900 h 417830"/>
                <a:gd name="connsiteX3" fmla="*/ 1120140 w 1191895"/>
                <a:gd name="connsiteY3" fmla="*/ 33020 h 417830"/>
                <a:gd name="connsiteX4" fmla="*/ 1173480 w 1191895"/>
                <a:gd name="connsiteY4" fmla="*/ 17780 h 417830"/>
                <a:gd name="connsiteX0" fmla="*/ 0 w 1191895"/>
                <a:gd name="connsiteY0" fmla="*/ 408940 h 408940"/>
                <a:gd name="connsiteX1" fmla="*/ 373380 w 1191895"/>
                <a:gd name="connsiteY1" fmla="*/ 256540 h 408940"/>
                <a:gd name="connsiteX2" fmla="*/ 742950 w 1191895"/>
                <a:gd name="connsiteY2" fmla="*/ 115570 h 408940"/>
                <a:gd name="connsiteX3" fmla="*/ 1120140 w 1191895"/>
                <a:gd name="connsiteY3" fmla="*/ 24130 h 408940"/>
                <a:gd name="connsiteX4" fmla="*/ 1173480 w 1191895"/>
                <a:gd name="connsiteY4" fmla="*/ 8890 h 408940"/>
                <a:gd name="connsiteX0" fmla="*/ 0 w 1468437"/>
                <a:gd name="connsiteY0" fmla="*/ 481330 h 481330"/>
                <a:gd name="connsiteX1" fmla="*/ 373380 w 1468437"/>
                <a:gd name="connsiteY1" fmla="*/ 328930 h 481330"/>
                <a:gd name="connsiteX2" fmla="*/ 742950 w 1468437"/>
                <a:gd name="connsiteY2" fmla="*/ 187960 h 481330"/>
                <a:gd name="connsiteX3" fmla="*/ 1120140 w 1468437"/>
                <a:gd name="connsiteY3" fmla="*/ 96520 h 481330"/>
                <a:gd name="connsiteX4" fmla="*/ 1459230 w 1468437"/>
                <a:gd name="connsiteY4" fmla="*/ 8890 h 481330"/>
                <a:gd name="connsiteX0" fmla="*/ 0 w 1468437"/>
                <a:gd name="connsiteY0" fmla="*/ 481330 h 481330"/>
                <a:gd name="connsiteX1" fmla="*/ 373380 w 1468437"/>
                <a:gd name="connsiteY1" fmla="*/ 328930 h 481330"/>
                <a:gd name="connsiteX2" fmla="*/ 742950 w 1468437"/>
                <a:gd name="connsiteY2" fmla="*/ 187960 h 481330"/>
                <a:gd name="connsiteX3" fmla="*/ 1108710 w 1468437"/>
                <a:gd name="connsiteY3" fmla="*/ 81280 h 481330"/>
                <a:gd name="connsiteX4" fmla="*/ 1459230 w 1468437"/>
                <a:gd name="connsiteY4" fmla="*/ 8890 h 481330"/>
                <a:gd name="connsiteX0" fmla="*/ 0 w 1548447"/>
                <a:gd name="connsiteY0" fmla="*/ 534670 h 534670"/>
                <a:gd name="connsiteX1" fmla="*/ 453390 w 1548447"/>
                <a:gd name="connsiteY1" fmla="*/ 328930 h 534670"/>
                <a:gd name="connsiteX2" fmla="*/ 822960 w 1548447"/>
                <a:gd name="connsiteY2" fmla="*/ 187960 h 534670"/>
                <a:gd name="connsiteX3" fmla="*/ 1188720 w 1548447"/>
                <a:gd name="connsiteY3" fmla="*/ 81280 h 534670"/>
                <a:gd name="connsiteX4" fmla="*/ 1539240 w 1548447"/>
                <a:gd name="connsiteY4" fmla="*/ 8890 h 534670"/>
                <a:gd name="connsiteX0" fmla="*/ 0 w 1548447"/>
                <a:gd name="connsiteY0" fmla="*/ 523240 h 523240"/>
                <a:gd name="connsiteX1" fmla="*/ 453390 w 1548447"/>
                <a:gd name="connsiteY1" fmla="*/ 328930 h 523240"/>
                <a:gd name="connsiteX2" fmla="*/ 822960 w 1548447"/>
                <a:gd name="connsiteY2" fmla="*/ 187960 h 523240"/>
                <a:gd name="connsiteX3" fmla="*/ 1188720 w 1548447"/>
                <a:gd name="connsiteY3" fmla="*/ 81280 h 523240"/>
                <a:gd name="connsiteX4" fmla="*/ 1539240 w 1548447"/>
                <a:gd name="connsiteY4" fmla="*/ 8890 h 523240"/>
                <a:gd name="connsiteX0" fmla="*/ 0 w 1548447"/>
                <a:gd name="connsiteY0" fmla="*/ 523240 h 523240"/>
                <a:gd name="connsiteX1" fmla="*/ 441960 w 1548447"/>
                <a:gd name="connsiteY1" fmla="*/ 328930 h 523240"/>
                <a:gd name="connsiteX2" fmla="*/ 822960 w 1548447"/>
                <a:gd name="connsiteY2" fmla="*/ 187960 h 523240"/>
                <a:gd name="connsiteX3" fmla="*/ 1188720 w 1548447"/>
                <a:gd name="connsiteY3" fmla="*/ 81280 h 523240"/>
                <a:gd name="connsiteX4" fmla="*/ 1539240 w 1548447"/>
                <a:gd name="connsiteY4" fmla="*/ 8890 h 523240"/>
                <a:gd name="connsiteX0" fmla="*/ 63754 w 1612201"/>
                <a:gd name="connsiteY0" fmla="*/ 523240 h 557912"/>
                <a:gd name="connsiteX1" fmla="*/ 73660 w 1612201"/>
                <a:gd name="connsiteY1" fmla="*/ 525527 h 557912"/>
                <a:gd name="connsiteX2" fmla="*/ 505714 w 1612201"/>
                <a:gd name="connsiteY2" fmla="*/ 328930 h 557912"/>
                <a:gd name="connsiteX3" fmla="*/ 886714 w 1612201"/>
                <a:gd name="connsiteY3" fmla="*/ 187960 h 557912"/>
                <a:gd name="connsiteX4" fmla="*/ 1252474 w 1612201"/>
                <a:gd name="connsiteY4" fmla="*/ 81280 h 557912"/>
                <a:gd name="connsiteX5" fmla="*/ 1602994 w 1612201"/>
                <a:gd name="connsiteY5" fmla="*/ 8890 h 55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2201" h="557912">
                  <a:moveTo>
                    <a:pt x="63754" y="523240"/>
                  </a:moveTo>
                  <a:cubicBezTo>
                    <a:pt x="66421" y="523621"/>
                    <a:pt x="0" y="557912"/>
                    <a:pt x="73660" y="525527"/>
                  </a:cubicBezTo>
                  <a:cubicBezTo>
                    <a:pt x="147320" y="493142"/>
                    <a:pt x="370205" y="385191"/>
                    <a:pt x="505714" y="328930"/>
                  </a:cubicBezTo>
                  <a:cubicBezTo>
                    <a:pt x="641223" y="272669"/>
                    <a:pt x="762254" y="229235"/>
                    <a:pt x="886714" y="187960"/>
                  </a:cubicBezTo>
                  <a:cubicBezTo>
                    <a:pt x="1011174" y="146685"/>
                    <a:pt x="1133094" y="111125"/>
                    <a:pt x="1252474" y="81280"/>
                  </a:cubicBezTo>
                  <a:cubicBezTo>
                    <a:pt x="1371854" y="51435"/>
                    <a:pt x="1612201" y="0"/>
                    <a:pt x="1602994" y="8890"/>
                  </a:cubicBezTo>
                </a:path>
              </a:pathLst>
            </a:custGeom>
            <a:noFill/>
            <a:ln w="9525" cap="flat" cmpd="sng" algn="ctr">
              <a:solidFill>
                <a:srgbClr val="F79646">
                  <a:lumMod val="40000"/>
                  <a:lumOff val="6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grpSp>
      <p:sp>
        <p:nvSpPr>
          <p:cNvPr id="4789" name="Rectangle 44">
            <a:extLst>
              <a:ext uri="{FF2B5EF4-FFF2-40B4-BE49-F238E27FC236}">
                <a16:creationId xmlns:a16="http://schemas.microsoft.com/office/drawing/2014/main" id="{EE845E42-3A9B-4BEF-BEA8-9A0072C78DD9}"/>
              </a:ext>
            </a:extLst>
          </p:cNvPr>
          <p:cNvSpPr>
            <a:spLocks noChangeArrowheads="1"/>
          </p:cNvSpPr>
          <p:nvPr/>
        </p:nvSpPr>
        <p:spPr bwMode="auto">
          <a:xfrm rot="19522587">
            <a:off x="9299420" y="5138975"/>
            <a:ext cx="662041" cy="307777"/>
          </a:xfrm>
          <a:prstGeom prst="rect">
            <a:avLst/>
          </a:prstGeom>
          <a:noFill/>
          <a:ln w="9525">
            <a:noFill/>
            <a:miter lim="800000"/>
            <a:headEnd/>
            <a:tailEnd/>
          </a:ln>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l-SI" sz="2000" b="0" i="0" u="none" strike="noStrike" kern="0" cap="none" spc="0" normalizeH="0" baseline="0" noProof="0" dirty="0">
                <a:ln>
                  <a:noFill/>
                </a:ln>
                <a:effectLst/>
                <a:uLnTx/>
                <a:uFillTx/>
                <a:latin typeface="+mj-lt"/>
                <a:cs typeface="Calibri" panose="020F0502020204030204" pitchFamily="34" charset="0"/>
              </a:rPr>
              <a:t>mišice</a:t>
            </a:r>
            <a:endParaRPr kumimoji="0" lang="sl-SI" sz="2400" b="0" i="0" u="none" strike="noStrike" kern="0" cap="none" spc="0" normalizeH="0" baseline="0" noProof="0" dirty="0">
              <a:ln>
                <a:noFill/>
              </a:ln>
              <a:effectLst/>
              <a:uLnTx/>
              <a:uFillTx/>
              <a:latin typeface="+mj-lt"/>
              <a:cs typeface="Calibri" panose="020F0502020204030204" pitchFamily="34" charset="0"/>
            </a:endParaRPr>
          </a:p>
        </p:txBody>
      </p:sp>
      <p:grpSp>
        <p:nvGrpSpPr>
          <p:cNvPr id="4790" name="Group 521">
            <a:extLst>
              <a:ext uri="{FF2B5EF4-FFF2-40B4-BE49-F238E27FC236}">
                <a16:creationId xmlns:a16="http://schemas.microsoft.com/office/drawing/2014/main" id="{E2E66323-7414-44E0-8B1A-15AFC0E0A556}"/>
              </a:ext>
            </a:extLst>
          </p:cNvPr>
          <p:cNvGrpSpPr>
            <a:grpSpLocks/>
          </p:cNvGrpSpPr>
          <p:nvPr/>
        </p:nvGrpSpPr>
        <p:grpSpPr bwMode="auto">
          <a:xfrm rot="500508">
            <a:off x="7026007" y="3945711"/>
            <a:ext cx="1712528" cy="738110"/>
            <a:chOff x="2343210" y="1779849"/>
            <a:chExt cx="1526124" cy="597313"/>
          </a:xfrm>
        </p:grpSpPr>
        <p:sp>
          <p:nvSpPr>
            <p:cNvPr id="4799" name="Freeform 425">
              <a:extLst>
                <a:ext uri="{FF2B5EF4-FFF2-40B4-BE49-F238E27FC236}">
                  <a16:creationId xmlns:a16="http://schemas.microsoft.com/office/drawing/2014/main" id="{BDD2F768-7820-485E-8412-8A7D394244E7}"/>
                </a:ext>
              </a:extLst>
            </p:cNvPr>
            <p:cNvSpPr/>
            <p:nvPr/>
          </p:nvSpPr>
          <p:spPr>
            <a:xfrm rot="21439011">
              <a:off x="2343210" y="1779849"/>
              <a:ext cx="1526124" cy="597313"/>
            </a:xfrm>
            <a:custGeom>
              <a:avLst/>
              <a:gdLst>
                <a:gd name="connsiteX0" fmla="*/ 192505 w 1944303"/>
                <a:gd name="connsiteY0" fmla="*/ 336884 h 705852"/>
                <a:gd name="connsiteX1" fmla="*/ 519764 w 1944303"/>
                <a:gd name="connsiteY1" fmla="*/ 336884 h 705852"/>
                <a:gd name="connsiteX2" fmla="*/ 856648 w 1944303"/>
                <a:gd name="connsiteY2" fmla="*/ 548640 h 705852"/>
                <a:gd name="connsiteX3" fmla="*/ 1097280 w 1944303"/>
                <a:gd name="connsiteY3" fmla="*/ 673768 h 705852"/>
                <a:gd name="connsiteX4" fmla="*/ 1289785 w 1944303"/>
                <a:gd name="connsiteY4" fmla="*/ 702644 h 705852"/>
                <a:gd name="connsiteX5" fmla="*/ 1472665 w 1944303"/>
                <a:gd name="connsiteY5" fmla="*/ 654518 h 705852"/>
                <a:gd name="connsiteX6" fmla="*/ 1799924 w 1944303"/>
                <a:gd name="connsiteY6" fmla="*/ 510139 h 705852"/>
                <a:gd name="connsiteX7" fmla="*/ 1925052 w 1944303"/>
                <a:gd name="connsiteY7" fmla="*/ 433137 h 705852"/>
                <a:gd name="connsiteX8" fmla="*/ 1684421 w 1944303"/>
                <a:gd name="connsiteY8" fmla="*/ 279133 h 705852"/>
                <a:gd name="connsiteX9" fmla="*/ 1337911 w 1944303"/>
                <a:gd name="connsiteY9" fmla="*/ 144379 h 705852"/>
                <a:gd name="connsiteX10" fmla="*/ 1116530 w 1944303"/>
                <a:gd name="connsiteY10" fmla="*/ 9625 h 705852"/>
                <a:gd name="connsiteX11" fmla="*/ 827772 w 1944303"/>
                <a:gd name="connsiteY11" fmla="*/ 86627 h 705852"/>
                <a:gd name="connsiteX12" fmla="*/ 298383 w 1944303"/>
                <a:gd name="connsiteY12" fmla="*/ 288758 h 705852"/>
                <a:gd name="connsiteX13" fmla="*/ 298383 w 1944303"/>
                <a:gd name="connsiteY13" fmla="*/ 288758 h 705852"/>
                <a:gd name="connsiteX14" fmla="*/ 0 w 1944303"/>
                <a:gd name="connsiteY14" fmla="*/ 192505 h 705852"/>
                <a:gd name="connsiteX0" fmla="*/ 0 w 1751798"/>
                <a:gd name="connsiteY0" fmla="*/ 336884 h 705852"/>
                <a:gd name="connsiteX1" fmla="*/ 327259 w 1751798"/>
                <a:gd name="connsiteY1" fmla="*/ 336884 h 705852"/>
                <a:gd name="connsiteX2" fmla="*/ 664143 w 1751798"/>
                <a:gd name="connsiteY2" fmla="*/ 548640 h 705852"/>
                <a:gd name="connsiteX3" fmla="*/ 904775 w 1751798"/>
                <a:gd name="connsiteY3" fmla="*/ 673768 h 705852"/>
                <a:gd name="connsiteX4" fmla="*/ 1097280 w 1751798"/>
                <a:gd name="connsiteY4" fmla="*/ 702644 h 705852"/>
                <a:gd name="connsiteX5" fmla="*/ 1280160 w 1751798"/>
                <a:gd name="connsiteY5" fmla="*/ 654518 h 705852"/>
                <a:gd name="connsiteX6" fmla="*/ 1607419 w 1751798"/>
                <a:gd name="connsiteY6" fmla="*/ 510139 h 705852"/>
                <a:gd name="connsiteX7" fmla="*/ 1732547 w 1751798"/>
                <a:gd name="connsiteY7" fmla="*/ 433137 h 705852"/>
                <a:gd name="connsiteX8" fmla="*/ 1491916 w 1751798"/>
                <a:gd name="connsiteY8" fmla="*/ 279133 h 705852"/>
                <a:gd name="connsiteX9" fmla="*/ 1145406 w 1751798"/>
                <a:gd name="connsiteY9" fmla="*/ 144379 h 705852"/>
                <a:gd name="connsiteX10" fmla="*/ 924025 w 1751798"/>
                <a:gd name="connsiteY10" fmla="*/ 9625 h 705852"/>
                <a:gd name="connsiteX11" fmla="*/ 635267 w 1751798"/>
                <a:gd name="connsiteY11" fmla="*/ 86627 h 705852"/>
                <a:gd name="connsiteX12" fmla="*/ 105878 w 1751798"/>
                <a:gd name="connsiteY12" fmla="*/ 288758 h 705852"/>
                <a:gd name="connsiteX13" fmla="*/ 105878 w 1751798"/>
                <a:gd name="connsiteY13" fmla="*/ 288758 h 705852"/>
                <a:gd name="connsiteX0" fmla="*/ 0 w 1751798"/>
                <a:gd name="connsiteY0" fmla="*/ 336884 h 705852"/>
                <a:gd name="connsiteX1" fmla="*/ 327259 w 1751798"/>
                <a:gd name="connsiteY1" fmla="*/ 336884 h 705852"/>
                <a:gd name="connsiteX2" fmla="*/ 664143 w 1751798"/>
                <a:gd name="connsiteY2" fmla="*/ 548640 h 705852"/>
                <a:gd name="connsiteX3" fmla="*/ 904775 w 1751798"/>
                <a:gd name="connsiteY3" fmla="*/ 673768 h 705852"/>
                <a:gd name="connsiteX4" fmla="*/ 1097280 w 1751798"/>
                <a:gd name="connsiteY4" fmla="*/ 702644 h 705852"/>
                <a:gd name="connsiteX5" fmla="*/ 1280160 w 1751798"/>
                <a:gd name="connsiteY5" fmla="*/ 654518 h 705852"/>
                <a:gd name="connsiteX6" fmla="*/ 1607419 w 1751798"/>
                <a:gd name="connsiteY6" fmla="*/ 510139 h 705852"/>
                <a:gd name="connsiteX7" fmla="*/ 1732547 w 1751798"/>
                <a:gd name="connsiteY7" fmla="*/ 433137 h 705852"/>
                <a:gd name="connsiteX8" fmla="*/ 1491916 w 1751798"/>
                <a:gd name="connsiteY8" fmla="*/ 279133 h 705852"/>
                <a:gd name="connsiteX9" fmla="*/ 1145406 w 1751798"/>
                <a:gd name="connsiteY9" fmla="*/ 144379 h 705852"/>
                <a:gd name="connsiteX10" fmla="*/ 924025 w 1751798"/>
                <a:gd name="connsiteY10" fmla="*/ 9625 h 705852"/>
                <a:gd name="connsiteX11" fmla="*/ 635267 w 1751798"/>
                <a:gd name="connsiteY11" fmla="*/ 86627 h 705852"/>
                <a:gd name="connsiteX12" fmla="*/ 105878 w 1751798"/>
                <a:gd name="connsiteY12" fmla="*/ 288758 h 705852"/>
                <a:gd name="connsiteX13" fmla="*/ 105878 w 1751798"/>
                <a:gd name="connsiteY13" fmla="*/ 288758 h 705852"/>
                <a:gd name="connsiteX14" fmla="*/ 0 w 1751798"/>
                <a:gd name="connsiteY14" fmla="*/ 336884 h 705852"/>
                <a:gd name="connsiteX0" fmla="*/ 0 w 1751798"/>
                <a:gd name="connsiteY0" fmla="*/ 335974 h 704942"/>
                <a:gd name="connsiteX1" fmla="*/ 327259 w 1751798"/>
                <a:gd name="connsiteY1" fmla="*/ 335974 h 704942"/>
                <a:gd name="connsiteX2" fmla="*/ 664143 w 1751798"/>
                <a:gd name="connsiteY2" fmla="*/ 547730 h 704942"/>
                <a:gd name="connsiteX3" fmla="*/ 904775 w 1751798"/>
                <a:gd name="connsiteY3" fmla="*/ 672858 h 704942"/>
                <a:gd name="connsiteX4" fmla="*/ 1097280 w 1751798"/>
                <a:gd name="connsiteY4" fmla="*/ 701734 h 704942"/>
                <a:gd name="connsiteX5" fmla="*/ 1280160 w 1751798"/>
                <a:gd name="connsiteY5" fmla="*/ 653608 h 704942"/>
                <a:gd name="connsiteX6" fmla="*/ 1607419 w 1751798"/>
                <a:gd name="connsiteY6" fmla="*/ 509229 h 704942"/>
                <a:gd name="connsiteX7" fmla="*/ 1732547 w 1751798"/>
                <a:gd name="connsiteY7" fmla="*/ 432227 h 704942"/>
                <a:gd name="connsiteX8" fmla="*/ 1491916 w 1751798"/>
                <a:gd name="connsiteY8" fmla="*/ 278223 h 704942"/>
                <a:gd name="connsiteX9" fmla="*/ 1173551 w 1751798"/>
                <a:gd name="connsiteY9" fmla="*/ 138010 h 704942"/>
                <a:gd name="connsiteX10" fmla="*/ 924025 w 1751798"/>
                <a:gd name="connsiteY10" fmla="*/ 8715 h 704942"/>
                <a:gd name="connsiteX11" fmla="*/ 635267 w 1751798"/>
                <a:gd name="connsiteY11" fmla="*/ 85717 h 704942"/>
                <a:gd name="connsiteX12" fmla="*/ 105878 w 1751798"/>
                <a:gd name="connsiteY12" fmla="*/ 287848 h 704942"/>
                <a:gd name="connsiteX13" fmla="*/ 105878 w 1751798"/>
                <a:gd name="connsiteY13" fmla="*/ 287848 h 704942"/>
                <a:gd name="connsiteX14" fmla="*/ 0 w 1751798"/>
                <a:gd name="connsiteY14" fmla="*/ 335974 h 704942"/>
                <a:gd name="connsiteX0" fmla="*/ 0 w 1751798"/>
                <a:gd name="connsiteY0" fmla="*/ 325855 h 694823"/>
                <a:gd name="connsiteX1" fmla="*/ 327259 w 1751798"/>
                <a:gd name="connsiteY1" fmla="*/ 325855 h 694823"/>
                <a:gd name="connsiteX2" fmla="*/ 664143 w 1751798"/>
                <a:gd name="connsiteY2" fmla="*/ 537611 h 694823"/>
                <a:gd name="connsiteX3" fmla="*/ 904775 w 1751798"/>
                <a:gd name="connsiteY3" fmla="*/ 662739 h 694823"/>
                <a:gd name="connsiteX4" fmla="*/ 1097280 w 1751798"/>
                <a:gd name="connsiteY4" fmla="*/ 691615 h 694823"/>
                <a:gd name="connsiteX5" fmla="*/ 1280160 w 1751798"/>
                <a:gd name="connsiteY5" fmla="*/ 643489 h 694823"/>
                <a:gd name="connsiteX6" fmla="*/ 1607419 w 1751798"/>
                <a:gd name="connsiteY6" fmla="*/ 499110 h 694823"/>
                <a:gd name="connsiteX7" fmla="*/ 1732547 w 1751798"/>
                <a:gd name="connsiteY7" fmla="*/ 422108 h 694823"/>
                <a:gd name="connsiteX8" fmla="*/ 1491916 w 1751798"/>
                <a:gd name="connsiteY8" fmla="*/ 268104 h 694823"/>
                <a:gd name="connsiteX9" fmla="*/ 1173551 w 1751798"/>
                <a:gd name="connsiteY9" fmla="*/ 127891 h 694823"/>
                <a:gd name="connsiteX10" fmla="*/ 895695 w 1751798"/>
                <a:gd name="connsiteY10" fmla="*/ 8715 h 694823"/>
                <a:gd name="connsiteX11" fmla="*/ 635267 w 1751798"/>
                <a:gd name="connsiteY11" fmla="*/ 75598 h 694823"/>
                <a:gd name="connsiteX12" fmla="*/ 105878 w 1751798"/>
                <a:gd name="connsiteY12" fmla="*/ 277729 h 694823"/>
                <a:gd name="connsiteX13" fmla="*/ 105878 w 1751798"/>
                <a:gd name="connsiteY13" fmla="*/ 277729 h 694823"/>
                <a:gd name="connsiteX14" fmla="*/ 0 w 1751798"/>
                <a:gd name="connsiteY14" fmla="*/ 325855 h 694823"/>
                <a:gd name="connsiteX0" fmla="*/ 0 w 1759344"/>
                <a:gd name="connsiteY0" fmla="*/ 325855 h 694823"/>
                <a:gd name="connsiteX1" fmla="*/ 327259 w 1759344"/>
                <a:gd name="connsiteY1" fmla="*/ 325855 h 694823"/>
                <a:gd name="connsiteX2" fmla="*/ 664143 w 1759344"/>
                <a:gd name="connsiteY2" fmla="*/ 537611 h 694823"/>
                <a:gd name="connsiteX3" fmla="*/ 904775 w 1759344"/>
                <a:gd name="connsiteY3" fmla="*/ 662739 h 694823"/>
                <a:gd name="connsiteX4" fmla="*/ 1097280 w 1759344"/>
                <a:gd name="connsiteY4" fmla="*/ 691615 h 694823"/>
                <a:gd name="connsiteX5" fmla="*/ 1280160 w 1759344"/>
                <a:gd name="connsiteY5" fmla="*/ 643489 h 694823"/>
                <a:gd name="connsiteX6" fmla="*/ 1607419 w 1759344"/>
                <a:gd name="connsiteY6" fmla="*/ 499110 h 694823"/>
                <a:gd name="connsiteX7" fmla="*/ 1732547 w 1759344"/>
                <a:gd name="connsiteY7" fmla="*/ 422108 h 694823"/>
                <a:gd name="connsiteX8" fmla="*/ 1446636 w 1759344"/>
                <a:gd name="connsiteY8" fmla="*/ 302974 h 694823"/>
                <a:gd name="connsiteX9" fmla="*/ 1173551 w 1759344"/>
                <a:gd name="connsiteY9" fmla="*/ 127891 h 694823"/>
                <a:gd name="connsiteX10" fmla="*/ 895695 w 1759344"/>
                <a:gd name="connsiteY10" fmla="*/ 8715 h 694823"/>
                <a:gd name="connsiteX11" fmla="*/ 635267 w 1759344"/>
                <a:gd name="connsiteY11" fmla="*/ 75598 h 694823"/>
                <a:gd name="connsiteX12" fmla="*/ 105878 w 1759344"/>
                <a:gd name="connsiteY12" fmla="*/ 277729 h 694823"/>
                <a:gd name="connsiteX13" fmla="*/ 105878 w 1759344"/>
                <a:gd name="connsiteY13" fmla="*/ 277729 h 694823"/>
                <a:gd name="connsiteX14" fmla="*/ 0 w 1759344"/>
                <a:gd name="connsiteY14" fmla="*/ 325855 h 694823"/>
                <a:gd name="connsiteX0" fmla="*/ 0 w 1759344"/>
                <a:gd name="connsiteY0" fmla="*/ 325855 h 729608"/>
                <a:gd name="connsiteX1" fmla="*/ 327259 w 1759344"/>
                <a:gd name="connsiteY1" fmla="*/ 325855 h 729608"/>
                <a:gd name="connsiteX2" fmla="*/ 664143 w 1759344"/>
                <a:gd name="connsiteY2" fmla="*/ 537611 h 729608"/>
                <a:gd name="connsiteX3" fmla="*/ 974934 w 1759344"/>
                <a:gd name="connsiteY3" fmla="*/ 703941 h 729608"/>
                <a:gd name="connsiteX4" fmla="*/ 1097280 w 1759344"/>
                <a:gd name="connsiteY4" fmla="*/ 691615 h 729608"/>
                <a:gd name="connsiteX5" fmla="*/ 1280160 w 1759344"/>
                <a:gd name="connsiteY5" fmla="*/ 643489 h 729608"/>
                <a:gd name="connsiteX6" fmla="*/ 1607419 w 1759344"/>
                <a:gd name="connsiteY6" fmla="*/ 499110 h 729608"/>
                <a:gd name="connsiteX7" fmla="*/ 1732547 w 1759344"/>
                <a:gd name="connsiteY7" fmla="*/ 422108 h 729608"/>
                <a:gd name="connsiteX8" fmla="*/ 1446636 w 1759344"/>
                <a:gd name="connsiteY8" fmla="*/ 302974 h 729608"/>
                <a:gd name="connsiteX9" fmla="*/ 1173551 w 1759344"/>
                <a:gd name="connsiteY9" fmla="*/ 127891 h 729608"/>
                <a:gd name="connsiteX10" fmla="*/ 895695 w 1759344"/>
                <a:gd name="connsiteY10" fmla="*/ 8715 h 729608"/>
                <a:gd name="connsiteX11" fmla="*/ 635267 w 1759344"/>
                <a:gd name="connsiteY11" fmla="*/ 75598 h 729608"/>
                <a:gd name="connsiteX12" fmla="*/ 105878 w 1759344"/>
                <a:gd name="connsiteY12" fmla="*/ 277729 h 729608"/>
                <a:gd name="connsiteX13" fmla="*/ 105878 w 1759344"/>
                <a:gd name="connsiteY13" fmla="*/ 277729 h 729608"/>
                <a:gd name="connsiteX14" fmla="*/ 0 w 1759344"/>
                <a:gd name="connsiteY14" fmla="*/ 325855 h 729608"/>
                <a:gd name="connsiteX0" fmla="*/ 0 w 1759344"/>
                <a:gd name="connsiteY0" fmla="*/ 325855 h 729608"/>
                <a:gd name="connsiteX1" fmla="*/ 327259 w 1759344"/>
                <a:gd name="connsiteY1" fmla="*/ 325855 h 729608"/>
                <a:gd name="connsiteX2" fmla="*/ 664143 w 1759344"/>
                <a:gd name="connsiteY2" fmla="*/ 537611 h 729608"/>
                <a:gd name="connsiteX3" fmla="*/ 974934 w 1759344"/>
                <a:gd name="connsiteY3" fmla="*/ 703941 h 729608"/>
                <a:gd name="connsiteX4" fmla="*/ 1097280 w 1759344"/>
                <a:gd name="connsiteY4" fmla="*/ 691615 h 729608"/>
                <a:gd name="connsiteX5" fmla="*/ 1280160 w 1759344"/>
                <a:gd name="connsiteY5" fmla="*/ 643489 h 729608"/>
                <a:gd name="connsiteX6" fmla="*/ 1607419 w 1759344"/>
                <a:gd name="connsiteY6" fmla="*/ 499110 h 729608"/>
                <a:gd name="connsiteX7" fmla="*/ 1732547 w 1759344"/>
                <a:gd name="connsiteY7" fmla="*/ 422108 h 729608"/>
                <a:gd name="connsiteX8" fmla="*/ 1446636 w 1759344"/>
                <a:gd name="connsiteY8" fmla="*/ 302974 h 729608"/>
                <a:gd name="connsiteX9" fmla="*/ 1173551 w 1759344"/>
                <a:gd name="connsiteY9" fmla="*/ 127891 h 729608"/>
                <a:gd name="connsiteX10" fmla="*/ 895695 w 1759344"/>
                <a:gd name="connsiteY10" fmla="*/ 8715 h 729608"/>
                <a:gd name="connsiteX11" fmla="*/ 635267 w 1759344"/>
                <a:gd name="connsiteY11" fmla="*/ 75598 h 729608"/>
                <a:gd name="connsiteX12" fmla="*/ 105878 w 1759344"/>
                <a:gd name="connsiteY12" fmla="*/ 277729 h 729608"/>
                <a:gd name="connsiteX13" fmla="*/ 105878 w 1759344"/>
                <a:gd name="connsiteY13" fmla="*/ 277729 h 729608"/>
                <a:gd name="connsiteX14" fmla="*/ 0 w 1759344"/>
                <a:gd name="connsiteY14" fmla="*/ 325855 h 729608"/>
                <a:gd name="connsiteX0" fmla="*/ 0 w 1759344"/>
                <a:gd name="connsiteY0" fmla="*/ 325855 h 731217"/>
                <a:gd name="connsiteX1" fmla="*/ 327259 w 1759344"/>
                <a:gd name="connsiteY1" fmla="*/ 325855 h 731217"/>
                <a:gd name="connsiteX2" fmla="*/ 664143 w 1759344"/>
                <a:gd name="connsiteY2" fmla="*/ 537611 h 731217"/>
                <a:gd name="connsiteX3" fmla="*/ 974934 w 1759344"/>
                <a:gd name="connsiteY3" fmla="*/ 703941 h 731217"/>
                <a:gd name="connsiteX4" fmla="*/ 1102878 w 1759344"/>
                <a:gd name="connsiteY4" fmla="*/ 701261 h 731217"/>
                <a:gd name="connsiteX5" fmla="*/ 1280160 w 1759344"/>
                <a:gd name="connsiteY5" fmla="*/ 643489 h 731217"/>
                <a:gd name="connsiteX6" fmla="*/ 1607419 w 1759344"/>
                <a:gd name="connsiteY6" fmla="*/ 499110 h 731217"/>
                <a:gd name="connsiteX7" fmla="*/ 1732547 w 1759344"/>
                <a:gd name="connsiteY7" fmla="*/ 422108 h 731217"/>
                <a:gd name="connsiteX8" fmla="*/ 1446636 w 1759344"/>
                <a:gd name="connsiteY8" fmla="*/ 302974 h 731217"/>
                <a:gd name="connsiteX9" fmla="*/ 1173551 w 1759344"/>
                <a:gd name="connsiteY9" fmla="*/ 127891 h 731217"/>
                <a:gd name="connsiteX10" fmla="*/ 895695 w 1759344"/>
                <a:gd name="connsiteY10" fmla="*/ 8715 h 731217"/>
                <a:gd name="connsiteX11" fmla="*/ 635267 w 1759344"/>
                <a:gd name="connsiteY11" fmla="*/ 75598 h 731217"/>
                <a:gd name="connsiteX12" fmla="*/ 105878 w 1759344"/>
                <a:gd name="connsiteY12" fmla="*/ 277729 h 731217"/>
                <a:gd name="connsiteX13" fmla="*/ 105878 w 1759344"/>
                <a:gd name="connsiteY13" fmla="*/ 277729 h 731217"/>
                <a:gd name="connsiteX14" fmla="*/ 0 w 1759344"/>
                <a:gd name="connsiteY14" fmla="*/ 325855 h 731217"/>
                <a:gd name="connsiteX0" fmla="*/ 0 w 1702091"/>
                <a:gd name="connsiteY0" fmla="*/ 325855 h 731216"/>
                <a:gd name="connsiteX1" fmla="*/ 327259 w 1702091"/>
                <a:gd name="connsiteY1" fmla="*/ 325855 h 731216"/>
                <a:gd name="connsiteX2" fmla="*/ 664143 w 1702091"/>
                <a:gd name="connsiteY2" fmla="*/ 537611 h 731216"/>
                <a:gd name="connsiteX3" fmla="*/ 974934 w 1702091"/>
                <a:gd name="connsiteY3" fmla="*/ 703941 h 731216"/>
                <a:gd name="connsiteX4" fmla="*/ 1102878 w 1702091"/>
                <a:gd name="connsiteY4" fmla="*/ 701261 h 731216"/>
                <a:gd name="connsiteX5" fmla="*/ 1280160 w 1702091"/>
                <a:gd name="connsiteY5" fmla="*/ 643489 h 731216"/>
                <a:gd name="connsiteX6" fmla="*/ 1607419 w 1702091"/>
                <a:gd name="connsiteY6" fmla="*/ 499110 h 731216"/>
                <a:gd name="connsiteX7" fmla="*/ 1675294 w 1702091"/>
                <a:gd name="connsiteY7" fmla="*/ 407294 h 731216"/>
                <a:gd name="connsiteX8" fmla="*/ 1446636 w 1702091"/>
                <a:gd name="connsiteY8" fmla="*/ 302974 h 731216"/>
                <a:gd name="connsiteX9" fmla="*/ 1173551 w 1702091"/>
                <a:gd name="connsiteY9" fmla="*/ 127891 h 731216"/>
                <a:gd name="connsiteX10" fmla="*/ 895695 w 1702091"/>
                <a:gd name="connsiteY10" fmla="*/ 8715 h 731216"/>
                <a:gd name="connsiteX11" fmla="*/ 635267 w 1702091"/>
                <a:gd name="connsiteY11" fmla="*/ 75598 h 731216"/>
                <a:gd name="connsiteX12" fmla="*/ 105878 w 1702091"/>
                <a:gd name="connsiteY12" fmla="*/ 277729 h 731216"/>
                <a:gd name="connsiteX13" fmla="*/ 105878 w 1702091"/>
                <a:gd name="connsiteY13" fmla="*/ 277729 h 731216"/>
                <a:gd name="connsiteX14" fmla="*/ 0 w 1702091"/>
                <a:gd name="connsiteY14" fmla="*/ 325855 h 731216"/>
                <a:gd name="connsiteX0" fmla="*/ 108284 w 1810375"/>
                <a:gd name="connsiteY0" fmla="*/ 325855 h 731216"/>
                <a:gd name="connsiteX1" fmla="*/ 435543 w 1810375"/>
                <a:gd name="connsiteY1" fmla="*/ 325855 h 731216"/>
                <a:gd name="connsiteX2" fmla="*/ 772427 w 1810375"/>
                <a:gd name="connsiteY2" fmla="*/ 537611 h 731216"/>
                <a:gd name="connsiteX3" fmla="*/ 1083218 w 1810375"/>
                <a:gd name="connsiteY3" fmla="*/ 703941 h 731216"/>
                <a:gd name="connsiteX4" fmla="*/ 1211162 w 1810375"/>
                <a:gd name="connsiteY4" fmla="*/ 701261 h 731216"/>
                <a:gd name="connsiteX5" fmla="*/ 1388444 w 1810375"/>
                <a:gd name="connsiteY5" fmla="*/ 643489 h 731216"/>
                <a:gd name="connsiteX6" fmla="*/ 1715703 w 1810375"/>
                <a:gd name="connsiteY6" fmla="*/ 499110 h 731216"/>
                <a:gd name="connsiteX7" fmla="*/ 1783578 w 1810375"/>
                <a:gd name="connsiteY7" fmla="*/ 407294 h 731216"/>
                <a:gd name="connsiteX8" fmla="*/ 1554920 w 1810375"/>
                <a:gd name="connsiteY8" fmla="*/ 302974 h 731216"/>
                <a:gd name="connsiteX9" fmla="*/ 1281835 w 1810375"/>
                <a:gd name="connsiteY9" fmla="*/ 127891 h 731216"/>
                <a:gd name="connsiteX10" fmla="*/ 1003979 w 1810375"/>
                <a:gd name="connsiteY10" fmla="*/ 8715 h 731216"/>
                <a:gd name="connsiteX11" fmla="*/ 743551 w 1810375"/>
                <a:gd name="connsiteY11" fmla="*/ 75598 h 731216"/>
                <a:gd name="connsiteX12" fmla="*/ 214162 w 1810375"/>
                <a:gd name="connsiteY12" fmla="*/ 277729 h 731216"/>
                <a:gd name="connsiteX13" fmla="*/ 214162 w 1810375"/>
                <a:gd name="connsiteY13" fmla="*/ 277729 h 731216"/>
                <a:gd name="connsiteX14" fmla="*/ 108284 w 1810375"/>
                <a:gd name="connsiteY14" fmla="*/ 325855 h 731216"/>
                <a:gd name="connsiteX0" fmla="*/ 0 w 1702091"/>
                <a:gd name="connsiteY0" fmla="*/ 325855 h 731216"/>
                <a:gd name="connsiteX1" fmla="*/ 327259 w 1702091"/>
                <a:gd name="connsiteY1" fmla="*/ 325855 h 731216"/>
                <a:gd name="connsiteX2" fmla="*/ 664143 w 1702091"/>
                <a:gd name="connsiteY2" fmla="*/ 537611 h 731216"/>
                <a:gd name="connsiteX3" fmla="*/ 974934 w 1702091"/>
                <a:gd name="connsiteY3" fmla="*/ 703941 h 731216"/>
                <a:gd name="connsiteX4" fmla="*/ 1102878 w 1702091"/>
                <a:gd name="connsiteY4" fmla="*/ 701261 h 731216"/>
                <a:gd name="connsiteX5" fmla="*/ 1280160 w 1702091"/>
                <a:gd name="connsiteY5" fmla="*/ 643489 h 731216"/>
                <a:gd name="connsiteX6" fmla="*/ 1607419 w 1702091"/>
                <a:gd name="connsiteY6" fmla="*/ 499110 h 731216"/>
                <a:gd name="connsiteX7" fmla="*/ 1675294 w 1702091"/>
                <a:gd name="connsiteY7" fmla="*/ 407294 h 731216"/>
                <a:gd name="connsiteX8" fmla="*/ 1446636 w 1702091"/>
                <a:gd name="connsiteY8" fmla="*/ 302974 h 731216"/>
                <a:gd name="connsiteX9" fmla="*/ 1173551 w 1702091"/>
                <a:gd name="connsiteY9" fmla="*/ 127891 h 731216"/>
                <a:gd name="connsiteX10" fmla="*/ 895695 w 1702091"/>
                <a:gd name="connsiteY10" fmla="*/ 8715 h 731216"/>
                <a:gd name="connsiteX11" fmla="*/ 635267 w 1702091"/>
                <a:gd name="connsiteY11" fmla="*/ 75598 h 731216"/>
                <a:gd name="connsiteX12" fmla="*/ 105878 w 1702091"/>
                <a:gd name="connsiteY12" fmla="*/ 277729 h 731216"/>
                <a:gd name="connsiteX13" fmla="*/ 105878 w 1702091"/>
                <a:gd name="connsiteY13" fmla="*/ 277729 h 731216"/>
                <a:gd name="connsiteX14" fmla="*/ 0 w 1702091"/>
                <a:gd name="connsiteY14" fmla="*/ 325855 h 731216"/>
                <a:gd name="connsiteX0" fmla="*/ 0 w 1702091"/>
                <a:gd name="connsiteY0" fmla="*/ 325855 h 731216"/>
                <a:gd name="connsiteX1" fmla="*/ 327259 w 1702091"/>
                <a:gd name="connsiteY1" fmla="*/ 325855 h 731216"/>
                <a:gd name="connsiteX2" fmla="*/ 664143 w 1702091"/>
                <a:gd name="connsiteY2" fmla="*/ 537611 h 731216"/>
                <a:gd name="connsiteX3" fmla="*/ 974934 w 1702091"/>
                <a:gd name="connsiteY3" fmla="*/ 703941 h 731216"/>
                <a:gd name="connsiteX4" fmla="*/ 1102878 w 1702091"/>
                <a:gd name="connsiteY4" fmla="*/ 701261 h 731216"/>
                <a:gd name="connsiteX5" fmla="*/ 1280160 w 1702091"/>
                <a:gd name="connsiteY5" fmla="*/ 643489 h 731216"/>
                <a:gd name="connsiteX6" fmla="*/ 1607419 w 1702091"/>
                <a:gd name="connsiteY6" fmla="*/ 499110 h 731216"/>
                <a:gd name="connsiteX7" fmla="*/ 1675294 w 1702091"/>
                <a:gd name="connsiteY7" fmla="*/ 407294 h 731216"/>
                <a:gd name="connsiteX8" fmla="*/ 1446636 w 1702091"/>
                <a:gd name="connsiteY8" fmla="*/ 302974 h 731216"/>
                <a:gd name="connsiteX9" fmla="*/ 1173551 w 1702091"/>
                <a:gd name="connsiteY9" fmla="*/ 127891 h 731216"/>
                <a:gd name="connsiteX10" fmla="*/ 895695 w 1702091"/>
                <a:gd name="connsiteY10" fmla="*/ 8715 h 731216"/>
                <a:gd name="connsiteX11" fmla="*/ 635267 w 1702091"/>
                <a:gd name="connsiteY11" fmla="*/ 75598 h 731216"/>
                <a:gd name="connsiteX12" fmla="*/ 105878 w 1702091"/>
                <a:gd name="connsiteY12" fmla="*/ 277729 h 731216"/>
                <a:gd name="connsiteX13" fmla="*/ 105878 w 1702091"/>
                <a:gd name="connsiteY13" fmla="*/ 277729 h 731216"/>
                <a:gd name="connsiteX14" fmla="*/ 0 w 1702091"/>
                <a:gd name="connsiteY14" fmla="*/ 325855 h 731216"/>
                <a:gd name="connsiteX0" fmla="*/ 0 w 1633581"/>
                <a:gd name="connsiteY0" fmla="*/ 308601 h 731216"/>
                <a:gd name="connsiteX1" fmla="*/ 258749 w 1633581"/>
                <a:gd name="connsiteY1" fmla="*/ 325855 h 731216"/>
                <a:gd name="connsiteX2" fmla="*/ 595633 w 1633581"/>
                <a:gd name="connsiteY2" fmla="*/ 537611 h 731216"/>
                <a:gd name="connsiteX3" fmla="*/ 906424 w 1633581"/>
                <a:gd name="connsiteY3" fmla="*/ 703941 h 731216"/>
                <a:gd name="connsiteX4" fmla="*/ 1034368 w 1633581"/>
                <a:gd name="connsiteY4" fmla="*/ 701261 h 731216"/>
                <a:gd name="connsiteX5" fmla="*/ 1211650 w 1633581"/>
                <a:gd name="connsiteY5" fmla="*/ 643489 h 731216"/>
                <a:gd name="connsiteX6" fmla="*/ 1538909 w 1633581"/>
                <a:gd name="connsiteY6" fmla="*/ 499110 h 731216"/>
                <a:gd name="connsiteX7" fmla="*/ 1606784 w 1633581"/>
                <a:gd name="connsiteY7" fmla="*/ 407294 h 731216"/>
                <a:gd name="connsiteX8" fmla="*/ 1378126 w 1633581"/>
                <a:gd name="connsiteY8" fmla="*/ 302974 h 731216"/>
                <a:gd name="connsiteX9" fmla="*/ 1105041 w 1633581"/>
                <a:gd name="connsiteY9" fmla="*/ 127891 h 731216"/>
                <a:gd name="connsiteX10" fmla="*/ 827185 w 1633581"/>
                <a:gd name="connsiteY10" fmla="*/ 8715 h 731216"/>
                <a:gd name="connsiteX11" fmla="*/ 566757 w 1633581"/>
                <a:gd name="connsiteY11" fmla="*/ 75598 h 731216"/>
                <a:gd name="connsiteX12" fmla="*/ 37368 w 1633581"/>
                <a:gd name="connsiteY12" fmla="*/ 277729 h 731216"/>
                <a:gd name="connsiteX13" fmla="*/ 37368 w 1633581"/>
                <a:gd name="connsiteY13" fmla="*/ 277729 h 731216"/>
                <a:gd name="connsiteX14" fmla="*/ 0 w 1633581"/>
                <a:gd name="connsiteY14" fmla="*/ 308601 h 731216"/>
                <a:gd name="connsiteX0" fmla="*/ 0 w 1596213"/>
                <a:gd name="connsiteY0" fmla="*/ 277729 h 731216"/>
                <a:gd name="connsiteX1" fmla="*/ 221381 w 1596213"/>
                <a:gd name="connsiteY1" fmla="*/ 325855 h 731216"/>
                <a:gd name="connsiteX2" fmla="*/ 558265 w 1596213"/>
                <a:gd name="connsiteY2" fmla="*/ 537611 h 731216"/>
                <a:gd name="connsiteX3" fmla="*/ 869056 w 1596213"/>
                <a:gd name="connsiteY3" fmla="*/ 703941 h 731216"/>
                <a:gd name="connsiteX4" fmla="*/ 997000 w 1596213"/>
                <a:gd name="connsiteY4" fmla="*/ 701261 h 731216"/>
                <a:gd name="connsiteX5" fmla="*/ 1174282 w 1596213"/>
                <a:gd name="connsiteY5" fmla="*/ 643489 h 731216"/>
                <a:gd name="connsiteX6" fmla="*/ 1501541 w 1596213"/>
                <a:gd name="connsiteY6" fmla="*/ 499110 h 731216"/>
                <a:gd name="connsiteX7" fmla="*/ 1569416 w 1596213"/>
                <a:gd name="connsiteY7" fmla="*/ 407294 h 731216"/>
                <a:gd name="connsiteX8" fmla="*/ 1340758 w 1596213"/>
                <a:gd name="connsiteY8" fmla="*/ 302974 h 731216"/>
                <a:gd name="connsiteX9" fmla="*/ 1067673 w 1596213"/>
                <a:gd name="connsiteY9" fmla="*/ 127891 h 731216"/>
                <a:gd name="connsiteX10" fmla="*/ 789817 w 1596213"/>
                <a:gd name="connsiteY10" fmla="*/ 8715 h 731216"/>
                <a:gd name="connsiteX11" fmla="*/ 529389 w 1596213"/>
                <a:gd name="connsiteY11" fmla="*/ 75598 h 731216"/>
                <a:gd name="connsiteX12" fmla="*/ 0 w 1596213"/>
                <a:gd name="connsiteY12" fmla="*/ 277729 h 731216"/>
                <a:gd name="connsiteX13" fmla="*/ 0 w 1596213"/>
                <a:gd name="connsiteY13" fmla="*/ 277729 h 73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96213" h="731216">
                  <a:moveTo>
                    <a:pt x="0" y="277729"/>
                  </a:moveTo>
                  <a:cubicBezTo>
                    <a:pt x="36897" y="285750"/>
                    <a:pt x="128337" y="282541"/>
                    <a:pt x="221381" y="325855"/>
                  </a:cubicBezTo>
                  <a:cubicBezTo>
                    <a:pt x="314425" y="369169"/>
                    <a:pt x="450319" y="474597"/>
                    <a:pt x="558265" y="537611"/>
                  </a:cubicBezTo>
                  <a:cubicBezTo>
                    <a:pt x="666211" y="600625"/>
                    <a:pt x="795934" y="676666"/>
                    <a:pt x="869056" y="703941"/>
                  </a:cubicBezTo>
                  <a:cubicBezTo>
                    <a:pt x="942178" y="731216"/>
                    <a:pt x="953810" y="718761"/>
                    <a:pt x="997000" y="701261"/>
                  </a:cubicBezTo>
                  <a:cubicBezTo>
                    <a:pt x="1047871" y="691186"/>
                    <a:pt x="1090192" y="677181"/>
                    <a:pt x="1174282" y="643489"/>
                  </a:cubicBezTo>
                  <a:cubicBezTo>
                    <a:pt x="1258372" y="609797"/>
                    <a:pt x="1435685" y="538476"/>
                    <a:pt x="1501541" y="499110"/>
                  </a:cubicBezTo>
                  <a:cubicBezTo>
                    <a:pt x="1567397" y="459744"/>
                    <a:pt x="1596213" y="439983"/>
                    <a:pt x="1569416" y="407294"/>
                  </a:cubicBezTo>
                  <a:cubicBezTo>
                    <a:pt x="1542619" y="374605"/>
                    <a:pt x="1424382" y="349541"/>
                    <a:pt x="1340758" y="302974"/>
                  </a:cubicBezTo>
                  <a:cubicBezTo>
                    <a:pt x="1257134" y="256407"/>
                    <a:pt x="1159496" y="176934"/>
                    <a:pt x="1067673" y="127891"/>
                  </a:cubicBezTo>
                  <a:cubicBezTo>
                    <a:pt x="975850" y="78848"/>
                    <a:pt x="879531" y="17431"/>
                    <a:pt x="789817" y="8715"/>
                  </a:cubicBezTo>
                  <a:cubicBezTo>
                    <a:pt x="700103" y="0"/>
                    <a:pt x="661025" y="30762"/>
                    <a:pt x="529389" y="75598"/>
                  </a:cubicBezTo>
                  <a:cubicBezTo>
                    <a:pt x="397753" y="120434"/>
                    <a:pt x="0" y="277729"/>
                    <a:pt x="0" y="277729"/>
                  </a:cubicBezTo>
                  <a:lnTo>
                    <a:pt x="0" y="277729"/>
                  </a:lnTo>
                  <a:close/>
                </a:path>
              </a:pathLst>
            </a:custGeom>
            <a:solidFill>
              <a:srgbClr val="FFC000">
                <a:lumMod val="40000"/>
                <a:lumOff val="60000"/>
              </a:srgbClr>
            </a:soli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grpSp>
          <p:nvGrpSpPr>
            <p:cNvPr id="4800" name="Group 520">
              <a:extLst>
                <a:ext uri="{FF2B5EF4-FFF2-40B4-BE49-F238E27FC236}">
                  <a16:creationId xmlns:a16="http://schemas.microsoft.com/office/drawing/2014/main" id="{BD3C4FF1-8506-4057-B6FE-F0D64579EC72}"/>
                </a:ext>
              </a:extLst>
            </p:cNvPr>
            <p:cNvGrpSpPr>
              <a:grpSpLocks/>
            </p:cNvGrpSpPr>
            <p:nvPr/>
          </p:nvGrpSpPr>
          <p:grpSpPr bwMode="auto">
            <a:xfrm>
              <a:off x="2443849" y="2011701"/>
              <a:ext cx="807866" cy="311755"/>
              <a:chOff x="2443849" y="2011701"/>
              <a:chExt cx="807866" cy="311755"/>
            </a:xfrm>
          </p:grpSpPr>
          <p:sp>
            <p:nvSpPr>
              <p:cNvPr id="4841" name="Oval 465">
                <a:extLst>
                  <a:ext uri="{FF2B5EF4-FFF2-40B4-BE49-F238E27FC236}">
                    <a16:creationId xmlns:a16="http://schemas.microsoft.com/office/drawing/2014/main" id="{29547C75-6B83-4174-866E-52E3D0DA5F2C}"/>
                  </a:ext>
                </a:extLst>
              </p:cNvPr>
              <p:cNvSpPr/>
              <p:nvPr/>
            </p:nvSpPr>
            <p:spPr>
              <a:xfrm flipV="1">
                <a:off x="2443849" y="2011701"/>
                <a:ext cx="79959" cy="27507"/>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42" name="Oval 466">
                <a:extLst>
                  <a:ext uri="{FF2B5EF4-FFF2-40B4-BE49-F238E27FC236}">
                    <a16:creationId xmlns:a16="http://schemas.microsoft.com/office/drawing/2014/main" id="{53207587-D687-4FEB-92B5-56D8245A10E1}"/>
                  </a:ext>
                </a:extLst>
              </p:cNvPr>
              <p:cNvSpPr/>
              <p:nvPr/>
            </p:nvSpPr>
            <p:spPr>
              <a:xfrm flipV="1">
                <a:off x="2591360" y="2033969"/>
                <a:ext cx="79959" cy="27508"/>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43" name="Oval 467">
                <a:extLst>
                  <a:ext uri="{FF2B5EF4-FFF2-40B4-BE49-F238E27FC236}">
                    <a16:creationId xmlns:a16="http://schemas.microsoft.com/office/drawing/2014/main" id="{BEC1EE4F-6131-4928-88AD-2B19ADA86818}"/>
                  </a:ext>
                </a:extLst>
              </p:cNvPr>
              <p:cNvSpPr/>
              <p:nvPr/>
            </p:nvSpPr>
            <p:spPr>
              <a:xfrm flipV="1">
                <a:off x="2704406" y="2085055"/>
                <a:ext cx="79959" cy="27507"/>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44" name="Oval 468">
                <a:extLst>
                  <a:ext uri="{FF2B5EF4-FFF2-40B4-BE49-F238E27FC236}">
                    <a16:creationId xmlns:a16="http://schemas.microsoft.com/office/drawing/2014/main" id="{FE84916F-2826-4473-867F-3EE913FBD654}"/>
                  </a:ext>
                </a:extLst>
              </p:cNvPr>
              <p:cNvSpPr/>
              <p:nvPr/>
            </p:nvSpPr>
            <p:spPr>
              <a:xfrm flipV="1">
                <a:off x="2813317" y="2147930"/>
                <a:ext cx="79959" cy="27507"/>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45" name="Oval 469">
                <a:extLst>
                  <a:ext uri="{FF2B5EF4-FFF2-40B4-BE49-F238E27FC236}">
                    <a16:creationId xmlns:a16="http://schemas.microsoft.com/office/drawing/2014/main" id="{FE29B523-6627-4815-9437-0A80E0802B4C}"/>
                  </a:ext>
                </a:extLst>
              </p:cNvPr>
              <p:cNvSpPr/>
              <p:nvPr/>
            </p:nvSpPr>
            <p:spPr>
              <a:xfrm flipV="1">
                <a:off x="2923606" y="2201636"/>
                <a:ext cx="79959" cy="26198"/>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46" name="Oval 470">
                <a:extLst>
                  <a:ext uri="{FF2B5EF4-FFF2-40B4-BE49-F238E27FC236}">
                    <a16:creationId xmlns:a16="http://schemas.microsoft.com/office/drawing/2014/main" id="{8CA6A163-DE0D-48D1-A254-71D3E6FDEE15}"/>
                  </a:ext>
                </a:extLst>
              </p:cNvPr>
              <p:cNvSpPr/>
              <p:nvPr/>
            </p:nvSpPr>
            <p:spPr>
              <a:xfrm flipV="1">
                <a:off x="3033895" y="2252722"/>
                <a:ext cx="79959" cy="27507"/>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47" name="Oval 471">
                <a:extLst>
                  <a:ext uri="{FF2B5EF4-FFF2-40B4-BE49-F238E27FC236}">
                    <a16:creationId xmlns:a16="http://schemas.microsoft.com/office/drawing/2014/main" id="{7C89A150-2C54-486C-BB77-4D440758F8AC}"/>
                  </a:ext>
                </a:extLst>
              </p:cNvPr>
              <p:cNvSpPr/>
              <p:nvPr/>
            </p:nvSpPr>
            <p:spPr>
              <a:xfrm flipV="1">
                <a:off x="3171756" y="2295948"/>
                <a:ext cx="79959" cy="27508"/>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grpSp>
        <p:grpSp>
          <p:nvGrpSpPr>
            <p:cNvPr id="4801" name="Group 479">
              <a:extLst>
                <a:ext uri="{FF2B5EF4-FFF2-40B4-BE49-F238E27FC236}">
                  <a16:creationId xmlns:a16="http://schemas.microsoft.com/office/drawing/2014/main" id="{1DA0C36A-97AA-4D28-813C-9547F64AFF90}"/>
                </a:ext>
              </a:extLst>
            </p:cNvPr>
            <p:cNvGrpSpPr>
              <a:grpSpLocks/>
            </p:cNvGrpSpPr>
            <p:nvPr/>
          </p:nvGrpSpPr>
          <p:grpSpPr bwMode="auto">
            <a:xfrm>
              <a:off x="2552759" y="1969784"/>
              <a:ext cx="806488" cy="311756"/>
              <a:chOff x="2555045" y="1975118"/>
              <a:chExt cx="806488" cy="311756"/>
            </a:xfrm>
          </p:grpSpPr>
          <p:sp>
            <p:nvSpPr>
              <p:cNvPr id="4834" name="Oval 472">
                <a:extLst>
                  <a:ext uri="{FF2B5EF4-FFF2-40B4-BE49-F238E27FC236}">
                    <a16:creationId xmlns:a16="http://schemas.microsoft.com/office/drawing/2014/main" id="{9434A0D0-1522-43E4-8779-E3E420A46037}"/>
                  </a:ext>
                </a:extLst>
              </p:cNvPr>
              <p:cNvSpPr/>
              <p:nvPr/>
            </p:nvSpPr>
            <p:spPr>
              <a:xfrm flipV="1">
                <a:off x="2555045" y="1975118"/>
                <a:ext cx="79959" cy="27507"/>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35" name="Oval 473">
                <a:extLst>
                  <a:ext uri="{FF2B5EF4-FFF2-40B4-BE49-F238E27FC236}">
                    <a16:creationId xmlns:a16="http://schemas.microsoft.com/office/drawing/2014/main" id="{26DD3175-E304-469B-8C28-13A6E2BA536B}"/>
                  </a:ext>
                </a:extLst>
              </p:cNvPr>
              <p:cNvSpPr/>
              <p:nvPr/>
            </p:nvSpPr>
            <p:spPr>
              <a:xfrm flipV="1">
                <a:off x="2701178" y="1997386"/>
                <a:ext cx="79959" cy="27508"/>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36" name="Oval 474">
                <a:extLst>
                  <a:ext uri="{FF2B5EF4-FFF2-40B4-BE49-F238E27FC236}">
                    <a16:creationId xmlns:a16="http://schemas.microsoft.com/office/drawing/2014/main" id="{71F8D0B1-DC46-49DC-A93B-C3B301053D74}"/>
                  </a:ext>
                </a:extLst>
              </p:cNvPr>
              <p:cNvSpPr/>
              <p:nvPr/>
            </p:nvSpPr>
            <p:spPr>
              <a:xfrm flipV="1">
                <a:off x="2815603" y="2048473"/>
                <a:ext cx="79959" cy="27507"/>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37" name="Oval 475">
                <a:extLst>
                  <a:ext uri="{FF2B5EF4-FFF2-40B4-BE49-F238E27FC236}">
                    <a16:creationId xmlns:a16="http://schemas.microsoft.com/office/drawing/2014/main" id="{2FB3F1F3-8E50-40E3-96E4-5253FAED1F6A}"/>
                  </a:ext>
                </a:extLst>
              </p:cNvPr>
              <p:cNvSpPr/>
              <p:nvPr/>
            </p:nvSpPr>
            <p:spPr>
              <a:xfrm flipV="1">
                <a:off x="2923135" y="2111348"/>
                <a:ext cx="79959" cy="27507"/>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38" name="Oval 476">
                <a:extLst>
                  <a:ext uri="{FF2B5EF4-FFF2-40B4-BE49-F238E27FC236}">
                    <a16:creationId xmlns:a16="http://schemas.microsoft.com/office/drawing/2014/main" id="{5D53D72F-260F-4439-9EEE-F9EEBEE6AC76}"/>
                  </a:ext>
                </a:extLst>
              </p:cNvPr>
              <p:cNvSpPr/>
              <p:nvPr/>
            </p:nvSpPr>
            <p:spPr>
              <a:xfrm flipV="1">
                <a:off x="3034802" y="2165053"/>
                <a:ext cx="78581" cy="26198"/>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39" name="Oval 477">
                <a:extLst>
                  <a:ext uri="{FF2B5EF4-FFF2-40B4-BE49-F238E27FC236}">
                    <a16:creationId xmlns:a16="http://schemas.microsoft.com/office/drawing/2014/main" id="{DFBA6E1A-13DA-4640-A984-A4A2DA0114A9}"/>
                  </a:ext>
                </a:extLst>
              </p:cNvPr>
              <p:cNvSpPr/>
              <p:nvPr/>
            </p:nvSpPr>
            <p:spPr>
              <a:xfrm flipV="1">
                <a:off x="3145091" y="2216139"/>
                <a:ext cx="79959" cy="27507"/>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40" name="Oval 478">
                <a:extLst>
                  <a:ext uri="{FF2B5EF4-FFF2-40B4-BE49-F238E27FC236}">
                    <a16:creationId xmlns:a16="http://schemas.microsoft.com/office/drawing/2014/main" id="{5F2F2127-B1B8-4D9A-88AD-EA356B037F2C}"/>
                  </a:ext>
                </a:extLst>
              </p:cNvPr>
              <p:cNvSpPr/>
              <p:nvPr/>
            </p:nvSpPr>
            <p:spPr>
              <a:xfrm flipV="1">
                <a:off x="3281574" y="2259366"/>
                <a:ext cx="79959" cy="27508"/>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grpSp>
        <p:grpSp>
          <p:nvGrpSpPr>
            <p:cNvPr id="4802" name="Group 480">
              <a:extLst>
                <a:ext uri="{FF2B5EF4-FFF2-40B4-BE49-F238E27FC236}">
                  <a16:creationId xmlns:a16="http://schemas.microsoft.com/office/drawing/2014/main" id="{8EF5FD07-2340-43DE-B73A-43A9EFB7C4A7}"/>
                </a:ext>
              </a:extLst>
            </p:cNvPr>
            <p:cNvGrpSpPr>
              <a:grpSpLocks/>
            </p:cNvGrpSpPr>
            <p:nvPr/>
          </p:nvGrpSpPr>
          <p:grpSpPr bwMode="auto">
            <a:xfrm>
              <a:off x="2660291" y="1927867"/>
              <a:ext cx="807866" cy="313065"/>
              <a:chOff x="2554373" y="1974730"/>
              <a:chExt cx="807866" cy="313065"/>
            </a:xfrm>
          </p:grpSpPr>
          <p:sp>
            <p:nvSpPr>
              <p:cNvPr id="4827" name="Oval 481">
                <a:extLst>
                  <a:ext uri="{FF2B5EF4-FFF2-40B4-BE49-F238E27FC236}">
                    <a16:creationId xmlns:a16="http://schemas.microsoft.com/office/drawing/2014/main" id="{1220E94D-04B1-4E03-A5A9-B66D44237468}"/>
                  </a:ext>
                </a:extLst>
              </p:cNvPr>
              <p:cNvSpPr/>
              <p:nvPr/>
            </p:nvSpPr>
            <p:spPr>
              <a:xfrm flipV="1">
                <a:off x="2554373" y="1974730"/>
                <a:ext cx="79959" cy="27507"/>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28" name="Oval 483">
                <a:extLst>
                  <a:ext uri="{FF2B5EF4-FFF2-40B4-BE49-F238E27FC236}">
                    <a16:creationId xmlns:a16="http://schemas.microsoft.com/office/drawing/2014/main" id="{6C5986F3-6C23-4E4F-9F11-A8047FC916B8}"/>
                  </a:ext>
                </a:extLst>
              </p:cNvPr>
              <p:cNvSpPr/>
              <p:nvPr/>
            </p:nvSpPr>
            <p:spPr>
              <a:xfrm flipV="1">
                <a:off x="2701885" y="1996998"/>
                <a:ext cx="79959" cy="27508"/>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29" name="Oval 486">
                <a:extLst>
                  <a:ext uri="{FF2B5EF4-FFF2-40B4-BE49-F238E27FC236}">
                    <a16:creationId xmlns:a16="http://schemas.microsoft.com/office/drawing/2014/main" id="{47635DE0-3B4F-4005-9B40-83EDF3A381C4}"/>
                  </a:ext>
                </a:extLst>
              </p:cNvPr>
              <p:cNvSpPr/>
              <p:nvPr/>
            </p:nvSpPr>
            <p:spPr>
              <a:xfrm flipV="1">
                <a:off x="2814931" y="2048085"/>
                <a:ext cx="79959" cy="27507"/>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30" name="Oval 487">
                <a:extLst>
                  <a:ext uri="{FF2B5EF4-FFF2-40B4-BE49-F238E27FC236}">
                    <a16:creationId xmlns:a16="http://schemas.microsoft.com/office/drawing/2014/main" id="{F95FCE64-19E9-4B65-A0FC-CB60D4443EB6}"/>
                  </a:ext>
                </a:extLst>
              </p:cNvPr>
              <p:cNvSpPr/>
              <p:nvPr/>
            </p:nvSpPr>
            <p:spPr>
              <a:xfrm flipV="1">
                <a:off x="2923841" y="2110960"/>
                <a:ext cx="79959" cy="27507"/>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31" name="Oval 493">
                <a:extLst>
                  <a:ext uri="{FF2B5EF4-FFF2-40B4-BE49-F238E27FC236}">
                    <a16:creationId xmlns:a16="http://schemas.microsoft.com/office/drawing/2014/main" id="{28C3468A-1DAC-47BA-8A03-8D653C3AB139}"/>
                  </a:ext>
                </a:extLst>
              </p:cNvPr>
              <p:cNvSpPr/>
              <p:nvPr/>
            </p:nvSpPr>
            <p:spPr>
              <a:xfrm flipV="1">
                <a:off x="3034130" y="2164665"/>
                <a:ext cx="79959" cy="27508"/>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32" name="Oval 494">
                <a:extLst>
                  <a:ext uri="{FF2B5EF4-FFF2-40B4-BE49-F238E27FC236}">
                    <a16:creationId xmlns:a16="http://schemas.microsoft.com/office/drawing/2014/main" id="{AB51DB1E-B151-4E11-9298-8BC347E60D3E}"/>
                  </a:ext>
                </a:extLst>
              </p:cNvPr>
              <p:cNvSpPr/>
              <p:nvPr/>
            </p:nvSpPr>
            <p:spPr>
              <a:xfrm flipV="1">
                <a:off x="3144419" y="2217061"/>
                <a:ext cx="79959" cy="26198"/>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33" name="Oval 495">
                <a:extLst>
                  <a:ext uri="{FF2B5EF4-FFF2-40B4-BE49-F238E27FC236}">
                    <a16:creationId xmlns:a16="http://schemas.microsoft.com/office/drawing/2014/main" id="{7CFC2591-856A-4487-8FBD-D8F32090FC4E}"/>
                  </a:ext>
                </a:extLst>
              </p:cNvPr>
              <p:cNvSpPr/>
              <p:nvPr/>
            </p:nvSpPr>
            <p:spPr>
              <a:xfrm flipV="1">
                <a:off x="3282280" y="2260288"/>
                <a:ext cx="79959" cy="27507"/>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grpSp>
        <p:grpSp>
          <p:nvGrpSpPr>
            <p:cNvPr id="4803" name="Group 496">
              <a:extLst>
                <a:ext uri="{FF2B5EF4-FFF2-40B4-BE49-F238E27FC236}">
                  <a16:creationId xmlns:a16="http://schemas.microsoft.com/office/drawing/2014/main" id="{7764B44D-E3C0-4111-A32E-2E539D194FC2}"/>
                </a:ext>
              </a:extLst>
            </p:cNvPr>
            <p:cNvGrpSpPr>
              <a:grpSpLocks/>
            </p:cNvGrpSpPr>
            <p:nvPr/>
          </p:nvGrpSpPr>
          <p:grpSpPr bwMode="auto">
            <a:xfrm>
              <a:off x="2769201" y="1885951"/>
              <a:ext cx="806487" cy="313065"/>
              <a:chOff x="2555079" y="1974343"/>
              <a:chExt cx="806487" cy="313065"/>
            </a:xfrm>
          </p:grpSpPr>
          <p:sp>
            <p:nvSpPr>
              <p:cNvPr id="4820" name="Oval 497">
                <a:extLst>
                  <a:ext uri="{FF2B5EF4-FFF2-40B4-BE49-F238E27FC236}">
                    <a16:creationId xmlns:a16="http://schemas.microsoft.com/office/drawing/2014/main" id="{71BCD761-31EC-44A6-82FE-23C5FFB5B578}"/>
                  </a:ext>
                </a:extLst>
              </p:cNvPr>
              <p:cNvSpPr/>
              <p:nvPr/>
            </p:nvSpPr>
            <p:spPr>
              <a:xfrm flipV="1">
                <a:off x="2555079" y="1974343"/>
                <a:ext cx="79959" cy="27507"/>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21" name="Oval 498">
                <a:extLst>
                  <a:ext uri="{FF2B5EF4-FFF2-40B4-BE49-F238E27FC236}">
                    <a16:creationId xmlns:a16="http://schemas.microsoft.com/office/drawing/2014/main" id="{6808A2F3-939B-43BE-850E-C754F8C0E15F}"/>
                  </a:ext>
                </a:extLst>
              </p:cNvPr>
              <p:cNvSpPr/>
              <p:nvPr/>
            </p:nvSpPr>
            <p:spPr>
              <a:xfrm flipV="1">
                <a:off x="2701212" y="1996611"/>
                <a:ext cx="79959" cy="27508"/>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22" name="Oval 499">
                <a:extLst>
                  <a:ext uri="{FF2B5EF4-FFF2-40B4-BE49-F238E27FC236}">
                    <a16:creationId xmlns:a16="http://schemas.microsoft.com/office/drawing/2014/main" id="{6D6F8A85-0292-4E92-AF6C-9B00A13AE4CB}"/>
                  </a:ext>
                </a:extLst>
              </p:cNvPr>
              <p:cNvSpPr/>
              <p:nvPr/>
            </p:nvSpPr>
            <p:spPr>
              <a:xfrm flipV="1">
                <a:off x="2815636" y="2047698"/>
                <a:ext cx="79959" cy="27507"/>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23" name="Oval 500">
                <a:extLst>
                  <a:ext uri="{FF2B5EF4-FFF2-40B4-BE49-F238E27FC236}">
                    <a16:creationId xmlns:a16="http://schemas.microsoft.com/office/drawing/2014/main" id="{F586D481-A861-4433-A87C-2839B8D84533}"/>
                  </a:ext>
                </a:extLst>
              </p:cNvPr>
              <p:cNvSpPr/>
              <p:nvPr/>
            </p:nvSpPr>
            <p:spPr>
              <a:xfrm flipV="1">
                <a:off x="2923168" y="2110573"/>
                <a:ext cx="79959" cy="27507"/>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24" name="Oval 501">
                <a:extLst>
                  <a:ext uri="{FF2B5EF4-FFF2-40B4-BE49-F238E27FC236}">
                    <a16:creationId xmlns:a16="http://schemas.microsoft.com/office/drawing/2014/main" id="{D812A052-CE40-47E8-AF55-7B6522CCAF44}"/>
                  </a:ext>
                </a:extLst>
              </p:cNvPr>
              <p:cNvSpPr/>
              <p:nvPr/>
            </p:nvSpPr>
            <p:spPr>
              <a:xfrm flipV="1">
                <a:off x="3034836" y="2164278"/>
                <a:ext cx="78580" cy="27508"/>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25" name="Oval 502">
                <a:extLst>
                  <a:ext uri="{FF2B5EF4-FFF2-40B4-BE49-F238E27FC236}">
                    <a16:creationId xmlns:a16="http://schemas.microsoft.com/office/drawing/2014/main" id="{987DFABC-9A0F-4EF0-ABF2-7E8BB22474E6}"/>
                  </a:ext>
                </a:extLst>
              </p:cNvPr>
              <p:cNvSpPr/>
              <p:nvPr/>
            </p:nvSpPr>
            <p:spPr>
              <a:xfrm flipV="1">
                <a:off x="3145125" y="2216674"/>
                <a:ext cx="79959" cy="26198"/>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26" name="Oval 503">
                <a:extLst>
                  <a:ext uri="{FF2B5EF4-FFF2-40B4-BE49-F238E27FC236}">
                    <a16:creationId xmlns:a16="http://schemas.microsoft.com/office/drawing/2014/main" id="{B87542F1-5704-4C85-93BD-E7EF236BB6D0}"/>
                  </a:ext>
                </a:extLst>
              </p:cNvPr>
              <p:cNvSpPr/>
              <p:nvPr/>
            </p:nvSpPr>
            <p:spPr>
              <a:xfrm flipV="1">
                <a:off x="3281607" y="2259901"/>
                <a:ext cx="79959" cy="27507"/>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grpSp>
        <p:grpSp>
          <p:nvGrpSpPr>
            <p:cNvPr id="4804" name="Group 504">
              <a:extLst>
                <a:ext uri="{FF2B5EF4-FFF2-40B4-BE49-F238E27FC236}">
                  <a16:creationId xmlns:a16="http://schemas.microsoft.com/office/drawing/2014/main" id="{73596BAD-D80C-497C-8AE4-642C7C7C28AD}"/>
                </a:ext>
              </a:extLst>
            </p:cNvPr>
            <p:cNvGrpSpPr>
              <a:grpSpLocks/>
            </p:cNvGrpSpPr>
            <p:nvPr/>
          </p:nvGrpSpPr>
          <p:grpSpPr bwMode="auto">
            <a:xfrm>
              <a:off x="2876733" y="1845344"/>
              <a:ext cx="807866" cy="311755"/>
              <a:chOff x="2554407" y="1975265"/>
              <a:chExt cx="807866" cy="311755"/>
            </a:xfrm>
          </p:grpSpPr>
          <p:sp>
            <p:nvSpPr>
              <p:cNvPr id="4813" name="Oval 505">
                <a:extLst>
                  <a:ext uri="{FF2B5EF4-FFF2-40B4-BE49-F238E27FC236}">
                    <a16:creationId xmlns:a16="http://schemas.microsoft.com/office/drawing/2014/main" id="{62EE461C-A515-424A-B0F0-38ED892698C2}"/>
                  </a:ext>
                </a:extLst>
              </p:cNvPr>
              <p:cNvSpPr/>
              <p:nvPr/>
            </p:nvSpPr>
            <p:spPr>
              <a:xfrm flipV="1">
                <a:off x="2554407" y="1975265"/>
                <a:ext cx="79959" cy="27508"/>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14" name="Oval 506">
                <a:extLst>
                  <a:ext uri="{FF2B5EF4-FFF2-40B4-BE49-F238E27FC236}">
                    <a16:creationId xmlns:a16="http://schemas.microsoft.com/office/drawing/2014/main" id="{C18D277F-AB96-46B9-8E01-D6BDC55D1129}"/>
                  </a:ext>
                </a:extLst>
              </p:cNvPr>
              <p:cNvSpPr/>
              <p:nvPr/>
            </p:nvSpPr>
            <p:spPr>
              <a:xfrm flipV="1">
                <a:off x="2701918" y="1997534"/>
                <a:ext cx="79959" cy="27507"/>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15" name="Oval 507">
                <a:extLst>
                  <a:ext uri="{FF2B5EF4-FFF2-40B4-BE49-F238E27FC236}">
                    <a16:creationId xmlns:a16="http://schemas.microsoft.com/office/drawing/2014/main" id="{20666C42-4499-47BB-BAC5-6CC697E895FC}"/>
                  </a:ext>
                </a:extLst>
              </p:cNvPr>
              <p:cNvSpPr/>
              <p:nvPr/>
            </p:nvSpPr>
            <p:spPr>
              <a:xfrm flipV="1">
                <a:off x="2814964" y="2048619"/>
                <a:ext cx="79959" cy="27508"/>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16" name="Oval 508">
                <a:extLst>
                  <a:ext uri="{FF2B5EF4-FFF2-40B4-BE49-F238E27FC236}">
                    <a16:creationId xmlns:a16="http://schemas.microsoft.com/office/drawing/2014/main" id="{6D8B7504-9E21-450F-BBC7-9266BF7CF2F0}"/>
                  </a:ext>
                </a:extLst>
              </p:cNvPr>
              <p:cNvSpPr/>
              <p:nvPr/>
            </p:nvSpPr>
            <p:spPr>
              <a:xfrm flipV="1">
                <a:off x="2923875" y="2111494"/>
                <a:ext cx="79959" cy="27508"/>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17" name="Oval 509">
                <a:extLst>
                  <a:ext uri="{FF2B5EF4-FFF2-40B4-BE49-F238E27FC236}">
                    <a16:creationId xmlns:a16="http://schemas.microsoft.com/office/drawing/2014/main" id="{B2FF34E4-570B-4D54-9324-20817A8191A6}"/>
                  </a:ext>
                </a:extLst>
              </p:cNvPr>
              <p:cNvSpPr/>
              <p:nvPr/>
            </p:nvSpPr>
            <p:spPr>
              <a:xfrm flipV="1">
                <a:off x="3034164" y="2165201"/>
                <a:ext cx="79959" cy="26198"/>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18" name="Oval 510">
                <a:extLst>
                  <a:ext uri="{FF2B5EF4-FFF2-40B4-BE49-F238E27FC236}">
                    <a16:creationId xmlns:a16="http://schemas.microsoft.com/office/drawing/2014/main" id="{9580CB3C-DA2A-47B4-8D25-08B1EB470BF6}"/>
                  </a:ext>
                </a:extLst>
              </p:cNvPr>
              <p:cNvSpPr/>
              <p:nvPr/>
            </p:nvSpPr>
            <p:spPr>
              <a:xfrm flipV="1">
                <a:off x="3144453" y="2216286"/>
                <a:ext cx="79959" cy="27508"/>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19" name="Oval 511">
                <a:extLst>
                  <a:ext uri="{FF2B5EF4-FFF2-40B4-BE49-F238E27FC236}">
                    <a16:creationId xmlns:a16="http://schemas.microsoft.com/office/drawing/2014/main" id="{9ADF987D-2DB4-4B41-B557-FD6025C54BA2}"/>
                  </a:ext>
                </a:extLst>
              </p:cNvPr>
              <p:cNvSpPr/>
              <p:nvPr/>
            </p:nvSpPr>
            <p:spPr>
              <a:xfrm flipV="1">
                <a:off x="3282314" y="2259513"/>
                <a:ext cx="79959" cy="27507"/>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grpSp>
        <p:grpSp>
          <p:nvGrpSpPr>
            <p:cNvPr id="4805" name="Group 512">
              <a:extLst>
                <a:ext uri="{FF2B5EF4-FFF2-40B4-BE49-F238E27FC236}">
                  <a16:creationId xmlns:a16="http://schemas.microsoft.com/office/drawing/2014/main" id="{983327EF-A8CA-4686-ABED-985E2B3D1574}"/>
                </a:ext>
              </a:extLst>
            </p:cNvPr>
            <p:cNvGrpSpPr>
              <a:grpSpLocks/>
            </p:cNvGrpSpPr>
            <p:nvPr/>
          </p:nvGrpSpPr>
          <p:grpSpPr bwMode="auto">
            <a:xfrm>
              <a:off x="2985643" y="1803427"/>
              <a:ext cx="806488" cy="313066"/>
              <a:chOff x="2555113" y="1974877"/>
              <a:chExt cx="806488" cy="313066"/>
            </a:xfrm>
          </p:grpSpPr>
          <p:sp>
            <p:nvSpPr>
              <p:cNvPr id="4806" name="Oval 513">
                <a:extLst>
                  <a:ext uri="{FF2B5EF4-FFF2-40B4-BE49-F238E27FC236}">
                    <a16:creationId xmlns:a16="http://schemas.microsoft.com/office/drawing/2014/main" id="{BD8EDEF4-E8B8-4706-AD26-07A68334F061}"/>
                  </a:ext>
                </a:extLst>
              </p:cNvPr>
              <p:cNvSpPr/>
              <p:nvPr/>
            </p:nvSpPr>
            <p:spPr>
              <a:xfrm flipV="1">
                <a:off x="2555113" y="1974877"/>
                <a:ext cx="79959" cy="27508"/>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07" name="Oval 514">
                <a:extLst>
                  <a:ext uri="{FF2B5EF4-FFF2-40B4-BE49-F238E27FC236}">
                    <a16:creationId xmlns:a16="http://schemas.microsoft.com/office/drawing/2014/main" id="{7D83B98D-0D5A-4259-9C68-5F526D6EB40C}"/>
                  </a:ext>
                </a:extLst>
              </p:cNvPr>
              <p:cNvSpPr/>
              <p:nvPr/>
            </p:nvSpPr>
            <p:spPr>
              <a:xfrm flipV="1">
                <a:off x="2701246" y="1997146"/>
                <a:ext cx="79959" cy="27507"/>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08" name="Oval 515">
                <a:extLst>
                  <a:ext uri="{FF2B5EF4-FFF2-40B4-BE49-F238E27FC236}">
                    <a16:creationId xmlns:a16="http://schemas.microsoft.com/office/drawing/2014/main" id="{0D478EE0-613F-4073-9597-7C03726F0254}"/>
                  </a:ext>
                </a:extLst>
              </p:cNvPr>
              <p:cNvSpPr/>
              <p:nvPr/>
            </p:nvSpPr>
            <p:spPr>
              <a:xfrm flipV="1">
                <a:off x="2815671" y="2048232"/>
                <a:ext cx="79959" cy="27508"/>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09" name="Oval 516">
                <a:extLst>
                  <a:ext uri="{FF2B5EF4-FFF2-40B4-BE49-F238E27FC236}">
                    <a16:creationId xmlns:a16="http://schemas.microsoft.com/office/drawing/2014/main" id="{77A8B3B9-D62B-41BA-9E54-2EA1D4407C06}"/>
                  </a:ext>
                </a:extLst>
              </p:cNvPr>
              <p:cNvSpPr/>
              <p:nvPr/>
            </p:nvSpPr>
            <p:spPr>
              <a:xfrm flipV="1">
                <a:off x="2923203" y="2111107"/>
                <a:ext cx="79959" cy="27508"/>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10" name="Oval 517">
                <a:extLst>
                  <a:ext uri="{FF2B5EF4-FFF2-40B4-BE49-F238E27FC236}">
                    <a16:creationId xmlns:a16="http://schemas.microsoft.com/office/drawing/2014/main" id="{CEAD0765-6E61-4F05-88E9-EFB61FF6B0AB}"/>
                  </a:ext>
                </a:extLst>
              </p:cNvPr>
              <p:cNvSpPr/>
              <p:nvPr/>
            </p:nvSpPr>
            <p:spPr>
              <a:xfrm flipV="1">
                <a:off x="3034870" y="2164813"/>
                <a:ext cx="78581" cy="27507"/>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11" name="Oval 518">
                <a:extLst>
                  <a:ext uri="{FF2B5EF4-FFF2-40B4-BE49-F238E27FC236}">
                    <a16:creationId xmlns:a16="http://schemas.microsoft.com/office/drawing/2014/main" id="{8091CE1E-CE35-461E-B50C-26CB99B66D1D}"/>
                  </a:ext>
                </a:extLst>
              </p:cNvPr>
              <p:cNvSpPr/>
              <p:nvPr/>
            </p:nvSpPr>
            <p:spPr>
              <a:xfrm flipV="1">
                <a:off x="3145159" y="2217209"/>
                <a:ext cx="79959" cy="26198"/>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4812" name="Oval 519">
                <a:extLst>
                  <a:ext uri="{FF2B5EF4-FFF2-40B4-BE49-F238E27FC236}">
                    <a16:creationId xmlns:a16="http://schemas.microsoft.com/office/drawing/2014/main" id="{9E0E8889-D997-4B26-9A3E-CE01AC8A6B96}"/>
                  </a:ext>
                </a:extLst>
              </p:cNvPr>
              <p:cNvSpPr/>
              <p:nvPr/>
            </p:nvSpPr>
            <p:spPr>
              <a:xfrm flipV="1">
                <a:off x="3281642" y="2260435"/>
                <a:ext cx="79959" cy="27508"/>
              </a:xfrm>
              <a:prstGeom prst="ellipse">
                <a:avLst/>
              </a:prstGeom>
              <a:solidFill>
                <a:sysClr val="window" lastClr="FFFFFF">
                  <a:lumMod val="65000"/>
                </a:sysClr>
              </a:solidFill>
              <a:ln w="3175" cap="flat" cmpd="sng" algn="ctr">
                <a:solidFill>
                  <a:sysClr val="windowText" lastClr="00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grpSp>
      </p:grpSp>
      <p:sp>
        <p:nvSpPr>
          <p:cNvPr id="4791" name="Rectangle 44">
            <a:extLst>
              <a:ext uri="{FF2B5EF4-FFF2-40B4-BE49-F238E27FC236}">
                <a16:creationId xmlns:a16="http://schemas.microsoft.com/office/drawing/2014/main" id="{B59A51E9-6FAC-467B-A0E4-FAF5DA18FF29}"/>
              </a:ext>
            </a:extLst>
          </p:cNvPr>
          <p:cNvSpPr>
            <a:spLocks noChangeArrowheads="1"/>
          </p:cNvSpPr>
          <p:nvPr/>
        </p:nvSpPr>
        <p:spPr bwMode="auto">
          <a:xfrm>
            <a:off x="6023992" y="4236559"/>
            <a:ext cx="1173399" cy="615553"/>
          </a:xfrm>
          <a:prstGeom prst="rect">
            <a:avLst/>
          </a:prstGeom>
          <a:noFill/>
          <a:ln w="9525">
            <a:noFill/>
            <a:miter lim="800000"/>
            <a:headEnd/>
            <a:tailEnd/>
          </a:ln>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l-SI" sz="2000" b="0" i="0" u="none" strike="noStrike" kern="0" cap="none" spc="0" normalizeH="0" baseline="0" noProof="0">
                <a:ln>
                  <a:noFill/>
                </a:ln>
                <a:effectLst/>
                <a:uLnTx/>
                <a:uFillTx/>
                <a:latin typeface="+mj-lt"/>
                <a:cs typeface="Calibri" panose="020F0502020204030204" pitchFamily="34" charset="0"/>
              </a:rPr>
              <a:t>površinske </a:t>
            </a:r>
          </a:p>
          <a:p>
            <a:pPr marL="0" marR="0" lvl="0" indent="0" defTabSz="914400" eaLnBrk="1" fontAlgn="auto" latinLnBrk="0" hangingPunct="1">
              <a:lnSpc>
                <a:spcPct val="100000"/>
              </a:lnSpc>
              <a:spcBef>
                <a:spcPts val="0"/>
              </a:spcBef>
              <a:spcAft>
                <a:spcPts val="0"/>
              </a:spcAft>
              <a:buClrTx/>
              <a:buSzTx/>
              <a:buFontTx/>
              <a:buNone/>
              <a:tabLst/>
              <a:defRPr/>
            </a:pPr>
            <a:r>
              <a:rPr kumimoji="0" lang="sl-SI" sz="2000" b="0" i="0" u="none" strike="noStrike" kern="0" cap="none" spc="0" normalizeH="0" baseline="0" noProof="0">
                <a:ln>
                  <a:noFill/>
                </a:ln>
                <a:effectLst/>
                <a:uLnTx/>
                <a:uFillTx/>
                <a:latin typeface="+mj-lt"/>
                <a:cs typeface="Calibri" panose="020F0502020204030204" pitchFamily="34" charset="0"/>
              </a:rPr>
              <a:t>elektrode</a:t>
            </a:r>
            <a:endParaRPr kumimoji="0" lang="sl-SI" sz="2400" b="0" i="0" u="none" strike="noStrike" kern="0" cap="none" spc="0" normalizeH="0" baseline="0" noProof="0">
              <a:ln>
                <a:noFill/>
              </a:ln>
              <a:effectLst/>
              <a:uLnTx/>
              <a:uFillTx/>
              <a:latin typeface="+mj-lt"/>
              <a:cs typeface="Calibri" panose="020F0502020204030204" pitchFamily="34" charset="0"/>
            </a:endParaRPr>
          </a:p>
        </p:txBody>
      </p:sp>
      <p:cxnSp>
        <p:nvCxnSpPr>
          <p:cNvPr id="4792" name="Straight Connector 527">
            <a:extLst>
              <a:ext uri="{FF2B5EF4-FFF2-40B4-BE49-F238E27FC236}">
                <a16:creationId xmlns:a16="http://schemas.microsoft.com/office/drawing/2014/main" id="{92560F9B-4752-4291-8A6C-6C45BF6CE65C}"/>
              </a:ext>
            </a:extLst>
          </p:cNvPr>
          <p:cNvCxnSpPr>
            <a:cxnSpLocks/>
          </p:cNvCxnSpPr>
          <p:nvPr/>
        </p:nvCxnSpPr>
        <p:spPr>
          <a:xfrm flipH="1">
            <a:off x="7880067" y="3045172"/>
            <a:ext cx="1267340" cy="906086"/>
          </a:xfrm>
          <a:prstGeom prst="line">
            <a:avLst/>
          </a:prstGeom>
          <a:noFill/>
          <a:ln w="9525" cap="flat" cmpd="sng" algn="ctr">
            <a:solidFill>
              <a:sysClr val="windowText" lastClr="000000"/>
            </a:solidFill>
            <a:prstDash val="dash"/>
          </a:ln>
          <a:effectLst/>
        </p:spPr>
      </p:cxnSp>
      <p:cxnSp>
        <p:nvCxnSpPr>
          <p:cNvPr id="4793" name="Straight Connector 525">
            <a:extLst>
              <a:ext uri="{FF2B5EF4-FFF2-40B4-BE49-F238E27FC236}">
                <a16:creationId xmlns:a16="http://schemas.microsoft.com/office/drawing/2014/main" id="{A5D2991D-52BA-4F90-8DEF-13B04816798F}"/>
              </a:ext>
            </a:extLst>
          </p:cNvPr>
          <p:cNvCxnSpPr>
            <a:cxnSpLocks/>
          </p:cNvCxnSpPr>
          <p:nvPr/>
        </p:nvCxnSpPr>
        <p:spPr>
          <a:xfrm flipH="1">
            <a:off x="7658416" y="2241609"/>
            <a:ext cx="1424336" cy="1757839"/>
          </a:xfrm>
          <a:prstGeom prst="line">
            <a:avLst/>
          </a:prstGeom>
          <a:noFill/>
          <a:ln w="9525" cap="flat" cmpd="sng" algn="ctr">
            <a:solidFill>
              <a:sysClr val="windowText" lastClr="000000"/>
            </a:solidFill>
            <a:prstDash val="dash"/>
          </a:ln>
          <a:effectLst/>
        </p:spPr>
      </p:cxnSp>
      <p:sp>
        <p:nvSpPr>
          <p:cNvPr id="4794" name="Rectangle 44">
            <a:extLst>
              <a:ext uri="{FF2B5EF4-FFF2-40B4-BE49-F238E27FC236}">
                <a16:creationId xmlns:a16="http://schemas.microsoft.com/office/drawing/2014/main" id="{8A737338-0541-4123-956E-6DAF086602CD}"/>
              </a:ext>
            </a:extLst>
          </p:cNvPr>
          <p:cNvSpPr>
            <a:spLocks noChangeArrowheads="1"/>
          </p:cNvSpPr>
          <p:nvPr/>
        </p:nvSpPr>
        <p:spPr bwMode="auto">
          <a:xfrm rot="21119980">
            <a:off x="8347538" y="3645907"/>
            <a:ext cx="2091079" cy="307777"/>
          </a:xfrm>
          <a:prstGeom prst="rect">
            <a:avLst/>
          </a:prstGeom>
          <a:noFill/>
          <a:ln w="9525">
            <a:noFill/>
            <a:miter lim="800000"/>
            <a:headEnd/>
            <a:tailEnd/>
          </a:ln>
        </p:spPr>
        <p:txBody>
          <a:bodyPr wrap="squar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l-SI" sz="2000" b="0" i="0" u="none" strike="noStrike" kern="0" cap="none" spc="0" normalizeH="0" baseline="0" noProof="0">
                <a:ln>
                  <a:noFill/>
                </a:ln>
                <a:effectLst/>
                <a:uLnTx/>
                <a:uFillTx/>
                <a:latin typeface="+mj-lt"/>
                <a:cs typeface="Calibri" panose="020F0502020204030204" pitchFamily="34" charset="0"/>
              </a:rPr>
              <a:t>motorični nevroni</a:t>
            </a:r>
            <a:endParaRPr kumimoji="0" lang="sl-SI" sz="2400" b="0" i="0" u="none" strike="noStrike" kern="0" cap="none" spc="0" normalizeH="0" baseline="0" noProof="0">
              <a:ln>
                <a:noFill/>
              </a:ln>
              <a:effectLst/>
              <a:uLnTx/>
              <a:uFillTx/>
              <a:latin typeface="+mj-lt"/>
              <a:cs typeface="Calibri" panose="020F0502020204030204" pitchFamily="34" charset="0"/>
            </a:endParaRPr>
          </a:p>
        </p:txBody>
      </p:sp>
      <p:sp>
        <p:nvSpPr>
          <p:cNvPr id="4795" name="Rectangle 44">
            <a:extLst>
              <a:ext uri="{FF2B5EF4-FFF2-40B4-BE49-F238E27FC236}">
                <a16:creationId xmlns:a16="http://schemas.microsoft.com/office/drawing/2014/main" id="{B420F505-C013-4104-B147-1399ECD64106}"/>
              </a:ext>
            </a:extLst>
          </p:cNvPr>
          <p:cNvSpPr>
            <a:spLocks noChangeArrowheads="1"/>
          </p:cNvSpPr>
          <p:nvPr/>
        </p:nvSpPr>
        <p:spPr bwMode="auto">
          <a:xfrm>
            <a:off x="6153571" y="1404378"/>
            <a:ext cx="2383667" cy="307777"/>
          </a:xfrm>
          <a:prstGeom prst="rect">
            <a:avLst/>
          </a:prstGeom>
          <a:noFill/>
          <a:ln w="9525">
            <a:noFill/>
            <a:miter lim="800000"/>
            <a:headEnd/>
            <a:tailEnd/>
          </a:ln>
        </p:spPr>
        <p:txBody>
          <a:bodyPr wrap="none" lIns="0" tIns="0" rIns="0" bIns="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sl-SI" sz="2000" b="0" i="0" u="none" strike="noStrike" kern="0" cap="none" spc="0" normalizeH="0" baseline="0" noProof="0">
                <a:ln>
                  <a:noFill/>
                </a:ln>
                <a:effectLst/>
                <a:uLnTx/>
                <a:uFillTx/>
                <a:latin typeface="+mj-lt"/>
                <a:cs typeface="Calibri" panose="020F0502020204030204" pitchFamily="34" charset="0"/>
              </a:rPr>
              <a:t>površinski signali EMG </a:t>
            </a:r>
          </a:p>
        </p:txBody>
      </p:sp>
      <p:sp>
        <p:nvSpPr>
          <p:cNvPr id="4796" name="Oval 307">
            <a:extLst>
              <a:ext uri="{FF2B5EF4-FFF2-40B4-BE49-F238E27FC236}">
                <a16:creationId xmlns:a16="http://schemas.microsoft.com/office/drawing/2014/main" id="{79C57EA6-0AC2-46CA-855F-A6B6A65FA4E5}"/>
              </a:ext>
            </a:extLst>
          </p:cNvPr>
          <p:cNvSpPr/>
          <p:nvPr/>
        </p:nvSpPr>
        <p:spPr>
          <a:xfrm rot="500508">
            <a:off x="9231348" y="4725277"/>
            <a:ext cx="222768" cy="233087"/>
          </a:xfrm>
          <a:prstGeom prst="ellipse">
            <a:avLst/>
          </a:prstGeom>
          <a:noFill/>
          <a:ln w="25400" cap="flat" cmpd="sng" algn="ctr">
            <a:solidFill>
              <a:sysClr val="window" lastClr="FFFFFF"/>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5042" name="Eksplozija: 14-točk 5041">
            <a:extLst>
              <a:ext uri="{FF2B5EF4-FFF2-40B4-BE49-F238E27FC236}">
                <a16:creationId xmlns:a16="http://schemas.microsoft.com/office/drawing/2014/main" id="{817672E8-9895-4482-8B36-36AB51DAF7AF}"/>
              </a:ext>
            </a:extLst>
          </p:cNvPr>
          <p:cNvSpPr/>
          <p:nvPr/>
        </p:nvSpPr>
        <p:spPr>
          <a:xfrm rot="20462714">
            <a:off x="10797336" y="3034531"/>
            <a:ext cx="162033" cy="155212"/>
          </a:xfrm>
          <a:prstGeom prst="irregularSeal2">
            <a:avLst/>
          </a:prstGeom>
          <a:solidFill>
            <a:srgbClr val="FFFFCC"/>
          </a:solidFill>
          <a:ln w="9525" cap="flat" cmpd="sng" algn="ctr">
            <a:solidFill>
              <a:srgbClr val="F79646"/>
            </a:solidFill>
            <a:prstDash val="solid"/>
          </a:ln>
          <a:effectLst/>
        </p:spPr>
        <p:txBody>
          <a:bodyPr rtlCol="0" anchor="ctr"/>
          <a:lstStyle/>
          <a:p>
            <a:pPr algn="ctr">
              <a:defRPr/>
            </a:pPr>
            <a:endParaRPr lang="sl-SI" kern="0">
              <a:latin typeface="+mj-lt"/>
            </a:endParaRPr>
          </a:p>
        </p:txBody>
      </p:sp>
      <p:sp>
        <p:nvSpPr>
          <p:cNvPr id="5044" name="Eksplozija: 14-točk 5043">
            <a:extLst>
              <a:ext uri="{FF2B5EF4-FFF2-40B4-BE49-F238E27FC236}">
                <a16:creationId xmlns:a16="http://schemas.microsoft.com/office/drawing/2014/main" id="{0080B93A-99E4-4A20-9E46-046F900883C6}"/>
              </a:ext>
            </a:extLst>
          </p:cNvPr>
          <p:cNvSpPr/>
          <p:nvPr/>
        </p:nvSpPr>
        <p:spPr>
          <a:xfrm rot="2886029">
            <a:off x="10799178" y="3271619"/>
            <a:ext cx="178783" cy="140672"/>
          </a:xfrm>
          <a:prstGeom prst="irregularSeal2">
            <a:avLst/>
          </a:prstGeom>
          <a:solidFill>
            <a:srgbClr val="FFFFCC"/>
          </a:solidFill>
          <a:ln w="9525" cap="flat" cmpd="sng" algn="ctr">
            <a:solidFill>
              <a:srgbClr val="F79646"/>
            </a:solidFill>
            <a:prstDash val="solid"/>
          </a:ln>
          <a:effectLst/>
        </p:spPr>
        <p:txBody>
          <a:bodyPr rtlCol="0" anchor="ctr"/>
          <a:lstStyle/>
          <a:p>
            <a:pPr algn="ctr">
              <a:defRPr/>
            </a:pPr>
            <a:endParaRPr lang="sl-SI" kern="0">
              <a:latin typeface="+mj-lt"/>
            </a:endParaRPr>
          </a:p>
        </p:txBody>
      </p:sp>
      <p:grpSp>
        <p:nvGrpSpPr>
          <p:cNvPr id="5046" name="Skupina 5045">
            <a:extLst>
              <a:ext uri="{FF2B5EF4-FFF2-40B4-BE49-F238E27FC236}">
                <a16:creationId xmlns:a16="http://schemas.microsoft.com/office/drawing/2014/main" id="{9CC32D38-261A-4221-B18A-956C9FDF76AC}"/>
              </a:ext>
            </a:extLst>
          </p:cNvPr>
          <p:cNvGrpSpPr/>
          <p:nvPr/>
        </p:nvGrpSpPr>
        <p:grpSpPr>
          <a:xfrm>
            <a:off x="6145818" y="1790960"/>
            <a:ext cx="2977058" cy="1531389"/>
            <a:chOff x="536456" y="1764145"/>
            <a:chExt cx="2619367" cy="1447199"/>
          </a:xfrm>
        </p:grpSpPr>
        <p:sp>
          <p:nvSpPr>
            <p:cNvPr id="5047" name="Freeform 814">
              <a:extLst>
                <a:ext uri="{FF2B5EF4-FFF2-40B4-BE49-F238E27FC236}">
                  <a16:creationId xmlns:a16="http://schemas.microsoft.com/office/drawing/2014/main" id="{1DC33E01-2A5A-474F-85D2-36AD38E55B1E}"/>
                </a:ext>
              </a:extLst>
            </p:cNvPr>
            <p:cNvSpPr>
              <a:spLocks/>
            </p:cNvSpPr>
            <p:nvPr/>
          </p:nvSpPr>
          <p:spPr bwMode="auto">
            <a:xfrm>
              <a:off x="536456" y="2091850"/>
              <a:ext cx="52857" cy="51143"/>
            </a:xfrm>
            <a:custGeom>
              <a:avLst/>
              <a:gdLst>
                <a:gd name="T0" fmla="*/ 0 w 36"/>
                <a:gd name="T1" fmla="*/ 14 h 27"/>
                <a:gd name="T2" fmla="*/ 0 w 36"/>
                <a:gd name="T3" fmla="*/ 15 h 27"/>
                <a:gd name="T4" fmla="*/ 1 w 36"/>
                <a:gd name="T5" fmla="*/ 6 h 27"/>
                <a:gd name="T6" fmla="*/ 2 w 36"/>
                <a:gd name="T7" fmla="*/ 21 h 27"/>
                <a:gd name="T8" fmla="*/ 2 w 36"/>
                <a:gd name="T9" fmla="*/ 20 h 27"/>
                <a:gd name="T10" fmla="*/ 3 w 36"/>
                <a:gd name="T11" fmla="*/ 21 h 27"/>
                <a:gd name="T12" fmla="*/ 5 w 36"/>
                <a:gd name="T13" fmla="*/ 9 h 27"/>
                <a:gd name="T14" fmla="*/ 5 w 36"/>
                <a:gd name="T15" fmla="*/ 12 h 27"/>
                <a:gd name="T16" fmla="*/ 5 w 36"/>
                <a:gd name="T17" fmla="*/ 11 h 27"/>
                <a:gd name="T18" fmla="*/ 6 w 36"/>
                <a:gd name="T19" fmla="*/ 9 h 27"/>
                <a:gd name="T20" fmla="*/ 7 w 36"/>
                <a:gd name="T21" fmla="*/ 21 h 27"/>
                <a:gd name="T22" fmla="*/ 8 w 36"/>
                <a:gd name="T23" fmla="*/ 21 h 27"/>
                <a:gd name="T24" fmla="*/ 9 w 36"/>
                <a:gd name="T25" fmla="*/ 7 h 27"/>
                <a:gd name="T26" fmla="*/ 10 w 36"/>
                <a:gd name="T27" fmla="*/ 11 h 27"/>
                <a:gd name="T28" fmla="*/ 10 w 36"/>
                <a:gd name="T29" fmla="*/ 9 h 27"/>
                <a:gd name="T30" fmla="*/ 10 w 36"/>
                <a:gd name="T31" fmla="*/ 6 h 27"/>
                <a:gd name="T32" fmla="*/ 13 w 36"/>
                <a:gd name="T33" fmla="*/ 22 h 27"/>
                <a:gd name="T34" fmla="*/ 13 w 36"/>
                <a:gd name="T35" fmla="*/ 21 h 27"/>
                <a:gd name="T36" fmla="*/ 15 w 36"/>
                <a:gd name="T37" fmla="*/ 8 h 27"/>
                <a:gd name="T38" fmla="*/ 15 w 36"/>
                <a:gd name="T39" fmla="*/ 8 h 27"/>
                <a:gd name="T40" fmla="*/ 15 w 36"/>
                <a:gd name="T41" fmla="*/ 10 h 27"/>
                <a:gd name="T42" fmla="*/ 17 w 36"/>
                <a:gd name="T43" fmla="*/ 17 h 27"/>
                <a:gd name="T44" fmla="*/ 17 w 36"/>
                <a:gd name="T45" fmla="*/ 9 h 27"/>
                <a:gd name="T46" fmla="*/ 18 w 36"/>
                <a:gd name="T47" fmla="*/ 10 h 27"/>
                <a:gd name="T48" fmla="*/ 18 w 36"/>
                <a:gd name="T49" fmla="*/ 12 h 27"/>
                <a:gd name="T50" fmla="*/ 18 w 36"/>
                <a:gd name="T51" fmla="*/ 9 h 27"/>
                <a:gd name="T52" fmla="*/ 20 w 36"/>
                <a:gd name="T53" fmla="*/ 19 h 27"/>
                <a:gd name="T54" fmla="*/ 20 w 36"/>
                <a:gd name="T55" fmla="*/ 14 h 27"/>
                <a:gd name="T56" fmla="*/ 20 w 36"/>
                <a:gd name="T57" fmla="*/ 12 h 27"/>
                <a:gd name="T58" fmla="*/ 21 w 36"/>
                <a:gd name="T59" fmla="*/ 19 h 27"/>
                <a:gd name="T60" fmla="*/ 22 w 36"/>
                <a:gd name="T61" fmla="*/ 8 h 27"/>
                <a:gd name="T62" fmla="*/ 23 w 36"/>
                <a:gd name="T63" fmla="*/ 16 h 27"/>
                <a:gd name="T64" fmla="*/ 23 w 36"/>
                <a:gd name="T65" fmla="*/ 11 h 27"/>
                <a:gd name="T66" fmla="*/ 24 w 36"/>
                <a:gd name="T67" fmla="*/ 6 h 27"/>
                <a:gd name="T68" fmla="*/ 25 w 36"/>
                <a:gd name="T69" fmla="*/ 16 h 27"/>
                <a:gd name="T70" fmla="*/ 25 w 36"/>
                <a:gd name="T71" fmla="*/ 16 h 27"/>
                <a:gd name="T72" fmla="*/ 26 w 36"/>
                <a:gd name="T73" fmla="*/ 16 h 27"/>
                <a:gd name="T74" fmla="*/ 27 w 36"/>
                <a:gd name="T75" fmla="*/ 25 h 27"/>
                <a:gd name="T76" fmla="*/ 28 w 36"/>
                <a:gd name="T77" fmla="*/ 10 h 27"/>
                <a:gd name="T78" fmla="*/ 28 w 36"/>
                <a:gd name="T79" fmla="*/ 9 h 27"/>
                <a:gd name="T80" fmla="*/ 29 w 36"/>
                <a:gd name="T81" fmla="*/ 0 h 27"/>
                <a:gd name="T82" fmla="*/ 30 w 36"/>
                <a:gd name="T83" fmla="*/ 14 h 27"/>
                <a:gd name="T84" fmla="*/ 31 w 36"/>
                <a:gd name="T85" fmla="*/ 20 h 27"/>
                <a:gd name="T86" fmla="*/ 32 w 36"/>
                <a:gd name="T87" fmla="*/ 10 h 27"/>
                <a:gd name="T88" fmla="*/ 32 w 36"/>
                <a:gd name="T89" fmla="*/ 27 h 27"/>
                <a:gd name="T90" fmla="*/ 33 w 36"/>
                <a:gd name="T91" fmla="*/ 17 h 27"/>
                <a:gd name="T92" fmla="*/ 33 w 36"/>
                <a:gd name="T93" fmla="*/ 14 h 27"/>
                <a:gd name="T94" fmla="*/ 34 w 36"/>
                <a:gd name="T95" fmla="*/ 3 h 27"/>
                <a:gd name="T96" fmla="*/ 35 w 36"/>
                <a:gd name="T97" fmla="*/ 21 h 27"/>
                <a:gd name="T98" fmla="*/ 35 w 36"/>
                <a:gd name="T99" fmla="*/ 15 h 27"/>
                <a:gd name="T100" fmla="*/ 36 w 36"/>
                <a:gd name="T101" fmla="*/ 12 h 27"/>
                <a:gd name="T102" fmla="*/ 36 w 36"/>
                <a:gd name="T103"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 h="27">
                  <a:moveTo>
                    <a:pt x="0" y="14"/>
                  </a:moveTo>
                  <a:lnTo>
                    <a:pt x="0" y="15"/>
                  </a:lnTo>
                  <a:lnTo>
                    <a:pt x="1" y="6"/>
                  </a:lnTo>
                  <a:lnTo>
                    <a:pt x="2" y="21"/>
                  </a:lnTo>
                  <a:lnTo>
                    <a:pt x="2" y="20"/>
                  </a:lnTo>
                  <a:lnTo>
                    <a:pt x="3" y="21"/>
                  </a:lnTo>
                  <a:lnTo>
                    <a:pt x="5" y="9"/>
                  </a:lnTo>
                  <a:lnTo>
                    <a:pt x="5" y="12"/>
                  </a:lnTo>
                  <a:lnTo>
                    <a:pt x="5" y="11"/>
                  </a:lnTo>
                  <a:lnTo>
                    <a:pt x="6" y="9"/>
                  </a:lnTo>
                  <a:lnTo>
                    <a:pt x="7" y="21"/>
                  </a:lnTo>
                  <a:lnTo>
                    <a:pt x="8" y="21"/>
                  </a:lnTo>
                  <a:lnTo>
                    <a:pt x="9" y="7"/>
                  </a:lnTo>
                  <a:lnTo>
                    <a:pt x="10" y="11"/>
                  </a:lnTo>
                  <a:lnTo>
                    <a:pt x="10" y="9"/>
                  </a:lnTo>
                  <a:lnTo>
                    <a:pt x="10" y="6"/>
                  </a:lnTo>
                  <a:lnTo>
                    <a:pt x="13" y="22"/>
                  </a:lnTo>
                  <a:lnTo>
                    <a:pt x="13" y="21"/>
                  </a:lnTo>
                  <a:lnTo>
                    <a:pt x="15" y="8"/>
                  </a:lnTo>
                  <a:lnTo>
                    <a:pt x="15" y="8"/>
                  </a:lnTo>
                  <a:lnTo>
                    <a:pt x="15" y="10"/>
                  </a:lnTo>
                  <a:lnTo>
                    <a:pt x="17" y="17"/>
                  </a:lnTo>
                  <a:lnTo>
                    <a:pt x="17" y="9"/>
                  </a:lnTo>
                  <a:lnTo>
                    <a:pt x="18" y="10"/>
                  </a:lnTo>
                  <a:lnTo>
                    <a:pt x="18" y="12"/>
                  </a:lnTo>
                  <a:lnTo>
                    <a:pt x="18" y="9"/>
                  </a:lnTo>
                  <a:lnTo>
                    <a:pt x="20" y="19"/>
                  </a:lnTo>
                  <a:lnTo>
                    <a:pt x="20" y="14"/>
                  </a:lnTo>
                  <a:lnTo>
                    <a:pt x="20" y="12"/>
                  </a:lnTo>
                  <a:lnTo>
                    <a:pt x="21" y="19"/>
                  </a:lnTo>
                  <a:lnTo>
                    <a:pt x="22" y="8"/>
                  </a:lnTo>
                  <a:lnTo>
                    <a:pt x="23" y="16"/>
                  </a:lnTo>
                  <a:lnTo>
                    <a:pt x="23" y="11"/>
                  </a:lnTo>
                  <a:lnTo>
                    <a:pt x="24" y="6"/>
                  </a:lnTo>
                  <a:lnTo>
                    <a:pt x="25" y="16"/>
                  </a:lnTo>
                  <a:lnTo>
                    <a:pt x="25" y="16"/>
                  </a:lnTo>
                  <a:lnTo>
                    <a:pt x="26" y="16"/>
                  </a:lnTo>
                  <a:lnTo>
                    <a:pt x="27" y="25"/>
                  </a:lnTo>
                  <a:lnTo>
                    <a:pt x="28" y="10"/>
                  </a:lnTo>
                  <a:lnTo>
                    <a:pt x="28" y="9"/>
                  </a:lnTo>
                  <a:lnTo>
                    <a:pt x="29" y="0"/>
                  </a:lnTo>
                  <a:lnTo>
                    <a:pt x="30" y="14"/>
                  </a:lnTo>
                  <a:lnTo>
                    <a:pt x="31" y="20"/>
                  </a:lnTo>
                  <a:lnTo>
                    <a:pt x="32" y="10"/>
                  </a:lnTo>
                  <a:lnTo>
                    <a:pt x="32" y="27"/>
                  </a:lnTo>
                  <a:lnTo>
                    <a:pt x="33" y="17"/>
                  </a:lnTo>
                  <a:lnTo>
                    <a:pt x="33" y="14"/>
                  </a:lnTo>
                  <a:lnTo>
                    <a:pt x="34" y="3"/>
                  </a:lnTo>
                  <a:lnTo>
                    <a:pt x="35" y="21"/>
                  </a:lnTo>
                  <a:lnTo>
                    <a:pt x="35" y="15"/>
                  </a:lnTo>
                  <a:lnTo>
                    <a:pt x="36" y="12"/>
                  </a:lnTo>
                  <a:lnTo>
                    <a:pt x="36" y="8"/>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48" name="Freeform 815">
              <a:extLst>
                <a:ext uri="{FF2B5EF4-FFF2-40B4-BE49-F238E27FC236}">
                  <a16:creationId xmlns:a16="http://schemas.microsoft.com/office/drawing/2014/main" id="{0971D2FD-5C91-4C0B-99A0-F3EE2298D112}"/>
                </a:ext>
              </a:extLst>
            </p:cNvPr>
            <p:cNvSpPr>
              <a:spLocks/>
            </p:cNvSpPr>
            <p:nvPr/>
          </p:nvSpPr>
          <p:spPr bwMode="auto">
            <a:xfrm>
              <a:off x="589313" y="2086166"/>
              <a:ext cx="51389" cy="54933"/>
            </a:xfrm>
            <a:custGeom>
              <a:avLst/>
              <a:gdLst>
                <a:gd name="T0" fmla="*/ 0 w 35"/>
                <a:gd name="T1" fmla="*/ 15 h 29"/>
                <a:gd name="T2" fmla="*/ 0 w 35"/>
                <a:gd name="T3" fmla="*/ 11 h 29"/>
                <a:gd name="T4" fmla="*/ 1 w 35"/>
                <a:gd name="T5" fmla="*/ 26 h 29"/>
                <a:gd name="T6" fmla="*/ 2 w 35"/>
                <a:gd name="T7" fmla="*/ 13 h 29"/>
                <a:gd name="T8" fmla="*/ 2 w 35"/>
                <a:gd name="T9" fmla="*/ 15 h 29"/>
                <a:gd name="T10" fmla="*/ 3 w 35"/>
                <a:gd name="T11" fmla="*/ 2 h 29"/>
                <a:gd name="T12" fmla="*/ 4 w 35"/>
                <a:gd name="T13" fmla="*/ 19 h 29"/>
                <a:gd name="T14" fmla="*/ 5 w 35"/>
                <a:gd name="T15" fmla="*/ 19 h 29"/>
                <a:gd name="T16" fmla="*/ 5 w 35"/>
                <a:gd name="T17" fmla="*/ 21 h 29"/>
                <a:gd name="T18" fmla="*/ 6 w 35"/>
                <a:gd name="T19" fmla="*/ 14 h 29"/>
                <a:gd name="T20" fmla="*/ 7 w 35"/>
                <a:gd name="T21" fmla="*/ 24 h 29"/>
                <a:gd name="T22" fmla="*/ 7 w 35"/>
                <a:gd name="T23" fmla="*/ 20 h 29"/>
                <a:gd name="T24" fmla="*/ 7 w 35"/>
                <a:gd name="T25" fmla="*/ 16 h 29"/>
                <a:gd name="T26" fmla="*/ 9 w 35"/>
                <a:gd name="T27" fmla="*/ 10 h 29"/>
                <a:gd name="T28" fmla="*/ 9 w 35"/>
                <a:gd name="T29" fmla="*/ 22 h 29"/>
                <a:gd name="T30" fmla="*/ 10 w 35"/>
                <a:gd name="T31" fmla="*/ 19 h 29"/>
                <a:gd name="T32" fmla="*/ 10 w 35"/>
                <a:gd name="T33" fmla="*/ 18 h 29"/>
                <a:gd name="T34" fmla="*/ 11 w 35"/>
                <a:gd name="T35" fmla="*/ 22 h 29"/>
                <a:gd name="T36" fmla="*/ 12 w 35"/>
                <a:gd name="T37" fmla="*/ 10 h 29"/>
                <a:gd name="T38" fmla="*/ 12 w 35"/>
                <a:gd name="T39" fmla="*/ 14 h 29"/>
                <a:gd name="T40" fmla="*/ 13 w 35"/>
                <a:gd name="T41" fmla="*/ 13 h 29"/>
                <a:gd name="T42" fmla="*/ 15 w 35"/>
                <a:gd name="T43" fmla="*/ 25 h 29"/>
                <a:gd name="T44" fmla="*/ 15 w 35"/>
                <a:gd name="T45" fmla="*/ 25 h 29"/>
                <a:gd name="T46" fmla="*/ 16 w 35"/>
                <a:gd name="T47" fmla="*/ 29 h 29"/>
                <a:gd name="T48" fmla="*/ 17 w 35"/>
                <a:gd name="T49" fmla="*/ 4 h 29"/>
                <a:gd name="T50" fmla="*/ 18 w 35"/>
                <a:gd name="T51" fmla="*/ 0 h 29"/>
                <a:gd name="T52" fmla="*/ 19 w 35"/>
                <a:gd name="T53" fmla="*/ 27 h 29"/>
                <a:gd name="T54" fmla="*/ 20 w 35"/>
                <a:gd name="T55" fmla="*/ 21 h 29"/>
                <a:gd name="T56" fmla="*/ 20 w 35"/>
                <a:gd name="T57" fmla="*/ 25 h 29"/>
                <a:gd name="T58" fmla="*/ 20 w 35"/>
                <a:gd name="T59" fmla="*/ 26 h 29"/>
                <a:gd name="T60" fmla="*/ 22 w 35"/>
                <a:gd name="T61" fmla="*/ 6 h 29"/>
                <a:gd name="T62" fmla="*/ 22 w 35"/>
                <a:gd name="T63" fmla="*/ 10 h 29"/>
                <a:gd name="T64" fmla="*/ 23 w 35"/>
                <a:gd name="T65" fmla="*/ 12 h 29"/>
                <a:gd name="T66" fmla="*/ 25 w 35"/>
                <a:gd name="T67" fmla="*/ 21 h 29"/>
                <a:gd name="T68" fmla="*/ 25 w 35"/>
                <a:gd name="T69" fmla="*/ 15 h 29"/>
                <a:gd name="T70" fmla="*/ 25 w 35"/>
                <a:gd name="T71" fmla="*/ 11 h 29"/>
                <a:gd name="T72" fmla="*/ 26 w 35"/>
                <a:gd name="T73" fmla="*/ 27 h 29"/>
                <a:gd name="T74" fmla="*/ 26 w 35"/>
                <a:gd name="T75" fmla="*/ 7 h 29"/>
                <a:gd name="T76" fmla="*/ 28 w 35"/>
                <a:gd name="T77" fmla="*/ 19 h 29"/>
                <a:gd name="T78" fmla="*/ 28 w 35"/>
                <a:gd name="T79" fmla="*/ 24 h 29"/>
                <a:gd name="T80" fmla="*/ 28 w 35"/>
                <a:gd name="T81" fmla="*/ 6 h 29"/>
                <a:gd name="T82" fmla="*/ 30 w 35"/>
                <a:gd name="T83" fmla="*/ 25 h 29"/>
                <a:gd name="T84" fmla="*/ 30 w 35"/>
                <a:gd name="T85" fmla="*/ 20 h 29"/>
                <a:gd name="T86" fmla="*/ 30 w 35"/>
                <a:gd name="T87" fmla="*/ 18 h 29"/>
                <a:gd name="T88" fmla="*/ 31 w 35"/>
                <a:gd name="T89" fmla="*/ 20 h 29"/>
                <a:gd name="T90" fmla="*/ 32 w 35"/>
                <a:gd name="T91" fmla="*/ 8 h 29"/>
                <a:gd name="T92" fmla="*/ 33 w 35"/>
                <a:gd name="T93" fmla="*/ 15 h 29"/>
                <a:gd name="T94" fmla="*/ 33 w 35"/>
                <a:gd name="T95" fmla="*/ 18 h 29"/>
                <a:gd name="T96" fmla="*/ 33 w 35"/>
                <a:gd name="T97" fmla="*/ 14 h 29"/>
                <a:gd name="T98" fmla="*/ 34 w 35"/>
                <a:gd name="T99" fmla="*/ 24 h 29"/>
                <a:gd name="T100" fmla="*/ 35 w 35"/>
                <a:gd name="T101" fmla="*/ 17 h 29"/>
                <a:gd name="T102" fmla="*/ 35 w 35"/>
                <a:gd name="T103" fmla="*/ 2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 h="29">
                  <a:moveTo>
                    <a:pt x="0" y="15"/>
                  </a:moveTo>
                  <a:lnTo>
                    <a:pt x="0" y="11"/>
                  </a:lnTo>
                  <a:lnTo>
                    <a:pt x="1" y="26"/>
                  </a:lnTo>
                  <a:lnTo>
                    <a:pt x="2" y="13"/>
                  </a:lnTo>
                  <a:lnTo>
                    <a:pt x="2" y="15"/>
                  </a:lnTo>
                  <a:lnTo>
                    <a:pt x="3" y="2"/>
                  </a:lnTo>
                  <a:lnTo>
                    <a:pt x="4" y="19"/>
                  </a:lnTo>
                  <a:lnTo>
                    <a:pt x="5" y="19"/>
                  </a:lnTo>
                  <a:lnTo>
                    <a:pt x="5" y="21"/>
                  </a:lnTo>
                  <a:lnTo>
                    <a:pt x="6" y="14"/>
                  </a:lnTo>
                  <a:lnTo>
                    <a:pt x="7" y="24"/>
                  </a:lnTo>
                  <a:lnTo>
                    <a:pt x="7" y="20"/>
                  </a:lnTo>
                  <a:lnTo>
                    <a:pt x="7" y="16"/>
                  </a:lnTo>
                  <a:lnTo>
                    <a:pt x="9" y="10"/>
                  </a:lnTo>
                  <a:lnTo>
                    <a:pt x="9" y="22"/>
                  </a:lnTo>
                  <a:lnTo>
                    <a:pt x="10" y="19"/>
                  </a:lnTo>
                  <a:lnTo>
                    <a:pt x="10" y="18"/>
                  </a:lnTo>
                  <a:lnTo>
                    <a:pt x="11" y="22"/>
                  </a:lnTo>
                  <a:lnTo>
                    <a:pt x="12" y="10"/>
                  </a:lnTo>
                  <a:lnTo>
                    <a:pt x="12" y="14"/>
                  </a:lnTo>
                  <a:lnTo>
                    <a:pt x="13" y="13"/>
                  </a:lnTo>
                  <a:lnTo>
                    <a:pt x="15" y="25"/>
                  </a:lnTo>
                  <a:lnTo>
                    <a:pt x="15" y="25"/>
                  </a:lnTo>
                  <a:lnTo>
                    <a:pt x="16" y="29"/>
                  </a:lnTo>
                  <a:lnTo>
                    <a:pt x="17" y="4"/>
                  </a:lnTo>
                  <a:lnTo>
                    <a:pt x="18" y="0"/>
                  </a:lnTo>
                  <a:lnTo>
                    <a:pt x="19" y="27"/>
                  </a:lnTo>
                  <a:lnTo>
                    <a:pt x="20" y="21"/>
                  </a:lnTo>
                  <a:lnTo>
                    <a:pt x="20" y="25"/>
                  </a:lnTo>
                  <a:lnTo>
                    <a:pt x="20" y="26"/>
                  </a:lnTo>
                  <a:lnTo>
                    <a:pt x="22" y="6"/>
                  </a:lnTo>
                  <a:lnTo>
                    <a:pt x="22" y="10"/>
                  </a:lnTo>
                  <a:lnTo>
                    <a:pt x="23" y="12"/>
                  </a:lnTo>
                  <a:lnTo>
                    <a:pt x="25" y="21"/>
                  </a:lnTo>
                  <a:lnTo>
                    <a:pt x="25" y="15"/>
                  </a:lnTo>
                  <a:lnTo>
                    <a:pt x="25" y="11"/>
                  </a:lnTo>
                  <a:lnTo>
                    <a:pt x="26" y="27"/>
                  </a:lnTo>
                  <a:lnTo>
                    <a:pt x="26" y="7"/>
                  </a:lnTo>
                  <a:lnTo>
                    <a:pt x="28" y="19"/>
                  </a:lnTo>
                  <a:lnTo>
                    <a:pt x="28" y="24"/>
                  </a:lnTo>
                  <a:lnTo>
                    <a:pt x="28" y="6"/>
                  </a:lnTo>
                  <a:lnTo>
                    <a:pt x="30" y="25"/>
                  </a:lnTo>
                  <a:lnTo>
                    <a:pt x="30" y="20"/>
                  </a:lnTo>
                  <a:lnTo>
                    <a:pt x="30" y="18"/>
                  </a:lnTo>
                  <a:lnTo>
                    <a:pt x="31" y="20"/>
                  </a:lnTo>
                  <a:lnTo>
                    <a:pt x="32" y="8"/>
                  </a:lnTo>
                  <a:lnTo>
                    <a:pt x="33" y="15"/>
                  </a:lnTo>
                  <a:lnTo>
                    <a:pt x="33" y="18"/>
                  </a:lnTo>
                  <a:lnTo>
                    <a:pt x="33" y="14"/>
                  </a:lnTo>
                  <a:lnTo>
                    <a:pt x="34" y="24"/>
                  </a:lnTo>
                  <a:lnTo>
                    <a:pt x="35" y="17"/>
                  </a:lnTo>
                  <a:lnTo>
                    <a:pt x="35" y="20"/>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49" name="Freeform 816">
              <a:extLst>
                <a:ext uri="{FF2B5EF4-FFF2-40B4-BE49-F238E27FC236}">
                  <a16:creationId xmlns:a16="http://schemas.microsoft.com/office/drawing/2014/main" id="{000CEABC-B753-4742-9F5B-F1D6E8DAB96A}"/>
                </a:ext>
              </a:extLst>
            </p:cNvPr>
            <p:cNvSpPr>
              <a:spLocks/>
            </p:cNvSpPr>
            <p:nvPr/>
          </p:nvSpPr>
          <p:spPr bwMode="auto">
            <a:xfrm>
              <a:off x="640703" y="2091850"/>
              <a:ext cx="48453" cy="47356"/>
            </a:xfrm>
            <a:custGeom>
              <a:avLst/>
              <a:gdLst>
                <a:gd name="T0" fmla="*/ 0 w 33"/>
                <a:gd name="T1" fmla="*/ 14 h 25"/>
                <a:gd name="T2" fmla="*/ 0 w 33"/>
                <a:gd name="T3" fmla="*/ 17 h 25"/>
                <a:gd name="T4" fmla="*/ 1 w 33"/>
                <a:gd name="T5" fmla="*/ 21 h 25"/>
                <a:gd name="T6" fmla="*/ 1 w 33"/>
                <a:gd name="T7" fmla="*/ 0 h 25"/>
                <a:gd name="T8" fmla="*/ 3 w 33"/>
                <a:gd name="T9" fmla="*/ 14 h 25"/>
                <a:gd name="T10" fmla="*/ 3 w 33"/>
                <a:gd name="T11" fmla="*/ 14 h 25"/>
                <a:gd name="T12" fmla="*/ 3 w 33"/>
                <a:gd name="T13" fmla="*/ 7 h 25"/>
                <a:gd name="T14" fmla="*/ 4 w 33"/>
                <a:gd name="T15" fmla="*/ 23 h 25"/>
                <a:gd name="T16" fmla="*/ 5 w 33"/>
                <a:gd name="T17" fmla="*/ 16 h 25"/>
                <a:gd name="T18" fmla="*/ 6 w 33"/>
                <a:gd name="T19" fmla="*/ 16 h 25"/>
                <a:gd name="T20" fmla="*/ 6 w 33"/>
                <a:gd name="T21" fmla="*/ 5 h 25"/>
                <a:gd name="T22" fmla="*/ 7 w 33"/>
                <a:gd name="T23" fmla="*/ 16 h 25"/>
                <a:gd name="T24" fmla="*/ 8 w 33"/>
                <a:gd name="T25" fmla="*/ 10 h 25"/>
                <a:gd name="T26" fmla="*/ 8 w 33"/>
                <a:gd name="T27" fmla="*/ 9 h 25"/>
                <a:gd name="T28" fmla="*/ 9 w 33"/>
                <a:gd name="T29" fmla="*/ 20 h 25"/>
                <a:gd name="T30" fmla="*/ 9 w 33"/>
                <a:gd name="T31" fmla="*/ 5 h 25"/>
                <a:gd name="T32" fmla="*/ 10 w 33"/>
                <a:gd name="T33" fmla="*/ 19 h 25"/>
                <a:gd name="T34" fmla="*/ 11 w 33"/>
                <a:gd name="T35" fmla="*/ 21 h 25"/>
                <a:gd name="T36" fmla="*/ 11 w 33"/>
                <a:gd name="T37" fmla="*/ 21 h 25"/>
                <a:gd name="T38" fmla="*/ 13 w 33"/>
                <a:gd name="T39" fmla="*/ 10 h 25"/>
                <a:gd name="T40" fmla="*/ 13 w 33"/>
                <a:gd name="T41" fmla="*/ 11 h 25"/>
                <a:gd name="T42" fmla="*/ 13 w 33"/>
                <a:gd name="T43" fmla="*/ 12 h 25"/>
                <a:gd name="T44" fmla="*/ 14 w 33"/>
                <a:gd name="T45" fmla="*/ 8 h 25"/>
                <a:gd name="T46" fmla="*/ 14 w 33"/>
                <a:gd name="T47" fmla="*/ 18 h 25"/>
                <a:gd name="T48" fmla="*/ 15 w 33"/>
                <a:gd name="T49" fmla="*/ 14 h 25"/>
                <a:gd name="T50" fmla="*/ 16 w 33"/>
                <a:gd name="T51" fmla="*/ 14 h 25"/>
                <a:gd name="T52" fmla="*/ 16 w 33"/>
                <a:gd name="T53" fmla="*/ 7 h 25"/>
                <a:gd name="T54" fmla="*/ 17 w 33"/>
                <a:gd name="T55" fmla="*/ 23 h 25"/>
                <a:gd name="T56" fmla="*/ 18 w 33"/>
                <a:gd name="T57" fmla="*/ 8 h 25"/>
                <a:gd name="T58" fmla="*/ 18 w 33"/>
                <a:gd name="T59" fmla="*/ 9 h 25"/>
                <a:gd name="T60" fmla="*/ 20 w 33"/>
                <a:gd name="T61" fmla="*/ 9 h 25"/>
                <a:gd name="T62" fmla="*/ 21 w 33"/>
                <a:gd name="T63" fmla="*/ 21 h 25"/>
                <a:gd name="T64" fmla="*/ 21 w 33"/>
                <a:gd name="T65" fmla="*/ 17 h 25"/>
                <a:gd name="T66" fmla="*/ 21 w 33"/>
                <a:gd name="T67" fmla="*/ 13 h 25"/>
                <a:gd name="T68" fmla="*/ 21 w 33"/>
                <a:gd name="T69" fmla="*/ 10 h 25"/>
                <a:gd name="T70" fmla="*/ 23 w 33"/>
                <a:gd name="T71" fmla="*/ 18 h 25"/>
                <a:gd name="T72" fmla="*/ 23 w 33"/>
                <a:gd name="T73" fmla="*/ 13 h 25"/>
                <a:gd name="T74" fmla="*/ 23 w 33"/>
                <a:gd name="T75" fmla="*/ 18 h 25"/>
                <a:gd name="T76" fmla="*/ 23 w 33"/>
                <a:gd name="T77" fmla="*/ 20 h 25"/>
                <a:gd name="T78" fmla="*/ 25 w 33"/>
                <a:gd name="T79" fmla="*/ 7 h 25"/>
                <a:gd name="T80" fmla="*/ 26 w 33"/>
                <a:gd name="T81" fmla="*/ 10 h 25"/>
                <a:gd name="T82" fmla="*/ 26 w 33"/>
                <a:gd name="T83" fmla="*/ 11 h 25"/>
                <a:gd name="T84" fmla="*/ 26 w 33"/>
                <a:gd name="T85" fmla="*/ 10 h 25"/>
                <a:gd name="T86" fmla="*/ 27 w 33"/>
                <a:gd name="T87" fmla="*/ 24 h 25"/>
                <a:gd name="T88" fmla="*/ 28 w 33"/>
                <a:gd name="T89" fmla="*/ 19 h 25"/>
                <a:gd name="T90" fmla="*/ 28 w 33"/>
                <a:gd name="T91" fmla="*/ 20 h 25"/>
                <a:gd name="T92" fmla="*/ 30 w 33"/>
                <a:gd name="T93" fmla="*/ 5 h 25"/>
                <a:gd name="T94" fmla="*/ 31 w 33"/>
                <a:gd name="T95" fmla="*/ 12 h 25"/>
                <a:gd name="T96" fmla="*/ 31 w 33"/>
                <a:gd name="T97" fmla="*/ 9 h 25"/>
                <a:gd name="T98" fmla="*/ 31 w 33"/>
                <a:gd name="T99" fmla="*/ 7 h 25"/>
                <a:gd name="T100" fmla="*/ 33 w 33"/>
                <a:gd name="T101" fmla="*/ 25 h 25"/>
                <a:gd name="T102" fmla="*/ 33 w 33"/>
                <a:gd name="T103"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25">
                  <a:moveTo>
                    <a:pt x="0" y="14"/>
                  </a:moveTo>
                  <a:lnTo>
                    <a:pt x="0" y="17"/>
                  </a:lnTo>
                  <a:lnTo>
                    <a:pt x="1" y="21"/>
                  </a:lnTo>
                  <a:lnTo>
                    <a:pt x="1" y="0"/>
                  </a:lnTo>
                  <a:lnTo>
                    <a:pt x="3" y="14"/>
                  </a:lnTo>
                  <a:lnTo>
                    <a:pt x="3" y="14"/>
                  </a:lnTo>
                  <a:lnTo>
                    <a:pt x="3" y="7"/>
                  </a:lnTo>
                  <a:lnTo>
                    <a:pt x="4" y="23"/>
                  </a:lnTo>
                  <a:lnTo>
                    <a:pt x="5" y="16"/>
                  </a:lnTo>
                  <a:lnTo>
                    <a:pt x="6" y="16"/>
                  </a:lnTo>
                  <a:lnTo>
                    <a:pt x="6" y="5"/>
                  </a:lnTo>
                  <a:lnTo>
                    <a:pt x="7" y="16"/>
                  </a:lnTo>
                  <a:lnTo>
                    <a:pt x="8" y="10"/>
                  </a:lnTo>
                  <a:lnTo>
                    <a:pt x="8" y="9"/>
                  </a:lnTo>
                  <a:lnTo>
                    <a:pt x="9" y="20"/>
                  </a:lnTo>
                  <a:lnTo>
                    <a:pt x="9" y="5"/>
                  </a:lnTo>
                  <a:lnTo>
                    <a:pt x="10" y="19"/>
                  </a:lnTo>
                  <a:lnTo>
                    <a:pt x="11" y="21"/>
                  </a:lnTo>
                  <a:lnTo>
                    <a:pt x="11" y="21"/>
                  </a:lnTo>
                  <a:lnTo>
                    <a:pt x="13" y="10"/>
                  </a:lnTo>
                  <a:lnTo>
                    <a:pt x="13" y="11"/>
                  </a:lnTo>
                  <a:lnTo>
                    <a:pt x="13" y="12"/>
                  </a:lnTo>
                  <a:lnTo>
                    <a:pt x="14" y="8"/>
                  </a:lnTo>
                  <a:lnTo>
                    <a:pt x="14" y="18"/>
                  </a:lnTo>
                  <a:lnTo>
                    <a:pt x="15" y="14"/>
                  </a:lnTo>
                  <a:lnTo>
                    <a:pt x="16" y="14"/>
                  </a:lnTo>
                  <a:lnTo>
                    <a:pt x="16" y="7"/>
                  </a:lnTo>
                  <a:lnTo>
                    <a:pt x="17" y="23"/>
                  </a:lnTo>
                  <a:lnTo>
                    <a:pt x="18" y="8"/>
                  </a:lnTo>
                  <a:lnTo>
                    <a:pt x="18" y="9"/>
                  </a:lnTo>
                  <a:lnTo>
                    <a:pt x="20" y="9"/>
                  </a:lnTo>
                  <a:lnTo>
                    <a:pt x="21" y="21"/>
                  </a:lnTo>
                  <a:lnTo>
                    <a:pt x="21" y="17"/>
                  </a:lnTo>
                  <a:lnTo>
                    <a:pt x="21" y="13"/>
                  </a:lnTo>
                  <a:lnTo>
                    <a:pt x="21" y="10"/>
                  </a:lnTo>
                  <a:lnTo>
                    <a:pt x="23" y="18"/>
                  </a:lnTo>
                  <a:lnTo>
                    <a:pt x="23" y="13"/>
                  </a:lnTo>
                  <a:lnTo>
                    <a:pt x="23" y="18"/>
                  </a:lnTo>
                  <a:lnTo>
                    <a:pt x="23" y="20"/>
                  </a:lnTo>
                  <a:lnTo>
                    <a:pt x="25" y="7"/>
                  </a:lnTo>
                  <a:lnTo>
                    <a:pt x="26" y="10"/>
                  </a:lnTo>
                  <a:lnTo>
                    <a:pt x="26" y="11"/>
                  </a:lnTo>
                  <a:lnTo>
                    <a:pt x="26" y="10"/>
                  </a:lnTo>
                  <a:lnTo>
                    <a:pt x="27" y="24"/>
                  </a:lnTo>
                  <a:lnTo>
                    <a:pt x="28" y="19"/>
                  </a:lnTo>
                  <a:lnTo>
                    <a:pt x="28" y="20"/>
                  </a:lnTo>
                  <a:lnTo>
                    <a:pt x="30" y="5"/>
                  </a:lnTo>
                  <a:lnTo>
                    <a:pt x="31" y="12"/>
                  </a:lnTo>
                  <a:lnTo>
                    <a:pt x="31" y="9"/>
                  </a:lnTo>
                  <a:lnTo>
                    <a:pt x="31" y="7"/>
                  </a:lnTo>
                  <a:lnTo>
                    <a:pt x="33" y="25"/>
                  </a:lnTo>
                  <a:lnTo>
                    <a:pt x="33" y="19"/>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50" name="Freeform 817">
              <a:extLst>
                <a:ext uri="{FF2B5EF4-FFF2-40B4-BE49-F238E27FC236}">
                  <a16:creationId xmlns:a16="http://schemas.microsoft.com/office/drawing/2014/main" id="{383BCD0C-642F-4C90-98E9-0F63AFB93B70}"/>
                </a:ext>
              </a:extLst>
            </p:cNvPr>
            <p:cNvSpPr>
              <a:spLocks/>
            </p:cNvSpPr>
            <p:nvPr/>
          </p:nvSpPr>
          <p:spPr bwMode="auto">
            <a:xfrm>
              <a:off x="689155" y="2101320"/>
              <a:ext cx="52857" cy="37885"/>
            </a:xfrm>
            <a:custGeom>
              <a:avLst/>
              <a:gdLst>
                <a:gd name="T0" fmla="*/ 0 w 36"/>
                <a:gd name="T1" fmla="*/ 20 h 20"/>
                <a:gd name="T2" fmla="*/ 0 w 36"/>
                <a:gd name="T3" fmla="*/ 14 h 20"/>
                <a:gd name="T4" fmla="*/ 1 w 36"/>
                <a:gd name="T5" fmla="*/ 14 h 20"/>
                <a:gd name="T6" fmla="*/ 3 w 36"/>
                <a:gd name="T7" fmla="*/ 5 h 20"/>
                <a:gd name="T8" fmla="*/ 3 w 36"/>
                <a:gd name="T9" fmla="*/ 5 h 20"/>
                <a:gd name="T10" fmla="*/ 3 w 36"/>
                <a:gd name="T11" fmla="*/ 4 h 20"/>
                <a:gd name="T12" fmla="*/ 3 w 36"/>
                <a:gd name="T13" fmla="*/ 1 h 20"/>
                <a:gd name="T14" fmla="*/ 5 w 36"/>
                <a:gd name="T15" fmla="*/ 12 h 20"/>
                <a:gd name="T16" fmla="*/ 5 w 36"/>
                <a:gd name="T17" fmla="*/ 8 h 20"/>
                <a:gd name="T18" fmla="*/ 6 w 36"/>
                <a:gd name="T19" fmla="*/ 9 h 20"/>
                <a:gd name="T20" fmla="*/ 6 w 36"/>
                <a:gd name="T21" fmla="*/ 19 h 20"/>
                <a:gd name="T22" fmla="*/ 7 w 36"/>
                <a:gd name="T23" fmla="*/ 3 h 20"/>
                <a:gd name="T24" fmla="*/ 8 w 36"/>
                <a:gd name="T25" fmla="*/ 4 h 20"/>
                <a:gd name="T26" fmla="*/ 8 w 36"/>
                <a:gd name="T27" fmla="*/ 4 h 20"/>
                <a:gd name="T28" fmla="*/ 10 w 36"/>
                <a:gd name="T29" fmla="*/ 11 h 20"/>
                <a:gd name="T30" fmla="*/ 11 w 36"/>
                <a:gd name="T31" fmla="*/ 12 h 20"/>
                <a:gd name="T32" fmla="*/ 11 w 36"/>
                <a:gd name="T33" fmla="*/ 12 h 20"/>
                <a:gd name="T34" fmla="*/ 11 w 36"/>
                <a:gd name="T35" fmla="*/ 5 h 20"/>
                <a:gd name="T36" fmla="*/ 13 w 36"/>
                <a:gd name="T37" fmla="*/ 6 h 20"/>
                <a:gd name="T38" fmla="*/ 13 w 36"/>
                <a:gd name="T39" fmla="*/ 8 h 20"/>
                <a:gd name="T40" fmla="*/ 14 w 36"/>
                <a:gd name="T41" fmla="*/ 15 h 20"/>
                <a:gd name="T42" fmla="*/ 16 w 36"/>
                <a:gd name="T43" fmla="*/ 6 h 20"/>
                <a:gd name="T44" fmla="*/ 16 w 36"/>
                <a:gd name="T45" fmla="*/ 6 h 20"/>
                <a:gd name="T46" fmla="*/ 17 w 36"/>
                <a:gd name="T47" fmla="*/ 4 h 20"/>
                <a:gd name="T48" fmla="*/ 18 w 36"/>
                <a:gd name="T49" fmla="*/ 12 h 20"/>
                <a:gd name="T50" fmla="*/ 18 w 36"/>
                <a:gd name="T51" fmla="*/ 11 h 20"/>
                <a:gd name="T52" fmla="*/ 18 w 36"/>
                <a:gd name="T53" fmla="*/ 12 h 20"/>
                <a:gd name="T54" fmla="*/ 19 w 36"/>
                <a:gd name="T55" fmla="*/ 14 h 20"/>
                <a:gd name="T56" fmla="*/ 20 w 36"/>
                <a:gd name="T57" fmla="*/ 6 h 20"/>
                <a:gd name="T58" fmla="*/ 21 w 36"/>
                <a:gd name="T59" fmla="*/ 8 h 20"/>
                <a:gd name="T60" fmla="*/ 21 w 36"/>
                <a:gd name="T61" fmla="*/ 7 h 20"/>
                <a:gd name="T62" fmla="*/ 21 w 36"/>
                <a:gd name="T63" fmla="*/ 9 h 20"/>
                <a:gd name="T64" fmla="*/ 22 w 36"/>
                <a:gd name="T65" fmla="*/ 0 h 20"/>
                <a:gd name="T66" fmla="*/ 23 w 36"/>
                <a:gd name="T67" fmla="*/ 9 h 20"/>
                <a:gd name="T68" fmla="*/ 23 w 36"/>
                <a:gd name="T69" fmla="*/ 11 h 20"/>
                <a:gd name="T70" fmla="*/ 25 w 36"/>
                <a:gd name="T71" fmla="*/ 13 h 20"/>
                <a:gd name="T72" fmla="*/ 26 w 36"/>
                <a:gd name="T73" fmla="*/ 9 h 20"/>
                <a:gd name="T74" fmla="*/ 26 w 36"/>
                <a:gd name="T75" fmla="*/ 9 h 20"/>
                <a:gd name="T76" fmla="*/ 27 w 36"/>
                <a:gd name="T77" fmla="*/ 4 h 20"/>
                <a:gd name="T78" fmla="*/ 28 w 36"/>
                <a:gd name="T79" fmla="*/ 10 h 20"/>
                <a:gd name="T80" fmla="*/ 28 w 36"/>
                <a:gd name="T81" fmla="*/ 7 h 20"/>
                <a:gd name="T82" fmla="*/ 29 w 36"/>
                <a:gd name="T83" fmla="*/ 8 h 20"/>
                <a:gd name="T84" fmla="*/ 29 w 36"/>
                <a:gd name="T85" fmla="*/ 15 h 20"/>
                <a:gd name="T86" fmla="*/ 31 w 36"/>
                <a:gd name="T87" fmla="*/ 5 h 20"/>
                <a:gd name="T88" fmla="*/ 31 w 36"/>
                <a:gd name="T89" fmla="*/ 5 h 20"/>
                <a:gd name="T90" fmla="*/ 32 w 36"/>
                <a:gd name="T91" fmla="*/ 10 h 20"/>
                <a:gd name="T92" fmla="*/ 33 w 36"/>
                <a:gd name="T93" fmla="*/ 6 h 20"/>
                <a:gd name="T94" fmla="*/ 34 w 36"/>
                <a:gd name="T95" fmla="*/ 8 h 20"/>
                <a:gd name="T96" fmla="*/ 34 w 36"/>
                <a:gd name="T97" fmla="*/ 13 h 20"/>
                <a:gd name="T98" fmla="*/ 36 w 36"/>
                <a:gd name="T99" fmla="*/ 6 h 20"/>
                <a:gd name="T100" fmla="*/ 36 w 36"/>
                <a:gd name="T101" fmla="*/ 12 h 20"/>
                <a:gd name="T102" fmla="*/ 36 w 36"/>
                <a:gd name="T103"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 h="20">
                  <a:moveTo>
                    <a:pt x="0" y="20"/>
                  </a:moveTo>
                  <a:lnTo>
                    <a:pt x="0" y="14"/>
                  </a:lnTo>
                  <a:lnTo>
                    <a:pt x="1" y="14"/>
                  </a:lnTo>
                  <a:lnTo>
                    <a:pt x="3" y="5"/>
                  </a:lnTo>
                  <a:lnTo>
                    <a:pt x="3" y="5"/>
                  </a:lnTo>
                  <a:lnTo>
                    <a:pt x="3" y="4"/>
                  </a:lnTo>
                  <a:lnTo>
                    <a:pt x="3" y="1"/>
                  </a:lnTo>
                  <a:lnTo>
                    <a:pt x="5" y="12"/>
                  </a:lnTo>
                  <a:lnTo>
                    <a:pt x="5" y="8"/>
                  </a:lnTo>
                  <a:lnTo>
                    <a:pt x="6" y="9"/>
                  </a:lnTo>
                  <a:lnTo>
                    <a:pt x="6" y="19"/>
                  </a:lnTo>
                  <a:lnTo>
                    <a:pt x="7" y="3"/>
                  </a:lnTo>
                  <a:lnTo>
                    <a:pt x="8" y="4"/>
                  </a:lnTo>
                  <a:lnTo>
                    <a:pt x="8" y="4"/>
                  </a:lnTo>
                  <a:lnTo>
                    <a:pt x="10" y="11"/>
                  </a:lnTo>
                  <a:lnTo>
                    <a:pt x="11" y="12"/>
                  </a:lnTo>
                  <a:lnTo>
                    <a:pt x="11" y="12"/>
                  </a:lnTo>
                  <a:lnTo>
                    <a:pt x="11" y="5"/>
                  </a:lnTo>
                  <a:lnTo>
                    <a:pt x="13" y="6"/>
                  </a:lnTo>
                  <a:lnTo>
                    <a:pt x="13" y="8"/>
                  </a:lnTo>
                  <a:lnTo>
                    <a:pt x="14" y="15"/>
                  </a:lnTo>
                  <a:lnTo>
                    <a:pt x="16" y="6"/>
                  </a:lnTo>
                  <a:lnTo>
                    <a:pt x="16" y="6"/>
                  </a:lnTo>
                  <a:lnTo>
                    <a:pt x="17" y="4"/>
                  </a:lnTo>
                  <a:lnTo>
                    <a:pt x="18" y="12"/>
                  </a:lnTo>
                  <a:lnTo>
                    <a:pt x="18" y="11"/>
                  </a:lnTo>
                  <a:lnTo>
                    <a:pt x="18" y="12"/>
                  </a:lnTo>
                  <a:lnTo>
                    <a:pt x="19" y="14"/>
                  </a:lnTo>
                  <a:lnTo>
                    <a:pt x="20" y="6"/>
                  </a:lnTo>
                  <a:lnTo>
                    <a:pt x="21" y="8"/>
                  </a:lnTo>
                  <a:lnTo>
                    <a:pt x="21" y="7"/>
                  </a:lnTo>
                  <a:lnTo>
                    <a:pt x="21" y="9"/>
                  </a:lnTo>
                  <a:lnTo>
                    <a:pt x="22" y="0"/>
                  </a:lnTo>
                  <a:lnTo>
                    <a:pt x="23" y="9"/>
                  </a:lnTo>
                  <a:lnTo>
                    <a:pt x="23" y="11"/>
                  </a:lnTo>
                  <a:lnTo>
                    <a:pt x="25" y="13"/>
                  </a:lnTo>
                  <a:lnTo>
                    <a:pt x="26" y="9"/>
                  </a:lnTo>
                  <a:lnTo>
                    <a:pt x="26" y="9"/>
                  </a:lnTo>
                  <a:lnTo>
                    <a:pt x="27" y="4"/>
                  </a:lnTo>
                  <a:lnTo>
                    <a:pt x="28" y="10"/>
                  </a:lnTo>
                  <a:lnTo>
                    <a:pt x="28" y="7"/>
                  </a:lnTo>
                  <a:lnTo>
                    <a:pt x="29" y="8"/>
                  </a:lnTo>
                  <a:lnTo>
                    <a:pt x="29" y="15"/>
                  </a:lnTo>
                  <a:lnTo>
                    <a:pt x="31" y="5"/>
                  </a:lnTo>
                  <a:lnTo>
                    <a:pt x="31" y="5"/>
                  </a:lnTo>
                  <a:lnTo>
                    <a:pt x="32" y="10"/>
                  </a:lnTo>
                  <a:lnTo>
                    <a:pt x="33" y="6"/>
                  </a:lnTo>
                  <a:lnTo>
                    <a:pt x="34" y="8"/>
                  </a:lnTo>
                  <a:lnTo>
                    <a:pt x="34" y="13"/>
                  </a:lnTo>
                  <a:lnTo>
                    <a:pt x="36" y="6"/>
                  </a:lnTo>
                  <a:lnTo>
                    <a:pt x="36" y="12"/>
                  </a:lnTo>
                  <a:lnTo>
                    <a:pt x="36" y="13"/>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51" name="Freeform 818">
              <a:extLst>
                <a:ext uri="{FF2B5EF4-FFF2-40B4-BE49-F238E27FC236}">
                  <a16:creationId xmlns:a16="http://schemas.microsoft.com/office/drawing/2014/main" id="{3C8E6B6E-56B6-42FD-8371-92DBD0C4FC7F}"/>
                </a:ext>
              </a:extLst>
            </p:cNvPr>
            <p:cNvSpPr>
              <a:spLocks/>
            </p:cNvSpPr>
            <p:nvPr/>
          </p:nvSpPr>
          <p:spPr bwMode="auto">
            <a:xfrm>
              <a:off x="742012" y="2089953"/>
              <a:ext cx="60199" cy="49249"/>
            </a:xfrm>
            <a:custGeom>
              <a:avLst/>
              <a:gdLst>
                <a:gd name="T0" fmla="*/ 0 w 41"/>
                <a:gd name="T1" fmla="*/ 18 h 26"/>
                <a:gd name="T2" fmla="*/ 0 w 41"/>
                <a:gd name="T3" fmla="*/ 19 h 26"/>
                <a:gd name="T4" fmla="*/ 2 w 41"/>
                <a:gd name="T5" fmla="*/ 11 h 26"/>
                <a:gd name="T6" fmla="*/ 3 w 41"/>
                <a:gd name="T7" fmla="*/ 17 h 26"/>
                <a:gd name="T8" fmla="*/ 3 w 41"/>
                <a:gd name="T9" fmla="*/ 18 h 26"/>
                <a:gd name="T10" fmla="*/ 4 w 41"/>
                <a:gd name="T11" fmla="*/ 18 h 26"/>
                <a:gd name="T12" fmla="*/ 4 w 41"/>
                <a:gd name="T13" fmla="*/ 12 h 26"/>
                <a:gd name="T14" fmla="*/ 5 w 41"/>
                <a:gd name="T15" fmla="*/ 12 h 26"/>
                <a:gd name="T16" fmla="*/ 5 w 41"/>
                <a:gd name="T17" fmla="*/ 11 h 26"/>
                <a:gd name="T18" fmla="*/ 6 w 41"/>
                <a:gd name="T19" fmla="*/ 7 h 26"/>
                <a:gd name="T20" fmla="*/ 8 w 41"/>
                <a:gd name="T21" fmla="*/ 20 h 26"/>
                <a:gd name="T22" fmla="*/ 8 w 41"/>
                <a:gd name="T23" fmla="*/ 20 h 26"/>
                <a:gd name="T24" fmla="*/ 8 w 41"/>
                <a:gd name="T25" fmla="*/ 19 h 26"/>
                <a:gd name="T26" fmla="*/ 9 w 41"/>
                <a:gd name="T27" fmla="*/ 21 h 26"/>
                <a:gd name="T28" fmla="*/ 10 w 41"/>
                <a:gd name="T29" fmla="*/ 8 h 26"/>
                <a:gd name="T30" fmla="*/ 10 w 41"/>
                <a:gd name="T31" fmla="*/ 9 h 26"/>
                <a:gd name="T32" fmla="*/ 12 w 41"/>
                <a:gd name="T33" fmla="*/ 16 h 26"/>
                <a:gd name="T34" fmla="*/ 13 w 41"/>
                <a:gd name="T35" fmla="*/ 15 h 26"/>
                <a:gd name="T36" fmla="*/ 13 w 41"/>
                <a:gd name="T37" fmla="*/ 17 h 26"/>
                <a:gd name="T38" fmla="*/ 14 w 41"/>
                <a:gd name="T39" fmla="*/ 21 h 26"/>
                <a:gd name="T40" fmla="*/ 14 w 41"/>
                <a:gd name="T41" fmla="*/ 8 h 26"/>
                <a:gd name="T42" fmla="*/ 15 w 41"/>
                <a:gd name="T43" fmla="*/ 13 h 26"/>
                <a:gd name="T44" fmla="*/ 15 w 41"/>
                <a:gd name="T45" fmla="*/ 11 h 26"/>
                <a:gd name="T46" fmla="*/ 16 w 41"/>
                <a:gd name="T47" fmla="*/ 9 h 26"/>
                <a:gd name="T48" fmla="*/ 18 w 41"/>
                <a:gd name="T49" fmla="*/ 17 h 26"/>
                <a:gd name="T50" fmla="*/ 18 w 41"/>
                <a:gd name="T51" fmla="*/ 17 h 26"/>
                <a:gd name="T52" fmla="*/ 19 w 41"/>
                <a:gd name="T53" fmla="*/ 19 h 26"/>
                <a:gd name="T54" fmla="*/ 20 w 41"/>
                <a:gd name="T55" fmla="*/ 9 h 26"/>
                <a:gd name="T56" fmla="*/ 20 w 41"/>
                <a:gd name="T57" fmla="*/ 17 h 26"/>
                <a:gd name="T58" fmla="*/ 21 w 41"/>
                <a:gd name="T59" fmla="*/ 18 h 26"/>
                <a:gd name="T60" fmla="*/ 22 w 41"/>
                <a:gd name="T61" fmla="*/ 23 h 26"/>
                <a:gd name="T62" fmla="*/ 22 w 41"/>
                <a:gd name="T63" fmla="*/ 9 h 26"/>
                <a:gd name="T64" fmla="*/ 23 w 41"/>
                <a:gd name="T65" fmla="*/ 11 h 26"/>
                <a:gd name="T66" fmla="*/ 23 w 41"/>
                <a:gd name="T67" fmla="*/ 12 h 26"/>
                <a:gd name="T68" fmla="*/ 24 w 41"/>
                <a:gd name="T69" fmla="*/ 6 h 26"/>
                <a:gd name="T70" fmla="*/ 25 w 41"/>
                <a:gd name="T71" fmla="*/ 16 h 26"/>
                <a:gd name="T72" fmla="*/ 26 w 41"/>
                <a:gd name="T73" fmla="*/ 16 h 26"/>
                <a:gd name="T74" fmla="*/ 27 w 41"/>
                <a:gd name="T75" fmla="*/ 25 h 26"/>
                <a:gd name="T76" fmla="*/ 28 w 41"/>
                <a:gd name="T77" fmla="*/ 18 h 26"/>
                <a:gd name="T78" fmla="*/ 28 w 41"/>
                <a:gd name="T79" fmla="*/ 16 h 26"/>
                <a:gd name="T80" fmla="*/ 29 w 41"/>
                <a:gd name="T81" fmla="*/ 5 h 26"/>
                <a:gd name="T82" fmla="*/ 31 w 41"/>
                <a:gd name="T83" fmla="*/ 10 h 26"/>
                <a:gd name="T84" fmla="*/ 31 w 41"/>
                <a:gd name="T85" fmla="*/ 14 h 26"/>
                <a:gd name="T86" fmla="*/ 33 w 41"/>
                <a:gd name="T87" fmla="*/ 23 h 26"/>
                <a:gd name="T88" fmla="*/ 33 w 41"/>
                <a:gd name="T89" fmla="*/ 21 h 26"/>
                <a:gd name="T90" fmla="*/ 35 w 41"/>
                <a:gd name="T91" fmla="*/ 0 h 26"/>
                <a:gd name="T92" fmla="*/ 36 w 41"/>
                <a:gd name="T93" fmla="*/ 10 h 26"/>
                <a:gd name="T94" fmla="*/ 36 w 41"/>
                <a:gd name="T95" fmla="*/ 9 h 26"/>
                <a:gd name="T96" fmla="*/ 37 w 41"/>
                <a:gd name="T97" fmla="*/ 26 h 26"/>
                <a:gd name="T98" fmla="*/ 38 w 41"/>
                <a:gd name="T99" fmla="*/ 23 h 26"/>
                <a:gd name="T100" fmla="*/ 38 w 41"/>
                <a:gd name="T101" fmla="*/ 19 h 26"/>
                <a:gd name="T102" fmla="*/ 41 w 41"/>
                <a:gd name="T103"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 h="26">
                  <a:moveTo>
                    <a:pt x="0" y="18"/>
                  </a:moveTo>
                  <a:lnTo>
                    <a:pt x="0" y="19"/>
                  </a:lnTo>
                  <a:lnTo>
                    <a:pt x="2" y="11"/>
                  </a:lnTo>
                  <a:lnTo>
                    <a:pt x="3" y="17"/>
                  </a:lnTo>
                  <a:lnTo>
                    <a:pt x="3" y="18"/>
                  </a:lnTo>
                  <a:lnTo>
                    <a:pt x="4" y="18"/>
                  </a:lnTo>
                  <a:lnTo>
                    <a:pt x="4" y="12"/>
                  </a:lnTo>
                  <a:lnTo>
                    <a:pt x="5" y="12"/>
                  </a:lnTo>
                  <a:lnTo>
                    <a:pt x="5" y="11"/>
                  </a:lnTo>
                  <a:lnTo>
                    <a:pt x="6" y="7"/>
                  </a:lnTo>
                  <a:lnTo>
                    <a:pt x="8" y="20"/>
                  </a:lnTo>
                  <a:lnTo>
                    <a:pt x="8" y="20"/>
                  </a:lnTo>
                  <a:lnTo>
                    <a:pt x="8" y="19"/>
                  </a:lnTo>
                  <a:lnTo>
                    <a:pt x="9" y="21"/>
                  </a:lnTo>
                  <a:lnTo>
                    <a:pt x="10" y="8"/>
                  </a:lnTo>
                  <a:lnTo>
                    <a:pt x="10" y="9"/>
                  </a:lnTo>
                  <a:lnTo>
                    <a:pt x="12" y="16"/>
                  </a:lnTo>
                  <a:lnTo>
                    <a:pt x="13" y="15"/>
                  </a:lnTo>
                  <a:lnTo>
                    <a:pt x="13" y="17"/>
                  </a:lnTo>
                  <a:lnTo>
                    <a:pt x="14" y="21"/>
                  </a:lnTo>
                  <a:lnTo>
                    <a:pt x="14" y="8"/>
                  </a:lnTo>
                  <a:lnTo>
                    <a:pt x="15" y="13"/>
                  </a:lnTo>
                  <a:lnTo>
                    <a:pt x="15" y="11"/>
                  </a:lnTo>
                  <a:lnTo>
                    <a:pt x="16" y="9"/>
                  </a:lnTo>
                  <a:lnTo>
                    <a:pt x="18" y="17"/>
                  </a:lnTo>
                  <a:lnTo>
                    <a:pt x="18" y="17"/>
                  </a:lnTo>
                  <a:lnTo>
                    <a:pt x="19" y="19"/>
                  </a:lnTo>
                  <a:lnTo>
                    <a:pt x="20" y="9"/>
                  </a:lnTo>
                  <a:lnTo>
                    <a:pt x="20" y="17"/>
                  </a:lnTo>
                  <a:lnTo>
                    <a:pt x="21" y="18"/>
                  </a:lnTo>
                  <a:lnTo>
                    <a:pt x="22" y="23"/>
                  </a:lnTo>
                  <a:lnTo>
                    <a:pt x="22" y="9"/>
                  </a:lnTo>
                  <a:lnTo>
                    <a:pt x="23" y="11"/>
                  </a:lnTo>
                  <a:lnTo>
                    <a:pt x="23" y="12"/>
                  </a:lnTo>
                  <a:lnTo>
                    <a:pt x="24" y="6"/>
                  </a:lnTo>
                  <a:lnTo>
                    <a:pt x="25" y="16"/>
                  </a:lnTo>
                  <a:lnTo>
                    <a:pt x="26" y="16"/>
                  </a:lnTo>
                  <a:lnTo>
                    <a:pt x="27" y="25"/>
                  </a:lnTo>
                  <a:lnTo>
                    <a:pt x="28" y="18"/>
                  </a:lnTo>
                  <a:lnTo>
                    <a:pt x="28" y="16"/>
                  </a:lnTo>
                  <a:lnTo>
                    <a:pt x="29" y="5"/>
                  </a:lnTo>
                  <a:lnTo>
                    <a:pt x="31" y="10"/>
                  </a:lnTo>
                  <a:lnTo>
                    <a:pt x="31" y="14"/>
                  </a:lnTo>
                  <a:lnTo>
                    <a:pt x="33" y="23"/>
                  </a:lnTo>
                  <a:lnTo>
                    <a:pt x="33" y="21"/>
                  </a:lnTo>
                  <a:lnTo>
                    <a:pt x="35" y="0"/>
                  </a:lnTo>
                  <a:lnTo>
                    <a:pt x="36" y="10"/>
                  </a:lnTo>
                  <a:lnTo>
                    <a:pt x="36" y="9"/>
                  </a:lnTo>
                  <a:lnTo>
                    <a:pt x="37" y="26"/>
                  </a:lnTo>
                  <a:lnTo>
                    <a:pt x="38" y="23"/>
                  </a:lnTo>
                  <a:lnTo>
                    <a:pt x="38" y="19"/>
                  </a:lnTo>
                  <a:lnTo>
                    <a:pt x="41" y="3"/>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52" name="Freeform 819">
              <a:extLst>
                <a:ext uri="{FF2B5EF4-FFF2-40B4-BE49-F238E27FC236}">
                  <a16:creationId xmlns:a16="http://schemas.microsoft.com/office/drawing/2014/main" id="{9358C12A-E4BC-42EA-B7C2-351F4181F618}"/>
                </a:ext>
              </a:extLst>
            </p:cNvPr>
            <p:cNvSpPr>
              <a:spLocks/>
            </p:cNvSpPr>
            <p:nvPr/>
          </p:nvSpPr>
          <p:spPr bwMode="auto">
            <a:xfrm>
              <a:off x="797806" y="1978195"/>
              <a:ext cx="55794" cy="263299"/>
            </a:xfrm>
            <a:custGeom>
              <a:avLst/>
              <a:gdLst>
                <a:gd name="T0" fmla="*/ 0 w 38"/>
                <a:gd name="T1" fmla="*/ 78 h 139"/>
                <a:gd name="T2" fmla="*/ 3 w 38"/>
                <a:gd name="T3" fmla="*/ 62 h 139"/>
                <a:gd name="T4" fmla="*/ 3 w 38"/>
                <a:gd name="T5" fmla="*/ 64 h 139"/>
                <a:gd name="T6" fmla="*/ 4 w 38"/>
                <a:gd name="T7" fmla="*/ 81 h 139"/>
                <a:gd name="T8" fmla="*/ 5 w 38"/>
                <a:gd name="T9" fmla="*/ 77 h 139"/>
                <a:gd name="T10" fmla="*/ 6 w 38"/>
                <a:gd name="T11" fmla="*/ 82 h 139"/>
                <a:gd name="T12" fmla="*/ 6 w 38"/>
                <a:gd name="T13" fmla="*/ 86 h 139"/>
                <a:gd name="T14" fmla="*/ 6 w 38"/>
                <a:gd name="T15" fmla="*/ 65 h 139"/>
                <a:gd name="T16" fmla="*/ 8 w 38"/>
                <a:gd name="T17" fmla="*/ 68 h 139"/>
                <a:gd name="T18" fmla="*/ 8 w 38"/>
                <a:gd name="T19" fmla="*/ 70 h 139"/>
                <a:gd name="T20" fmla="*/ 9 w 38"/>
                <a:gd name="T21" fmla="*/ 81 h 139"/>
                <a:gd name="T22" fmla="*/ 9 w 38"/>
                <a:gd name="T23" fmla="*/ 66 h 139"/>
                <a:gd name="T24" fmla="*/ 10 w 38"/>
                <a:gd name="T25" fmla="*/ 72 h 139"/>
                <a:gd name="T26" fmla="*/ 11 w 38"/>
                <a:gd name="T27" fmla="*/ 80 h 139"/>
                <a:gd name="T28" fmla="*/ 11 w 38"/>
                <a:gd name="T29" fmla="*/ 98 h 139"/>
                <a:gd name="T30" fmla="*/ 12 w 38"/>
                <a:gd name="T31" fmla="*/ 54 h 139"/>
                <a:gd name="T32" fmla="*/ 13 w 38"/>
                <a:gd name="T33" fmla="*/ 66 h 139"/>
                <a:gd name="T34" fmla="*/ 13 w 38"/>
                <a:gd name="T35" fmla="*/ 61 h 139"/>
                <a:gd name="T36" fmla="*/ 14 w 38"/>
                <a:gd name="T37" fmla="*/ 93 h 139"/>
                <a:gd name="T38" fmla="*/ 15 w 38"/>
                <a:gd name="T39" fmla="*/ 51 h 139"/>
                <a:gd name="T40" fmla="*/ 15 w 38"/>
                <a:gd name="T41" fmla="*/ 59 h 139"/>
                <a:gd name="T42" fmla="*/ 16 w 38"/>
                <a:gd name="T43" fmla="*/ 68 h 139"/>
                <a:gd name="T44" fmla="*/ 16 w 38"/>
                <a:gd name="T45" fmla="*/ 66 h 139"/>
                <a:gd name="T46" fmla="*/ 17 w 38"/>
                <a:gd name="T47" fmla="*/ 93 h 139"/>
                <a:gd name="T48" fmla="*/ 18 w 38"/>
                <a:gd name="T49" fmla="*/ 87 h 139"/>
                <a:gd name="T50" fmla="*/ 18 w 38"/>
                <a:gd name="T51" fmla="*/ 89 h 139"/>
                <a:gd name="T52" fmla="*/ 19 w 38"/>
                <a:gd name="T53" fmla="*/ 39 h 139"/>
                <a:gd name="T54" fmla="*/ 21 w 38"/>
                <a:gd name="T55" fmla="*/ 52 h 139"/>
                <a:gd name="T56" fmla="*/ 21 w 38"/>
                <a:gd name="T57" fmla="*/ 32 h 139"/>
                <a:gd name="T58" fmla="*/ 21 w 38"/>
                <a:gd name="T59" fmla="*/ 23 h 139"/>
                <a:gd name="T60" fmla="*/ 22 w 38"/>
                <a:gd name="T61" fmla="*/ 112 h 139"/>
                <a:gd name="T62" fmla="*/ 23 w 38"/>
                <a:gd name="T63" fmla="*/ 88 h 139"/>
                <a:gd name="T64" fmla="*/ 23 w 38"/>
                <a:gd name="T65" fmla="*/ 103 h 139"/>
                <a:gd name="T66" fmla="*/ 24 w 38"/>
                <a:gd name="T67" fmla="*/ 107 h 139"/>
                <a:gd name="T68" fmla="*/ 26 w 38"/>
                <a:gd name="T69" fmla="*/ 56 h 139"/>
                <a:gd name="T70" fmla="*/ 26 w 38"/>
                <a:gd name="T71" fmla="*/ 59 h 139"/>
                <a:gd name="T72" fmla="*/ 26 w 38"/>
                <a:gd name="T73" fmla="*/ 65 h 139"/>
                <a:gd name="T74" fmla="*/ 27 w 38"/>
                <a:gd name="T75" fmla="*/ 101 h 139"/>
                <a:gd name="T76" fmla="*/ 28 w 38"/>
                <a:gd name="T77" fmla="*/ 1 h 139"/>
                <a:gd name="T78" fmla="*/ 28 w 38"/>
                <a:gd name="T79" fmla="*/ 11 h 139"/>
                <a:gd name="T80" fmla="*/ 28 w 38"/>
                <a:gd name="T81" fmla="*/ 39 h 139"/>
                <a:gd name="T82" fmla="*/ 30 w 38"/>
                <a:gd name="T83" fmla="*/ 112 h 139"/>
                <a:gd name="T84" fmla="*/ 31 w 38"/>
                <a:gd name="T85" fmla="*/ 8 h 139"/>
                <a:gd name="T86" fmla="*/ 31 w 38"/>
                <a:gd name="T87" fmla="*/ 3 h 139"/>
                <a:gd name="T88" fmla="*/ 33 w 38"/>
                <a:gd name="T89" fmla="*/ 130 h 139"/>
                <a:gd name="T90" fmla="*/ 33 w 38"/>
                <a:gd name="T91" fmla="*/ 129 h 139"/>
                <a:gd name="T92" fmla="*/ 34 w 38"/>
                <a:gd name="T93" fmla="*/ 112 h 139"/>
                <a:gd name="T94" fmla="*/ 35 w 38"/>
                <a:gd name="T95" fmla="*/ 139 h 139"/>
                <a:gd name="T96" fmla="*/ 36 w 38"/>
                <a:gd name="T97" fmla="*/ 14 h 139"/>
                <a:gd name="T98" fmla="*/ 36 w 38"/>
                <a:gd name="T99" fmla="*/ 0 h 139"/>
                <a:gd name="T100" fmla="*/ 37 w 38"/>
                <a:gd name="T101" fmla="*/ 135 h 139"/>
                <a:gd name="T102" fmla="*/ 38 w 38"/>
                <a:gd name="T103" fmla="*/ 10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139">
                  <a:moveTo>
                    <a:pt x="0" y="78"/>
                  </a:moveTo>
                  <a:lnTo>
                    <a:pt x="3" y="62"/>
                  </a:lnTo>
                  <a:lnTo>
                    <a:pt x="3" y="64"/>
                  </a:lnTo>
                  <a:lnTo>
                    <a:pt x="4" y="81"/>
                  </a:lnTo>
                  <a:lnTo>
                    <a:pt x="5" y="77"/>
                  </a:lnTo>
                  <a:lnTo>
                    <a:pt x="6" y="82"/>
                  </a:lnTo>
                  <a:lnTo>
                    <a:pt x="6" y="86"/>
                  </a:lnTo>
                  <a:lnTo>
                    <a:pt x="6" y="65"/>
                  </a:lnTo>
                  <a:lnTo>
                    <a:pt x="8" y="68"/>
                  </a:lnTo>
                  <a:lnTo>
                    <a:pt x="8" y="70"/>
                  </a:lnTo>
                  <a:lnTo>
                    <a:pt x="9" y="81"/>
                  </a:lnTo>
                  <a:lnTo>
                    <a:pt x="9" y="66"/>
                  </a:lnTo>
                  <a:lnTo>
                    <a:pt x="10" y="72"/>
                  </a:lnTo>
                  <a:lnTo>
                    <a:pt x="11" y="80"/>
                  </a:lnTo>
                  <a:lnTo>
                    <a:pt x="11" y="98"/>
                  </a:lnTo>
                  <a:lnTo>
                    <a:pt x="12" y="54"/>
                  </a:lnTo>
                  <a:lnTo>
                    <a:pt x="13" y="66"/>
                  </a:lnTo>
                  <a:lnTo>
                    <a:pt x="13" y="61"/>
                  </a:lnTo>
                  <a:lnTo>
                    <a:pt x="14" y="93"/>
                  </a:lnTo>
                  <a:lnTo>
                    <a:pt x="15" y="51"/>
                  </a:lnTo>
                  <a:lnTo>
                    <a:pt x="15" y="59"/>
                  </a:lnTo>
                  <a:lnTo>
                    <a:pt x="16" y="68"/>
                  </a:lnTo>
                  <a:lnTo>
                    <a:pt x="16" y="66"/>
                  </a:lnTo>
                  <a:lnTo>
                    <a:pt x="17" y="93"/>
                  </a:lnTo>
                  <a:lnTo>
                    <a:pt x="18" y="87"/>
                  </a:lnTo>
                  <a:lnTo>
                    <a:pt x="18" y="89"/>
                  </a:lnTo>
                  <a:lnTo>
                    <a:pt x="19" y="39"/>
                  </a:lnTo>
                  <a:lnTo>
                    <a:pt x="21" y="52"/>
                  </a:lnTo>
                  <a:lnTo>
                    <a:pt x="21" y="32"/>
                  </a:lnTo>
                  <a:lnTo>
                    <a:pt x="21" y="23"/>
                  </a:lnTo>
                  <a:lnTo>
                    <a:pt x="22" y="112"/>
                  </a:lnTo>
                  <a:lnTo>
                    <a:pt x="23" y="88"/>
                  </a:lnTo>
                  <a:lnTo>
                    <a:pt x="23" y="103"/>
                  </a:lnTo>
                  <a:lnTo>
                    <a:pt x="24" y="107"/>
                  </a:lnTo>
                  <a:lnTo>
                    <a:pt x="26" y="56"/>
                  </a:lnTo>
                  <a:lnTo>
                    <a:pt x="26" y="59"/>
                  </a:lnTo>
                  <a:lnTo>
                    <a:pt x="26" y="65"/>
                  </a:lnTo>
                  <a:lnTo>
                    <a:pt x="27" y="101"/>
                  </a:lnTo>
                  <a:lnTo>
                    <a:pt x="28" y="1"/>
                  </a:lnTo>
                  <a:lnTo>
                    <a:pt x="28" y="11"/>
                  </a:lnTo>
                  <a:lnTo>
                    <a:pt x="28" y="39"/>
                  </a:lnTo>
                  <a:lnTo>
                    <a:pt x="30" y="112"/>
                  </a:lnTo>
                  <a:lnTo>
                    <a:pt x="31" y="8"/>
                  </a:lnTo>
                  <a:lnTo>
                    <a:pt x="31" y="3"/>
                  </a:lnTo>
                  <a:lnTo>
                    <a:pt x="33" y="130"/>
                  </a:lnTo>
                  <a:lnTo>
                    <a:pt x="33" y="129"/>
                  </a:lnTo>
                  <a:lnTo>
                    <a:pt x="34" y="112"/>
                  </a:lnTo>
                  <a:lnTo>
                    <a:pt x="35" y="139"/>
                  </a:lnTo>
                  <a:lnTo>
                    <a:pt x="36" y="14"/>
                  </a:lnTo>
                  <a:lnTo>
                    <a:pt x="36" y="0"/>
                  </a:lnTo>
                  <a:lnTo>
                    <a:pt x="37" y="135"/>
                  </a:lnTo>
                  <a:lnTo>
                    <a:pt x="38" y="101"/>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53" name="Freeform 820">
              <a:extLst>
                <a:ext uri="{FF2B5EF4-FFF2-40B4-BE49-F238E27FC236}">
                  <a16:creationId xmlns:a16="http://schemas.microsoft.com/office/drawing/2014/main" id="{1FF7BB58-BD79-41CF-BEE6-28701E7DC6B0}"/>
                </a:ext>
              </a:extLst>
            </p:cNvPr>
            <p:cNvSpPr>
              <a:spLocks/>
            </p:cNvSpPr>
            <p:nvPr/>
          </p:nvSpPr>
          <p:spPr bwMode="auto">
            <a:xfrm>
              <a:off x="852132" y="1836125"/>
              <a:ext cx="57262" cy="520917"/>
            </a:xfrm>
            <a:custGeom>
              <a:avLst/>
              <a:gdLst>
                <a:gd name="T0" fmla="*/ 0 w 39"/>
                <a:gd name="T1" fmla="*/ 210 h 275"/>
                <a:gd name="T2" fmla="*/ 1 w 39"/>
                <a:gd name="T3" fmla="*/ 176 h 275"/>
                <a:gd name="T4" fmla="*/ 2 w 39"/>
                <a:gd name="T5" fmla="*/ 176 h 275"/>
                <a:gd name="T6" fmla="*/ 2 w 39"/>
                <a:gd name="T7" fmla="*/ 70 h 275"/>
                <a:gd name="T8" fmla="*/ 3 w 39"/>
                <a:gd name="T9" fmla="*/ 184 h 275"/>
                <a:gd name="T10" fmla="*/ 4 w 39"/>
                <a:gd name="T11" fmla="*/ 148 h 275"/>
                <a:gd name="T12" fmla="*/ 4 w 39"/>
                <a:gd name="T13" fmla="*/ 149 h 275"/>
                <a:gd name="T14" fmla="*/ 5 w 39"/>
                <a:gd name="T15" fmla="*/ 245 h 275"/>
                <a:gd name="T16" fmla="*/ 6 w 39"/>
                <a:gd name="T17" fmla="*/ 241 h 275"/>
                <a:gd name="T18" fmla="*/ 7 w 39"/>
                <a:gd name="T19" fmla="*/ 228 h 275"/>
                <a:gd name="T20" fmla="*/ 9 w 39"/>
                <a:gd name="T21" fmla="*/ 20 h 275"/>
                <a:gd name="T22" fmla="*/ 9 w 39"/>
                <a:gd name="T23" fmla="*/ 27 h 275"/>
                <a:gd name="T24" fmla="*/ 10 w 39"/>
                <a:gd name="T25" fmla="*/ 10 h 275"/>
                <a:gd name="T26" fmla="*/ 11 w 39"/>
                <a:gd name="T27" fmla="*/ 254 h 275"/>
                <a:gd name="T28" fmla="*/ 12 w 39"/>
                <a:gd name="T29" fmla="*/ 221 h 275"/>
                <a:gd name="T30" fmla="*/ 12 w 39"/>
                <a:gd name="T31" fmla="*/ 210 h 275"/>
                <a:gd name="T32" fmla="*/ 12 w 39"/>
                <a:gd name="T33" fmla="*/ 275 h 275"/>
                <a:gd name="T34" fmla="*/ 14 w 39"/>
                <a:gd name="T35" fmla="*/ 133 h 275"/>
                <a:gd name="T36" fmla="*/ 14 w 39"/>
                <a:gd name="T37" fmla="*/ 189 h 275"/>
                <a:gd name="T38" fmla="*/ 14 w 39"/>
                <a:gd name="T39" fmla="*/ 190 h 275"/>
                <a:gd name="T40" fmla="*/ 17 w 39"/>
                <a:gd name="T41" fmla="*/ 111 h 275"/>
                <a:gd name="T42" fmla="*/ 17 w 39"/>
                <a:gd name="T43" fmla="*/ 122 h 275"/>
                <a:gd name="T44" fmla="*/ 18 w 39"/>
                <a:gd name="T45" fmla="*/ 224 h 275"/>
                <a:gd name="T46" fmla="*/ 19 w 39"/>
                <a:gd name="T47" fmla="*/ 97 h 275"/>
                <a:gd name="T48" fmla="*/ 19 w 39"/>
                <a:gd name="T49" fmla="*/ 88 h 275"/>
                <a:gd name="T50" fmla="*/ 20 w 39"/>
                <a:gd name="T51" fmla="*/ 161 h 275"/>
                <a:gd name="T52" fmla="*/ 22 w 39"/>
                <a:gd name="T53" fmla="*/ 0 h 275"/>
                <a:gd name="T54" fmla="*/ 22 w 39"/>
                <a:gd name="T55" fmla="*/ 12 h 275"/>
                <a:gd name="T56" fmla="*/ 23 w 39"/>
                <a:gd name="T57" fmla="*/ 230 h 275"/>
                <a:gd name="T58" fmla="*/ 24 w 39"/>
                <a:gd name="T59" fmla="*/ 144 h 275"/>
                <a:gd name="T60" fmla="*/ 25 w 39"/>
                <a:gd name="T61" fmla="*/ 152 h 275"/>
                <a:gd name="T62" fmla="*/ 26 w 39"/>
                <a:gd name="T63" fmla="*/ 213 h 275"/>
                <a:gd name="T64" fmla="*/ 27 w 39"/>
                <a:gd name="T65" fmla="*/ 171 h 275"/>
                <a:gd name="T66" fmla="*/ 27 w 39"/>
                <a:gd name="T67" fmla="*/ 169 h 275"/>
                <a:gd name="T68" fmla="*/ 27 w 39"/>
                <a:gd name="T69" fmla="*/ 174 h 275"/>
                <a:gd name="T70" fmla="*/ 29 w 39"/>
                <a:gd name="T71" fmla="*/ 87 h 275"/>
                <a:gd name="T72" fmla="*/ 29 w 39"/>
                <a:gd name="T73" fmla="*/ 101 h 275"/>
                <a:gd name="T74" fmla="*/ 30 w 39"/>
                <a:gd name="T75" fmla="*/ 95 h 275"/>
                <a:gd name="T76" fmla="*/ 30 w 39"/>
                <a:gd name="T77" fmla="*/ 81 h 275"/>
                <a:gd name="T78" fmla="*/ 31 w 39"/>
                <a:gd name="T79" fmla="*/ 252 h 275"/>
                <a:gd name="T80" fmla="*/ 32 w 39"/>
                <a:gd name="T81" fmla="*/ 132 h 275"/>
                <a:gd name="T82" fmla="*/ 32 w 39"/>
                <a:gd name="T83" fmla="*/ 124 h 275"/>
                <a:gd name="T84" fmla="*/ 34 w 39"/>
                <a:gd name="T85" fmla="*/ 200 h 275"/>
                <a:gd name="T86" fmla="*/ 35 w 39"/>
                <a:gd name="T87" fmla="*/ 90 h 275"/>
                <a:gd name="T88" fmla="*/ 35 w 39"/>
                <a:gd name="T89" fmla="*/ 102 h 275"/>
                <a:gd name="T90" fmla="*/ 35 w 39"/>
                <a:gd name="T91" fmla="*/ 130 h 275"/>
                <a:gd name="T92" fmla="*/ 35 w 39"/>
                <a:gd name="T93" fmla="*/ 80 h 275"/>
                <a:gd name="T94" fmla="*/ 37 w 39"/>
                <a:gd name="T95" fmla="*/ 162 h 275"/>
                <a:gd name="T96" fmla="*/ 37 w 39"/>
                <a:gd name="T97" fmla="*/ 155 h 275"/>
                <a:gd name="T98" fmla="*/ 37 w 39"/>
                <a:gd name="T99" fmla="*/ 135 h 275"/>
                <a:gd name="T100" fmla="*/ 38 w 39"/>
                <a:gd name="T101" fmla="*/ 107 h 275"/>
                <a:gd name="T102" fmla="*/ 39 w 39"/>
                <a:gd name="T103" fmla="*/ 246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 h="275">
                  <a:moveTo>
                    <a:pt x="0" y="210"/>
                  </a:moveTo>
                  <a:lnTo>
                    <a:pt x="1" y="176"/>
                  </a:lnTo>
                  <a:lnTo>
                    <a:pt x="2" y="176"/>
                  </a:lnTo>
                  <a:lnTo>
                    <a:pt x="2" y="70"/>
                  </a:lnTo>
                  <a:lnTo>
                    <a:pt x="3" y="184"/>
                  </a:lnTo>
                  <a:lnTo>
                    <a:pt x="4" y="148"/>
                  </a:lnTo>
                  <a:lnTo>
                    <a:pt x="4" y="149"/>
                  </a:lnTo>
                  <a:lnTo>
                    <a:pt x="5" y="245"/>
                  </a:lnTo>
                  <a:lnTo>
                    <a:pt x="6" y="241"/>
                  </a:lnTo>
                  <a:lnTo>
                    <a:pt x="7" y="228"/>
                  </a:lnTo>
                  <a:lnTo>
                    <a:pt x="9" y="20"/>
                  </a:lnTo>
                  <a:lnTo>
                    <a:pt x="9" y="27"/>
                  </a:lnTo>
                  <a:lnTo>
                    <a:pt x="10" y="10"/>
                  </a:lnTo>
                  <a:lnTo>
                    <a:pt x="11" y="254"/>
                  </a:lnTo>
                  <a:lnTo>
                    <a:pt x="12" y="221"/>
                  </a:lnTo>
                  <a:lnTo>
                    <a:pt x="12" y="210"/>
                  </a:lnTo>
                  <a:lnTo>
                    <a:pt x="12" y="275"/>
                  </a:lnTo>
                  <a:lnTo>
                    <a:pt x="14" y="133"/>
                  </a:lnTo>
                  <a:lnTo>
                    <a:pt x="14" y="189"/>
                  </a:lnTo>
                  <a:lnTo>
                    <a:pt x="14" y="190"/>
                  </a:lnTo>
                  <a:lnTo>
                    <a:pt x="17" y="111"/>
                  </a:lnTo>
                  <a:lnTo>
                    <a:pt x="17" y="122"/>
                  </a:lnTo>
                  <a:lnTo>
                    <a:pt x="18" y="224"/>
                  </a:lnTo>
                  <a:lnTo>
                    <a:pt x="19" y="97"/>
                  </a:lnTo>
                  <a:lnTo>
                    <a:pt x="19" y="88"/>
                  </a:lnTo>
                  <a:lnTo>
                    <a:pt x="20" y="161"/>
                  </a:lnTo>
                  <a:lnTo>
                    <a:pt x="22" y="0"/>
                  </a:lnTo>
                  <a:lnTo>
                    <a:pt x="22" y="12"/>
                  </a:lnTo>
                  <a:lnTo>
                    <a:pt x="23" y="230"/>
                  </a:lnTo>
                  <a:lnTo>
                    <a:pt x="24" y="144"/>
                  </a:lnTo>
                  <a:lnTo>
                    <a:pt x="25" y="152"/>
                  </a:lnTo>
                  <a:lnTo>
                    <a:pt x="26" y="213"/>
                  </a:lnTo>
                  <a:lnTo>
                    <a:pt x="27" y="171"/>
                  </a:lnTo>
                  <a:lnTo>
                    <a:pt x="27" y="169"/>
                  </a:lnTo>
                  <a:lnTo>
                    <a:pt x="27" y="174"/>
                  </a:lnTo>
                  <a:lnTo>
                    <a:pt x="29" y="87"/>
                  </a:lnTo>
                  <a:lnTo>
                    <a:pt x="29" y="101"/>
                  </a:lnTo>
                  <a:lnTo>
                    <a:pt x="30" y="95"/>
                  </a:lnTo>
                  <a:lnTo>
                    <a:pt x="30" y="81"/>
                  </a:lnTo>
                  <a:lnTo>
                    <a:pt x="31" y="252"/>
                  </a:lnTo>
                  <a:lnTo>
                    <a:pt x="32" y="132"/>
                  </a:lnTo>
                  <a:lnTo>
                    <a:pt x="32" y="124"/>
                  </a:lnTo>
                  <a:lnTo>
                    <a:pt x="34" y="200"/>
                  </a:lnTo>
                  <a:lnTo>
                    <a:pt x="35" y="90"/>
                  </a:lnTo>
                  <a:lnTo>
                    <a:pt x="35" y="102"/>
                  </a:lnTo>
                  <a:lnTo>
                    <a:pt x="35" y="130"/>
                  </a:lnTo>
                  <a:lnTo>
                    <a:pt x="35" y="80"/>
                  </a:lnTo>
                  <a:lnTo>
                    <a:pt x="37" y="162"/>
                  </a:lnTo>
                  <a:lnTo>
                    <a:pt x="37" y="155"/>
                  </a:lnTo>
                  <a:lnTo>
                    <a:pt x="37" y="135"/>
                  </a:lnTo>
                  <a:lnTo>
                    <a:pt x="38" y="107"/>
                  </a:lnTo>
                  <a:lnTo>
                    <a:pt x="39" y="246"/>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54" name="Freeform 821">
              <a:extLst>
                <a:ext uri="{FF2B5EF4-FFF2-40B4-BE49-F238E27FC236}">
                  <a16:creationId xmlns:a16="http://schemas.microsoft.com/office/drawing/2014/main" id="{A20CDA92-A44C-4E28-95A7-92E526B3E043}"/>
                </a:ext>
              </a:extLst>
            </p:cNvPr>
            <p:cNvSpPr>
              <a:spLocks/>
            </p:cNvSpPr>
            <p:nvPr/>
          </p:nvSpPr>
          <p:spPr bwMode="auto">
            <a:xfrm>
              <a:off x="907925" y="1945993"/>
              <a:ext cx="54326" cy="375060"/>
            </a:xfrm>
            <a:custGeom>
              <a:avLst/>
              <a:gdLst>
                <a:gd name="T0" fmla="*/ 0 w 37"/>
                <a:gd name="T1" fmla="*/ 49 h 198"/>
                <a:gd name="T2" fmla="*/ 1 w 37"/>
                <a:gd name="T3" fmla="*/ 188 h 198"/>
                <a:gd name="T4" fmla="*/ 2 w 37"/>
                <a:gd name="T5" fmla="*/ 91 h 198"/>
                <a:gd name="T6" fmla="*/ 2 w 37"/>
                <a:gd name="T7" fmla="*/ 81 h 198"/>
                <a:gd name="T8" fmla="*/ 2 w 37"/>
                <a:gd name="T9" fmla="*/ 107 h 198"/>
                <a:gd name="T10" fmla="*/ 3 w 37"/>
                <a:gd name="T11" fmla="*/ 15 h 198"/>
                <a:gd name="T12" fmla="*/ 4 w 37"/>
                <a:gd name="T13" fmla="*/ 93 h 198"/>
                <a:gd name="T14" fmla="*/ 4 w 37"/>
                <a:gd name="T15" fmla="*/ 121 h 198"/>
                <a:gd name="T16" fmla="*/ 5 w 37"/>
                <a:gd name="T17" fmla="*/ 154 h 198"/>
                <a:gd name="T18" fmla="*/ 7 w 37"/>
                <a:gd name="T19" fmla="*/ 128 h 198"/>
                <a:gd name="T20" fmla="*/ 7 w 37"/>
                <a:gd name="T21" fmla="*/ 121 h 198"/>
                <a:gd name="T22" fmla="*/ 9 w 37"/>
                <a:gd name="T23" fmla="*/ 44 h 198"/>
                <a:gd name="T24" fmla="*/ 10 w 37"/>
                <a:gd name="T25" fmla="*/ 15 h 198"/>
                <a:gd name="T26" fmla="*/ 10 w 37"/>
                <a:gd name="T27" fmla="*/ 5 h 198"/>
                <a:gd name="T28" fmla="*/ 12 w 37"/>
                <a:gd name="T29" fmla="*/ 153 h 198"/>
                <a:gd name="T30" fmla="*/ 12 w 37"/>
                <a:gd name="T31" fmla="*/ 136 h 198"/>
                <a:gd name="T32" fmla="*/ 13 w 37"/>
                <a:gd name="T33" fmla="*/ 198 h 198"/>
                <a:gd name="T34" fmla="*/ 13 w 37"/>
                <a:gd name="T35" fmla="*/ 64 h 198"/>
                <a:gd name="T36" fmla="*/ 14 w 37"/>
                <a:gd name="T37" fmla="*/ 131 h 198"/>
                <a:gd name="T38" fmla="*/ 15 w 37"/>
                <a:gd name="T39" fmla="*/ 139 h 198"/>
                <a:gd name="T40" fmla="*/ 16 w 37"/>
                <a:gd name="T41" fmla="*/ 37 h 198"/>
                <a:gd name="T42" fmla="*/ 17 w 37"/>
                <a:gd name="T43" fmla="*/ 61 h 198"/>
                <a:gd name="T44" fmla="*/ 17 w 37"/>
                <a:gd name="T45" fmla="*/ 76 h 198"/>
                <a:gd name="T46" fmla="*/ 19 w 37"/>
                <a:gd name="T47" fmla="*/ 122 h 198"/>
                <a:gd name="T48" fmla="*/ 19 w 37"/>
                <a:gd name="T49" fmla="*/ 116 h 198"/>
                <a:gd name="T50" fmla="*/ 20 w 37"/>
                <a:gd name="T51" fmla="*/ 96 h 198"/>
                <a:gd name="T52" fmla="*/ 21 w 37"/>
                <a:gd name="T53" fmla="*/ 10 h 198"/>
                <a:gd name="T54" fmla="*/ 22 w 37"/>
                <a:gd name="T55" fmla="*/ 145 h 198"/>
                <a:gd name="T56" fmla="*/ 22 w 37"/>
                <a:gd name="T57" fmla="*/ 76 h 198"/>
                <a:gd name="T58" fmla="*/ 22 w 37"/>
                <a:gd name="T59" fmla="*/ 29 h 198"/>
                <a:gd name="T60" fmla="*/ 22 w 37"/>
                <a:gd name="T61" fmla="*/ 15 h 198"/>
                <a:gd name="T62" fmla="*/ 24 w 37"/>
                <a:gd name="T63" fmla="*/ 163 h 198"/>
                <a:gd name="T64" fmla="*/ 25 w 37"/>
                <a:gd name="T65" fmla="*/ 30 h 198"/>
                <a:gd name="T66" fmla="*/ 25 w 37"/>
                <a:gd name="T67" fmla="*/ 25 h 198"/>
                <a:gd name="T68" fmla="*/ 25 w 37"/>
                <a:gd name="T69" fmla="*/ 15 h 198"/>
                <a:gd name="T70" fmla="*/ 26 w 37"/>
                <a:gd name="T71" fmla="*/ 190 h 198"/>
                <a:gd name="T72" fmla="*/ 27 w 37"/>
                <a:gd name="T73" fmla="*/ 82 h 198"/>
                <a:gd name="T74" fmla="*/ 27 w 37"/>
                <a:gd name="T75" fmla="*/ 80 h 198"/>
                <a:gd name="T76" fmla="*/ 28 w 37"/>
                <a:gd name="T77" fmla="*/ 89 h 198"/>
                <a:gd name="T78" fmla="*/ 29 w 37"/>
                <a:gd name="T79" fmla="*/ 51 h 198"/>
                <a:gd name="T80" fmla="*/ 30 w 37"/>
                <a:gd name="T81" fmla="*/ 71 h 198"/>
                <a:gd name="T82" fmla="*/ 30 w 37"/>
                <a:gd name="T83" fmla="*/ 53 h 198"/>
                <a:gd name="T84" fmla="*/ 30 w 37"/>
                <a:gd name="T85" fmla="*/ 36 h 198"/>
                <a:gd name="T86" fmla="*/ 31 w 37"/>
                <a:gd name="T87" fmla="*/ 149 h 198"/>
                <a:gd name="T88" fmla="*/ 32 w 37"/>
                <a:gd name="T89" fmla="*/ 72 h 198"/>
                <a:gd name="T90" fmla="*/ 32 w 37"/>
                <a:gd name="T91" fmla="*/ 77 h 198"/>
                <a:gd name="T92" fmla="*/ 33 w 37"/>
                <a:gd name="T93" fmla="*/ 164 h 198"/>
                <a:gd name="T94" fmla="*/ 35 w 37"/>
                <a:gd name="T95" fmla="*/ 57 h 198"/>
                <a:gd name="T96" fmla="*/ 35 w 37"/>
                <a:gd name="T97" fmla="*/ 15 h 198"/>
                <a:gd name="T98" fmla="*/ 35 w 37"/>
                <a:gd name="T99" fmla="*/ 0 h 198"/>
                <a:gd name="T100" fmla="*/ 37 w 37"/>
                <a:gd name="T101" fmla="*/ 121 h 198"/>
                <a:gd name="T102" fmla="*/ 37 w 37"/>
                <a:gd name="T103" fmla="*/ 1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 h="198">
                  <a:moveTo>
                    <a:pt x="0" y="49"/>
                  </a:moveTo>
                  <a:lnTo>
                    <a:pt x="1" y="188"/>
                  </a:lnTo>
                  <a:lnTo>
                    <a:pt x="2" y="91"/>
                  </a:lnTo>
                  <a:lnTo>
                    <a:pt x="2" y="81"/>
                  </a:lnTo>
                  <a:lnTo>
                    <a:pt x="2" y="107"/>
                  </a:lnTo>
                  <a:lnTo>
                    <a:pt x="3" y="15"/>
                  </a:lnTo>
                  <a:lnTo>
                    <a:pt x="4" y="93"/>
                  </a:lnTo>
                  <a:lnTo>
                    <a:pt x="4" y="121"/>
                  </a:lnTo>
                  <a:lnTo>
                    <a:pt x="5" y="154"/>
                  </a:lnTo>
                  <a:lnTo>
                    <a:pt x="7" y="128"/>
                  </a:lnTo>
                  <a:lnTo>
                    <a:pt x="7" y="121"/>
                  </a:lnTo>
                  <a:lnTo>
                    <a:pt x="9" y="44"/>
                  </a:lnTo>
                  <a:lnTo>
                    <a:pt x="10" y="15"/>
                  </a:lnTo>
                  <a:lnTo>
                    <a:pt x="10" y="5"/>
                  </a:lnTo>
                  <a:lnTo>
                    <a:pt x="12" y="153"/>
                  </a:lnTo>
                  <a:lnTo>
                    <a:pt x="12" y="136"/>
                  </a:lnTo>
                  <a:lnTo>
                    <a:pt x="13" y="198"/>
                  </a:lnTo>
                  <a:lnTo>
                    <a:pt x="13" y="64"/>
                  </a:lnTo>
                  <a:lnTo>
                    <a:pt x="14" y="131"/>
                  </a:lnTo>
                  <a:lnTo>
                    <a:pt x="15" y="139"/>
                  </a:lnTo>
                  <a:lnTo>
                    <a:pt x="16" y="37"/>
                  </a:lnTo>
                  <a:lnTo>
                    <a:pt x="17" y="61"/>
                  </a:lnTo>
                  <a:lnTo>
                    <a:pt x="17" y="76"/>
                  </a:lnTo>
                  <a:lnTo>
                    <a:pt x="19" y="122"/>
                  </a:lnTo>
                  <a:lnTo>
                    <a:pt x="19" y="116"/>
                  </a:lnTo>
                  <a:lnTo>
                    <a:pt x="20" y="96"/>
                  </a:lnTo>
                  <a:lnTo>
                    <a:pt x="21" y="10"/>
                  </a:lnTo>
                  <a:lnTo>
                    <a:pt x="22" y="145"/>
                  </a:lnTo>
                  <a:lnTo>
                    <a:pt x="22" y="76"/>
                  </a:lnTo>
                  <a:lnTo>
                    <a:pt x="22" y="29"/>
                  </a:lnTo>
                  <a:lnTo>
                    <a:pt x="22" y="15"/>
                  </a:lnTo>
                  <a:lnTo>
                    <a:pt x="24" y="163"/>
                  </a:lnTo>
                  <a:lnTo>
                    <a:pt x="25" y="30"/>
                  </a:lnTo>
                  <a:lnTo>
                    <a:pt x="25" y="25"/>
                  </a:lnTo>
                  <a:lnTo>
                    <a:pt x="25" y="15"/>
                  </a:lnTo>
                  <a:lnTo>
                    <a:pt x="26" y="190"/>
                  </a:lnTo>
                  <a:lnTo>
                    <a:pt x="27" y="82"/>
                  </a:lnTo>
                  <a:lnTo>
                    <a:pt x="27" y="80"/>
                  </a:lnTo>
                  <a:lnTo>
                    <a:pt x="28" y="89"/>
                  </a:lnTo>
                  <a:lnTo>
                    <a:pt x="29" y="51"/>
                  </a:lnTo>
                  <a:lnTo>
                    <a:pt x="30" y="71"/>
                  </a:lnTo>
                  <a:lnTo>
                    <a:pt x="30" y="53"/>
                  </a:lnTo>
                  <a:lnTo>
                    <a:pt x="30" y="36"/>
                  </a:lnTo>
                  <a:lnTo>
                    <a:pt x="31" y="149"/>
                  </a:lnTo>
                  <a:lnTo>
                    <a:pt x="32" y="72"/>
                  </a:lnTo>
                  <a:lnTo>
                    <a:pt x="32" y="77"/>
                  </a:lnTo>
                  <a:lnTo>
                    <a:pt x="33" y="164"/>
                  </a:lnTo>
                  <a:lnTo>
                    <a:pt x="35" y="57"/>
                  </a:lnTo>
                  <a:lnTo>
                    <a:pt x="35" y="15"/>
                  </a:lnTo>
                  <a:lnTo>
                    <a:pt x="35" y="0"/>
                  </a:lnTo>
                  <a:lnTo>
                    <a:pt x="37" y="121"/>
                  </a:lnTo>
                  <a:lnTo>
                    <a:pt x="37" y="120"/>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55" name="Freeform 822">
              <a:extLst>
                <a:ext uri="{FF2B5EF4-FFF2-40B4-BE49-F238E27FC236}">
                  <a16:creationId xmlns:a16="http://schemas.microsoft.com/office/drawing/2014/main" id="{28F8868D-12A1-420E-A04B-E5DEFEA161E7}"/>
                </a:ext>
              </a:extLst>
            </p:cNvPr>
            <p:cNvSpPr>
              <a:spLocks/>
            </p:cNvSpPr>
            <p:nvPr/>
          </p:nvSpPr>
          <p:spPr bwMode="auto">
            <a:xfrm>
              <a:off x="962250" y="1915685"/>
              <a:ext cx="58730" cy="390214"/>
            </a:xfrm>
            <a:custGeom>
              <a:avLst/>
              <a:gdLst>
                <a:gd name="T0" fmla="*/ 0 w 40"/>
                <a:gd name="T1" fmla="*/ 137 h 206"/>
                <a:gd name="T2" fmla="*/ 0 w 40"/>
                <a:gd name="T3" fmla="*/ 136 h 206"/>
                <a:gd name="T4" fmla="*/ 1 w 40"/>
                <a:gd name="T5" fmla="*/ 124 h 206"/>
                <a:gd name="T6" fmla="*/ 1 w 40"/>
                <a:gd name="T7" fmla="*/ 69 h 206"/>
                <a:gd name="T8" fmla="*/ 3 w 40"/>
                <a:gd name="T9" fmla="*/ 105 h 206"/>
                <a:gd name="T10" fmla="*/ 3 w 40"/>
                <a:gd name="T11" fmla="*/ 105 h 206"/>
                <a:gd name="T12" fmla="*/ 5 w 40"/>
                <a:gd name="T13" fmla="*/ 93 h 206"/>
                <a:gd name="T14" fmla="*/ 5 w 40"/>
                <a:gd name="T15" fmla="*/ 167 h 206"/>
                <a:gd name="T16" fmla="*/ 5 w 40"/>
                <a:gd name="T17" fmla="*/ 155 h 206"/>
                <a:gd name="T18" fmla="*/ 6 w 40"/>
                <a:gd name="T19" fmla="*/ 131 h 206"/>
                <a:gd name="T20" fmla="*/ 7 w 40"/>
                <a:gd name="T21" fmla="*/ 90 h 206"/>
                <a:gd name="T22" fmla="*/ 8 w 40"/>
                <a:gd name="T23" fmla="*/ 115 h 206"/>
                <a:gd name="T24" fmla="*/ 8 w 40"/>
                <a:gd name="T25" fmla="*/ 114 h 206"/>
                <a:gd name="T26" fmla="*/ 10 w 40"/>
                <a:gd name="T27" fmla="*/ 33 h 206"/>
                <a:gd name="T28" fmla="*/ 10 w 40"/>
                <a:gd name="T29" fmla="*/ 43 h 206"/>
                <a:gd name="T30" fmla="*/ 11 w 40"/>
                <a:gd name="T31" fmla="*/ 68 h 206"/>
                <a:gd name="T32" fmla="*/ 13 w 40"/>
                <a:gd name="T33" fmla="*/ 183 h 206"/>
                <a:gd name="T34" fmla="*/ 13 w 40"/>
                <a:gd name="T35" fmla="*/ 195 h 206"/>
                <a:gd name="T36" fmla="*/ 13 w 40"/>
                <a:gd name="T37" fmla="*/ 195 h 206"/>
                <a:gd name="T38" fmla="*/ 15 w 40"/>
                <a:gd name="T39" fmla="*/ 87 h 206"/>
                <a:gd name="T40" fmla="*/ 16 w 40"/>
                <a:gd name="T41" fmla="*/ 122 h 206"/>
                <a:gd name="T42" fmla="*/ 16 w 40"/>
                <a:gd name="T43" fmla="*/ 122 h 206"/>
                <a:gd name="T44" fmla="*/ 16 w 40"/>
                <a:gd name="T45" fmla="*/ 123 h 206"/>
                <a:gd name="T46" fmla="*/ 16 w 40"/>
                <a:gd name="T47" fmla="*/ 42 h 206"/>
                <a:gd name="T48" fmla="*/ 18 w 40"/>
                <a:gd name="T49" fmla="*/ 47 h 206"/>
                <a:gd name="T50" fmla="*/ 18 w 40"/>
                <a:gd name="T51" fmla="*/ 58 h 206"/>
                <a:gd name="T52" fmla="*/ 21 w 40"/>
                <a:gd name="T53" fmla="*/ 180 h 206"/>
                <a:gd name="T54" fmla="*/ 21 w 40"/>
                <a:gd name="T55" fmla="*/ 196 h 206"/>
                <a:gd name="T56" fmla="*/ 22 w 40"/>
                <a:gd name="T57" fmla="*/ 83 h 206"/>
                <a:gd name="T58" fmla="*/ 23 w 40"/>
                <a:gd name="T59" fmla="*/ 100 h 206"/>
                <a:gd name="T60" fmla="*/ 23 w 40"/>
                <a:gd name="T61" fmla="*/ 100 h 206"/>
                <a:gd name="T62" fmla="*/ 24 w 40"/>
                <a:gd name="T63" fmla="*/ 72 h 206"/>
                <a:gd name="T64" fmla="*/ 25 w 40"/>
                <a:gd name="T65" fmla="*/ 122 h 206"/>
                <a:gd name="T66" fmla="*/ 26 w 40"/>
                <a:gd name="T67" fmla="*/ 77 h 206"/>
                <a:gd name="T68" fmla="*/ 26 w 40"/>
                <a:gd name="T69" fmla="*/ 79 h 206"/>
                <a:gd name="T70" fmla="*/ 28 w 40"/>
                <a:gd name="T71" fmla="*/ 58 h 206"/>
                <a:gd name="T72" fmla="*/ 28 w 40"/>
                <a:gd name="T73" fmla="*/ 141 h 206"/>
                <a:gd name="T74" fmla="*/ 29 w 40"/>
                <a:gd name="T75" fmla="*/ 161 h 206"/>
                <a:gd name="T76" fmla="*/ 30 w 40"/>
                <a:gd name="T77" fmla="*/ 76 h 206"/>
                <a:gd name="T78" fmla="*/ 31 w 40"/>
                <a:gd name="T79" fmla="*/ 169 h 206"/>
                <a:gd name="T80" fmla="*/ 31 w 40"/>
                <a:gd name="T81" fmla="*/ 170 h 206"/>
                <a:gd name="T82" fmla="*/ 33 w 40"/>
                <a:gd name="T83" fmla="*/ 40 h 206"/>
                <a:gd name="T84" fmla="*/ 33 w 40"/>
                <a:gd name="T85" fmla="*/ 41 h 206"/>
                <a:gd name="T86" fmla="*/ 34 w 40"/>
                <a:gd name="T87" fmla="*/ 45 h 206"/>
                <a:gd name="T88" fmla="*/ 36 w 40"/>
                <a:gd name="T89" fmla="*/ 172 h 206"/>
                <a:gd name="T90" fmla="*/ 36 w 40"/>
                <a:gd name="T91" fmla="*/ 166 h 206"/>
                <a:gd name="T92" fmla="*/ 36 w 40"/>
                <a:gd name="T93" fmla="*/ 160 h 206"/>
                <a:gd name="T94" fmla="*/ 38 w 40"/>
                <a:gd name="T95" fmla="*/ 0 h 206"/>
                <a:gd name="T96" fmla="*/ 39 w 40"/>
                <a:gd name="T97" fmla="*/ 86 h 206"/>
                <a:gd name="T98" fmla="*/ 39 w 40"/>
                <a:gd name="T99" fmla="*/ 80 h 206"/>
                <a:gd name="T100" fmla="*/ 39 w 40"/>
                <a:gd name="T101" fmla="*/ 74 h 206"/>
                <a:gd name="T102" fmla="*/ 40 w 40"/>
                <a:gd name="T103" fmla="*/ 20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 h="206">
                  <a:moveTo>
                    <a:pt x="0" y="137"/>
                  </a:moveTo>
                  <a:lnTo>
                    <a:pt x="0" y="136"/>
                  </a:lnTo>
                  <a:lnTo>
                    <a:pt x="1" y="124"/>
                  </a:lnTo>
                  <a:lnTo>
                    <a:pt x="1" y="69"/>
                  </a:lnTo>
                  <a:lnTo>
                    <a:pt x="3" y="105"/>
                  </a:lnTo>
                  <a:lnTo>
                    <a:pt x="3" y="105"/>
                  </a:lnTo>
                  <a:lnTo>
                    <a:pt x="5" y="93"/>
                  </a:lnTo>
                  <a:lnTo>
                    <a:pt x="5" y="167"/>
                  </a:lnTo>
                  <a:lnTo>
                    <a:pt x="5" y="155"/>
                  </a:lnTo>
                  <a:lnTo>
                    <a:pt x="6" y="131"/>
                  </a:lnTo>
                  <a:lnTo>
                    <a:pt x="7" y="90"/>
                  </a:lnTo>
                  <a:lnTo>
                    <a:pt x="8" y="115"/>
                  </a:lnTo>
                  <a:lnTo>
                    <a:pt x="8" y="114"/>
                  </a:lnTo>
                  <a:lnTo>
                    <a:pt x="10" y="33"/>
                  </a:lnTo>
                  <a:lnTo>
                    <a:pt x="10" y="43"/>
                  </a:lnTo>
                  <a:lnTo>
                    <a:pt x="11" y="68"/>
                  </a:lnTo>
                  <a:lnTo>
                    <a:pt x="13" y="183"/>
                  </a:lnTo>
                  <a:lnTo>
                    <a:pt x="13" y="195"/>
                  </a:lnTo>
                  <a:lnTo>
                    <a:pt x="13" y="195"/>
                  </a:lnTo>
                  <a:lnTo>
                    <a:pt x="15" y="87"/>
                  </a:lnTo>
                  <a:lnTo>
                    <a:pt x="16" y="122"/>
                  </a:lnTo>
                  <a:lnTo>
                    <a:pt x="16" y="122"/>
                  </a:lnTo>
                  <a:lnTo>
                    <a:pt x="16" y="123"/>
                  </a:lnTo>
                  <a:lnTo>
                    <a:pt x="16" y="42"/>
                  </a:lnTo>
                  <a:lnTo>
                    <a:pt x="18" y="47"/>
                  </a:lnTo>
                  <a:lnTo>
                    <a:pt x="18" y="58"/>
                  </a:lnTo>
                  <a:lnTo>
                    <a:pt x="21" y="180"/>
                  </a:lnTo>
                  <a:lnTo>
                    <a:pt x="21" y="196"/>
                  </a:lnTo>
                  <a:lnTo>
                    <a:pt x="22" y="83"/>
                  </a:lnTo>
                  <a:lnTo>
                    <a:pt x="23" y="100"/>
                  </a:lnTo>
                  <a:lnTo>
                    <a:pt x="23" y="100"/>
                  </a:lnTo>
                  <a:lnTo>
                    <a:pt x="24" y="72"/>
                  </a:lnTo>
                  <a:lnTo>
                    <a:pt x="25" y="122"/>
                  </a:lnTo>
                  <a:lnTo>
                    <a:pt x="26" y="77"/>
                  </a:lnTo>
                  <a:lnTo>
                    <a:pt x="26" y="79"/>
                  </a:lnTo>
                  <a:lnTo>
                    <a:pt x="28" y="58"/>
                  </a:lnTo>
                  <a:lnTo>
                    <a:pt x="28" y="141"/>
                  </a:lnTo>
                  <a:lnTo>
                    <a:pt x="29" y="161"/>
                  </a:lnTo>
                  <a:lnTo>
                    <a:pt x="30" y="76"/>
                  </a:lnTo>
                  <a:lnTo>
                    <a:pt x="31" y="169"/>
                  </a:lnTo>
                  <a:lnTo>
                    <a:pt x="31" y="170"/>
                  </a:lnTo>
                  <a:lnTo>
                    <a:pt x="33" y="40"/>
                  </a:lnTo>
                  <a:lnTo>
                    <a:pt x="33" y="41"/>
                  </a:lnTo>
                  <a:lnTo>
                    <a:pt x="34" y="45"/>
                  </a:lnTo>
                  <a:lnTo>
                    <a:pt x="36" y="172"/>
                  </a:lnTo>
                  <a:lnTo>
                    <a:pt x="36" y="166"/>
                  </a:lnTo>
                  <a:lnTo>
                    <a:pt x="36" y="160"/>
                  </a:lnTo>
                  <a:lnTo>
                    <a:pt x="38" y="0"/>
                  </a:lnTo>
                  <a:lnTo>
                    <a:pt x="39" y="86"/>
                  </a:lnTo>
                  <a:lnTo>
                    <a:pt x="39" y="80"/>
                  </a:lnTo>
                  <a:lnTo>
                    <a:pt x="39" y="74"/>
                  </a:lnTo>
                  <a:lnTo>
                    <a:pt x="40" y="206"/>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56" name="Freeform 823">
              <a:extLst>
                <a:ext uri="{FF2B5EF4-FFF2-40B4-BE49-F238E27FC236}">
                  <a16:creationId xmlns:a16="http://schemas.microsoft.com/office/drawing/2014/main" id="{F0CE9E92-3C94-4C74-881D-CACA33F7B466}"/>
                </a:ext>
              </a:extLst>
            </p:cNvPr>
            <p:cNvSpPr>
              <a:spLocks/>
            </p:cNvSpPr>
            <p:nvPr/>
          </p:nvSpPr>
          <p:spPr bwMode="auto">
            <a:xfrm>
              <a:off x="1019513" y="1906215"/>
              <a:ext cx="54326" cy="399685"/>
            </a:xfrm>
            <a:custGeom>
              <a:avLst/>
              <a:gdLst>
                <a:gd name="T0" fmla="*/ 0 w 37"/>
                <a:gd name="T1" fmla="*/ 79 h 211"/>
                <a:gd name="T2" fmla="*/ 1 w 37"/>
                <a:gd name="T3" fmla="*/ 211 h 211"/>
                <a:gd name="T4" fmla="*/ 2 w 37"/>
                <a:gd name="T5" fmla="*/ 118 h 211"/>
                <a:gd name="T6" fmla="*/ 2 w 37"/>
                <a:gd name="T7" fmla="*/ 116 h 211"/>
                <a:gd name="T8" fmla="*/ 3 w 37"/>
                <a:gd name="T9" fmla="*/ 140 h 211"/>
                <a:gd name="T10" fmla="*/ 4 w 37"/>
                <a:gd name="T11" fmla="*/ 90 h 211"/>
                <a:gd name="T12" fmla="*/ 5 w 37"/>
                <a:gd name="T13" fmla="*/ 114 h 211"/>
                <a:gd name="T14" fmla="*/ 5 w 37"/>
                <a:gd name="T15" fmla="*/ 109 h 211"/>
                <a:gd name="T16" fmla="*/ 6 w 37"/>
                <a:gd name="T17" fmla="*/ 48 h 211"/>
                <a:gd name="T18" fmla="*/ 7 w 37"/>
                <a:gd name="T19" fmla="*/ 68 h 211"/>
                <a:gd name="T20" fmla="*/ 7 w 37"/>
                <a:gd name="T21" fmla="*/ 72 h 211"/>
                <a:gd name="T22" fmla="*/ 8 w 37"/>
                <a:gd name="T23" fmla="*/ 71 h 211"/>
                <a:gd name="T24" fmla="*/ 9 w 37"/>
                <a:gd name="T25" fmla="*/ 210 h 211"/>
                <a:gd name="T26" fmla="*/ 10 w 37"/>
                <a:gd name="T27" fmla="*/ 138 h 211"/>
                <a:gd name="T28" fmla="*/ 10 w 37"/>
                <a:gd name="T29" fmla="*/ 111 h 211"/>
                <a:gd name="T30" fmla="*/ 11 w 37"/>
                <a:gd name="T31" fmla="*/ 138 h 211"/>
                <a:gd name="T32" fmla="*/ 11 w 37"/>
                <a:gd name="T33" fmla="*/ 85 h 211"/>
                <a:gd name="T34" fmla="*/ 12 w 37"/>
                <a:gd name="T35" fmla="*/ 100 h 211"/>
                <a:gd name="T36" fmla="*/ 13 w 37"/>
                <a:gd name="T37" fmla="*/ 134 h 211"/>
                <a:gd name="T38" fmla="*/ 13 w 37"/>
                <a:gd name="T39" fmla="*/ 191 h 211"/>
                <a:gd name="T40" fmla="*/ 15 w 37"/>
                <a:gd name="T41" fmla="*/ 0 h 211"/>
                <a:gd name="T42" fmla="*/ 15 w 37"/>
                <a:gd name="T43" fmla="*/ 26 h 211"/>
                <a:gd name="T44" fmla="*/ 15 w 37"/>
                <a:gd name="T45" fmla="*/ 59 h 211"/>
                <a:gd name="T46" fmla="*/ 16 w 37"/>
                <a:gd name="T47" fmla="*/ 33 h 211"/>
                <a:gd name="T48" fmla="*/ 17 w 37"/>
                <a:gd name="T49" fmla="*/ 209 h 211"/>
                <a:gd name="T50" fmla="*/ 17 w 37"/>
                <a:gd name="T51" fmla="*/ 205 h 211"/>
                <a:gd name="T52" fmla="*/ 18 w 37"/>
                <a:gd name="T53" fmla="*/ 193 h 211"/>
                <a:gd name="T54" fmla="*/ 18 w 37"/>
                <a:gd name="T55" fmla="*/ 81 h 211"/>
                <a:gd name="T56" fmla="*/ 20 w 37"/>
                <a:gd name="T57" fmla="*/ 113 h 211"/>
                <a:gd name="T58" fmla="*/ 20 w 37"/>
                <a:gd name="T59" fmla="*/ 110 h 211"/>
                <a:gd name="T60" fmla="*/ 21 w 37"/>
                <a:gd name="T61" fmla="*/ 95 h 211"/>
                <a:gd name="T62" fmla="*/ 22 w 37"/>
                <a:gd name="T63" fmla="*/ 137 h 211"/>
                <a:gd name="T64" fmla="*/ 22 w 37"/>
                <a:gd name="T65" fmla="*/ 121 h 211"/>
                <a:gd name="T66" fmla="*/ 23 w 37"/>
                <a:gd name="T67" fmla="*/ 124 h 211"/>
                <a:gd name="T68" fmla="*/ 23 w 37"/>
                <a:gd name="T69" fmla="*/ 125 h 211"/>
                <a:gd name="T70" fmla="*/ 25 w 37"/>
                <a:gd name="T71" fmla="*/ 59 h 211"/>
                <a:gd name="T72" fmla="*/ 25 w 37"/>
                <a:gd name="T73" fmla="*/ 71 h 211"/>
                <a:gd name="T74" fmla="*/ 27 w 37"/>
                <a:gd name="T75" fmla="*/ 138 h 211"/>
                <a:gd name="T76" fmla="*/ 28 w 37"/>
                <a:gd name="T77" fmla="*/ 116 h 211"/>
                <a:gd name="T78" fmla="*/ 28 w 37"/>
                <a:gd name="T79" fmla="*/ 104 h 211"/>
                <a:gd name="T80" fmla="*/ 28 w 37"/>
                <a:gd name="T81" fmla="*/ 97 h 211"/>
                <a:gd name="T82" fmla="*/ 28 w 37"/>
                <a:gd name="T83" fmla="*/ 146 h 211"/>
                <a:gd name="T84" fmla="*/ 30 w 37"/>
                <a:gd name="T85" fmla="*/ 105 h 211"/>
                <a:gd name="T86" fmla="*/ 30 w 37"/>
                <a:gd name="T87" fmla="*/ 112 h 211"/>
                <a:gd name="T88" fmla="*/ 31 w 37"/>
                <a:gd name="T89" fmla="*/ 120 h 211"/>
                <a:gd name="T90" fmla="*/ 33 w 37"/>
                <a:gd name="T91" fmla="*/ 80 h 211"/>
                <a:gd name="T92" fmla="*/ 33 w 37"/>
                <a:gd name="T93" fmla="*/ 80 h 211"/>
                <a:gd name="T94" fmla="*/ 34 w 37"/>
                <a:gd name="T95" fmla="*/ 153 h 211"/>
                <a:gd name="T96" fmla="*/ 35 w 37"/>
                <a:gd name="T97" fmla="*/ 129 h 211"/>
                <a:gd name="T98" fmla="*/ 35 w 37"/>
                <a:gd name="T99" fmla="*/ 121 h 211"/>
                <a:gd name="T100" fmla="*/ 36 w 37"/>
                <a:gd name="T101" fmla="*/ 124 h 211"/>
                <a:gd name="T102" fmla="*/ 37 w 37"/>
                <a:gd name="T103" fmla="*/ 10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 h="211">
                  <a:moveTo>
                    <a:pt x="0" y="79"/>
                  </a:moveTo>
                  <a:lnTo>
                    <a:pt x="1" y="211"/>
                  </a:lnTo>
                  <a:lnTo>
                    <a:pt x="2" y="118"/>
                  </a:lnTo>
                  <a:lnTo>
                    <a:pt x="2" y="116"/>
                  </a:lnTo>
                  <a:lnTo>
                    <a:pt x="3" y="140"/>
                  </a:lnTo>
                  <a:lnTo>
                    <a:pt x="4" y="90"/>
                  </a:lnTo>
                  <a:lnTo>
                    <a:pt x="5" y="114"/>
                  </a:lnTo>
                  <a:lnTo>
                    <a:pt x="5" y="109"/>
                  </a:lnTo>
                  <a:lnTo>
                    <a:pt x="6" y="48"/>
                  </a:lnTo>
                  <a:lnTo>
                    <a:pt x="7" y="68"/>
                  </a:lnTo>
                  <a:lnTo>
                    <a:pt x="7" y="72"/>
                  </a:lnTo>
                  <a:lnTo>
                    <a:pt x="8" y="71"/>
                  </a:lnTo>
                  <a:lnTo>
                    <a:pt x="9" y="210"/>
                  </a:lnTo>
                  <a:lnTo>
                    <a:pt x="10" y="138"/>
                  </a:lnTo>
                  <a:lnTo>
                    <a:pt x="10" y="111"/>
                  </a:lnTo>
                  <a:lnTo>
                    <a:pt x="11" y="138"/>
                  </a:lnTo>
                  <a:lnTo>
                    <a:pt x="11" y="85"/>
                  </a:lnTo>
                  <a:lnTo>
                    <a:pt x="12" y="100"/>
                  </a:lnTo>
                  <a:lnTo>
                    <a:pt x="13" y="134"/>
                  </a:lnTo>
                  <a:lnTo>
                    <a:pt x="13" y="191"/>
                  </a:lnTo>
                  <a:lnTo>
                    <a:pt x="15" y="0"/>
                  </a:lnTo>
                  <a:lnTo>
                    <a:pt x="15" y="26"/>
                  </a:lnTo>
                  <a:lnTo>
                    <a:pt x="15" y="59"/>
                  </a:lnTo>
                  <a:lnTo>
                    <a:pt x="16" y="33"/>
                  </a:lnTo>
                  <a:lnTo>
                    <a:pt x="17" y="209"/>
                  </a:lnTo>
                  <a:lnTo>
                    <a:pt x="17" y="205"/>
                  </a:lnTo>
                  <a:lnTo>
                    <a:pt x="18" y="193"/>
                  </a:lnTo>
                  <a:lnTo>
                    <a:pt x="18" y="81"/>
                  </a:lnTo>
                  <a:lnTo>
                    <a:pt x="20" y="113"/>
                  </a:lnTo>
                  <a:lnTo>
                    <a:pt x="20" y="110"/>
                  </a:lnTo>
                  <a:lnTo>
                    <a:pt x="21" y="95"/>
                  </a:lnTo>
                  <a:lnTo>
                    <a:pt x="22" y="137"/>
                  </a:lnTo>
                  <a:lnTo>
                    <a:pt x="22" y="121"/>
                  </a:lnTo>
                  <a:lnTo>
                    <a:pt x="23" y="124"/>
                  </a:lnTo>
                  <a:lnTo>
                    <a:pt x="23" y="125"/>
                  </a:lnTo>
                  <a:lnTo>
                    <a:pt x="25" y="59"/>
                  </a:lnTo>
                  <a:lnTo>
                    <a:pt x="25" y="71"/>
                  </a:lnTo>
                  <a:lnTo>
                    <a:pt x="27" y="138"/>
                  </a:lnTo>
                  <a:lnTo>
                    <a:pt x="28" y="116"/>
                  </a:lnTo>
                  <a:lnTo>
                    <a:pt x="28" y="104"/>
                  </a:lnTo>
                  <a:lnTo>
                    <a:pt x="28" y="97"/>
                  </a:lnTo>
                  <a:lnTo>
                    <a:pt x="28" y="146"/>
                  </a:lnTo>
                  <a:lnTo>
                    <a:pt x="30" y="105"/>
                  </a:lnTo>
                  <a:lnTo>
                    <a:pt x="30" y="112"/>
                  </a:lnTo>
                  <a:lnTo>
                    <a:pt x="31" y="120"/>
                  </a:lnTo>
                  <a:lnTo>
                    <a:pt x="33" y="80"/>
                  </a:lnTo>
                  <a:lnTo>
                    <a:pt x="33" y="80"/>
                  </a:lnTo>
                  <a:lnTo>
                    <a:pt x="34" y="153"/>
                  </a:lnTo>
                  <a:lnTo>
                    <a:pt x="35" y="129"/>
                  </a:lnTo>
                  <a:lnTo>
                    <a:pt x="35" y="121"/>
                  </a:lnTo>
                  <a:lnTo>
                    <a:pt x="36" y="124"/>
                  </a:lnTo>
                  <a:lnTo>
                    <a:pt x="37" y="101"/>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57" name="Freeform 824">
              <a:extLst>
                <a:ext uri="{FF2B5EF4-FFF2-40B4-BE49-F238E27FC236}">
                  <a16:creationId xmlns:a16="http://schemas.microsoft.com/office/drawing/2014/main" id="{8B2A90BE-C53A-4444-8674-6DD957327271}"/>
                </a:ext>
              </a:extLst>
            </p:cNvPr>
            <p:cNvSpPr>
              <a:spLocks/>
            </p:cNvSpPr>
            <p:nvPr/>
          </p:nvSpPr>
          <p:spPr bwMode="auto">
            <a:xfrm>
              <a:off x="1072370" y="2097530"/>
              <a:ext cx="54326" cy="45462"/>
            </a:xfrm>
            <a:custGeom>
              <a:avLst/>
              <a:gdLst>
                <a:gd name="T0" fmla="*/ 0 w 37"/>
                <a:gd name="T1" fmla="*/ 23 h 24"/>
                <a:gd name="T2" fmla="*/ 1 w 37"/>
                <a:gd name="T3" fmla="*/ 0 h 24"/>
                <a:gd name="T4" fmla="*/ 2 w 37"/>
                <a:gd name="T5" fmla="*/ 12 h 24"/>
                <a:gd name="T6" fmla="*/ 2 w 37"/>
                <a:gd name="T7" fmla="*/ 10 h 24"/>
                <a:gd name="T8" fmla="*/ 3 w 37"/>
                <a:gd name="T9" fmla="*/ 19 h 24"/>
                <a:gd name="T10" fmla="*/ 4 w 37"/>
                <a:gd name="T11" fmla="*/ 6 h 24"/>
                <a:gd name="T12" fmla="*/ 4 w 37"/>
                <a:gd name="T13" fmla="*/ 7 h 24"/>
                <a:gd name="T14" fmla="*/ 5 w 37"/>
                <a:gd name="T15" fmla="*/ 8 h 24"/>
                <a:gd name="T16" fmla="*/ 5 w 37"/>
                <a:gd name="T17" fmla="*/ 0 h 24"/>
                <a:gd name="T18" fmla="*/ 7 w 37"/>
                <a:gd name="T19" fmla="*/ 11 h 24"/>
                <a:gd name="T20" fmla="*/ 7 w 37"/>
                <a:gd name="T21" fmla="*/ 11 h 24"/>
                <a:gd name="T22" fmla="*/ 7 w 37"/>
                <a:gd name="T23" fmla="*/ 10 h 24"/>
                <a:gd name="T24" fmla="*/ 8 w 37"/>
                <a:gd name="T25" fmla="*/ 24 h 24"/>
                <a:gd name="T26" fmla="*/ 9 w 37"/>
                <a:gd name="T27" fmla="*/ 6 h 24"/>
                <a:gd name="T28" fmla="*/ 9 w 37"/>
                <a:gd name="T29" fmla="*/ 14 h 24"/>
                <a:gd name="T30" fmla="*/ 10 w 37"/>
                <a:gd name="T31" fmla="*/ 12 h 24"/>
                <a:gd name="T32" fmla="*/ 10 w 37"/>
                <a:gd name="T33" fmla="*/ 2 h 24"/>
                <a:gd name="T34" fmla="*/ 12 w 37"/>
                <a:gd name="T35" fmla="*/ 16 h 24"/>
                <a:gd name="T36" fmla="*/ 12 w 37"/>
                <a:gd name="T37" fmla="*/ 8 h 24"/>
                <a:gd name="T38" fmla="*/ 12 w 37"/>
                <a:gd name="T39" fmla="*/ 10 h 24"/>
                <a:gd name="T40" fmla="*/ 13 w 37"/>
                <a:gd name="T41" fmla="*/ 16 h 24"/>
                <a:gd name="T42" fmla="*/ 14 w 37"/>
                <a:gd name="T43" fmla="*/ 6 h 24"/>
                <a:gd name="T44" fmla="*/ 15 w 37"/>
                <a:gd name="T45" fmla="*/ 5 h 24"/>
                <a:gd name="T46" fmla="*/ 15 w 37"/>
                <a:gd name="T47" fmla="*/ 4 h 24"/>
                <a:gd name="T48" fmla="*/ 16 w 37"/>
                <a:gd name="T49" fmla="*/ 14 h 24"/>
                <a:gd name="T50" fmla="*/ 17 w 37"/>
                <a:gd name="T51" fmla="*/ 14 h 24"/>
                <a:gd name="T52" fmla="*/ 17 w 37"/>
                <a:gd name="T53" fmla="*/ 15 h 24"/>
                <a:gd name="T54" fmla="*/ 19 w 37"/>
                <a:gd name="T55" fmla="*/ 4 h 24"/>
                <a:gd name="T56" fmla="*/ 20 w 37"/>
                <a:gd name="T57" fmla="*/ 5 h 24"/>
                <a:gd name="T58" fmla="*/ 20 w 37"/>
                <a:gd name="T59" fmla="*/ 8 h 24"/>
                <a:gd name="T60" fmla="*/ 21 w 37"/>
                <a:gd name="T61" fmla="*/ 18 h 24"/>
                <a:gd name="T62" fmla="*/ 22 w 37"/>
                <a:gd name="T63" fmla="*/ 14 h 24"/>
                <a:gd name="T64" fmla="*/ 22 w 37"/>
                <a:gd name="T65" fmla="*/ 13 h 24"/>
                <a:gd name="T66" fmla="*/ 24 w 37"/>
                <a:gd name="T67" fmla="*/ 2 h 24"/>
                <a:gd name="T68" fmla="*/ 25 w 37"/>
                <a:gd name="T69" fmla="*/ 10 h 24"/>
                <a:gd name="T70" fmla="*/ 25 w 37"/>
                <a:gd name="T71" fmla="*/ 13 h 24"/>
                <a:gd name="T72" fmla="*/ 26 w 37"/>
                <a:gd name="T73" fmla="*/ 18 h 24"/>
                <a:gd name="T74" fmla="*/ 27 w 37"/>
                <a:gd name="T75" fmla="*/ 10 h 24"/>
                <a:gd name="T76" fmla="*/ 27 w 37"/>
                <a:gd name="T77" fmla="*/ 10 h 24"/>
                <a:gd name="T78" fmla="*/ 29 w 37"/>
                <a:gd name="T79" fmla="*/ 3 h 24"/>
                <a:gd name="T80" fmla="*/ 30 w 37"/>
                <a:gd name="T81" fmla="*/ 12 h 24"/>
                <a:gd name="T82" fmla="*/ 30 w 37"/>
                <a:gd name="T83" fmla="*/ 13 h 24"/>
                <a:gd name="T84" fmla="*/ 31 w 37"/>
                <a:gd name="T85" fmla="*/ 18 h 24"/>
                <a:gd name="T86" fmla="*/ 32 w 37"/>
                <a:gd name="T87" fmla="*/ 8 h 24"/>
                <a:gd name="T88" fmla="*/ 33 w 37"/>
                <a:gd name="T89" fmla="*/ 8 h 24"/>
                <a:gd name="T90" fmla="*/ 34 w 37"/>
                <a:gd name="T91" fmla="*/ 2 h 24"/>
                <a:gd name="T92" fmla="*/ 35 w 37"/>
                <a:gd name="T93" fmla="*/ 15 h 24"/>
                <a:gd name="T94" fmla="*/ 35 w 37"/>
                <a:gd name="T95" fmla="*/ 13 h 24"/>
                <a:gd name="T96" fmla="*/ 35 w 37"/>
                <a:gd name="T97" fmla="*/ 13 h 24"/>
                <a:gd name="T98" fmla="*/ 35 w 37"/>
                <a:gd name="T99" fmla="*/ 20 h 24"/>
                <a:gd name="T100" fmla="*/ 37 w 37"/>
                <a:gd name="T101" fmla="*/ 8 h 24"/>
                <a:gd name="T102" fmla="*/ 37 w 37"/>
                <a:gd name="T10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 h="24">
                  <a:moveTo>
                    <a:pt x="0" y="23"/>
                  </a:moveTo>
                  <a:lnTo>
                    <a:pt x="1" y="0"/>
                  </a:lnTo>
                  <a:lnTo>
                    <a:pt x="2" y="12"/>
                  </a:lnTo>
                  <a:lnTo>
                    <a:pt x="2" y="10"/>
                  </a:lnTo>
                  <a:lnTo>
                    <a:pt x="3" y="19"/>
                  </a:lnTo>
                  <a:lnTo>
                    <a:pt x="4" y="6"/>
                  </a:lnTo>
                  <a:lnTo>
                    <a:pt x="4" y="7"/>
                  </a:lnTo>
                  <a:lnTo>
                    <a:pt x="5" y="8"/>
                  </a:lnTo>
                  <a:lnTo>
                    <a:pt x="5" y="0"/>
                  </a:lnTo>
                  <a:lnTo>
                    <a:pt x="7" y="11"/>
                  </a:lnTo>
                  <a:lnTo>
                    <a:pt x="7" y="11"/>
                  </a:lnTo>
                  <a:lnTo>
                    <a:pt x="7" y="10"/>
                  </a:lnTo>
                  <a:lnTo>
                    <a:pt x="8" y="24"/>
                  </a:lnTo>
                  <a:lnTo>
                    <a:pt x="9" y="6"/>
                  </a:lnTo>
                  <a:lnTo>
                    <a:pt x="9" y="14"/>
                  </a:lnTo>
                  <a:lnTo>
                    <a:pt x="10" y="12"/>
                  </a:lnTo>
                  <a:lnTo>
                    <a:pt x="10" y="2"/>
                  </a:lnTo>
                  <a:lnTo>
                    <a:pt x="12" y="16"/>
                  </a:lnTo>
                  <a:lnTo>
                    <a:pt x="12" y="8"/>
                  </a:lnTo>
                  <a:lnTo>
                    <a:pt x="12" y="10"/>
                  </a:lnTo>
                  <a:lnTo>
                    <a:pt x="13" y="16"/>
                  </a:lnTo>
                  <a:lnTo>
                    <a:pt x="14" y="6"/>
                  </a:lnTo>
                  <a:lnTo>
                    <a:pt x="15" y="5"/>
                  </a:lnTo>
                  <a:lnTo>
                    <a:pt x="15" y="4"/>
                  </a:lnTo>
                  <a:lnTo>
                    <a:pt x="16" y="14"/>
                  </a:lnTo>
                  <a:lnTo>
                    <a:pt x="17" y="14"/>
                  </a:lnTo>
                  <a:lnTo>
                    <a:pt x="17" y="15"/>
                  </a:lnTo>
                  <a:lnTo>
                    <a:pt x="19" y="4"/>
                  </a:lnTo>
                  <a:lnTo>
                    <a:pt x="20" y="5"/>
                  </a:lnTo>
                  <a:lnTo>
                    <a:pt x="20" y="8"/>
                  </a:lnTo>
                  <a:lnTo>
                    <a:pt x="21" y="18"/>
                  </a:lnTo>
                  <a:lnTo>
                    <a:pt x="22" y="14"/>
                  </a:lnTo>
                  <a:lnTo>
                    <a:pt x="22" y="13"/>
                  </a:lnTo>
                  <a:lnTo>
                    <a:pt x="24" y="2"/>
                  </a:lnTo>
                  <a:lnTo>
                    <a:pt x="25" y="10"/>
                  </a:lnTo>
                  <a:lnTo>
                    <a:pt x="25" y="13"/>
                  </a:lnTo>
                  <a:lnTo>
                    <a:pt x="26" y="18"/>
                  </a:lnTo>
                  <a:lnTo>
                    <a:pt x="27" y="10"/>
                  </a:lnTo>
                  <a:lnTo>
                    <a:pt x="27" y="10"/>
                  </a:lnTo>
                  <a:lnTo>
                    <a:pt x="29" y="3"/>
                  </a:lnTo>
                  <a:lnTo>
                    <a:pt x="30" y="12"/>
                  </a:lnTo>
                  <a:lnTo>
                    <a:pt x="30" y="13"/>
                  </a:lnTo>
                  <a:lnTo>
                    <a:pt x="31" y="18"/>
                  </a:lnTo>
                  <a:lnTo>
                    <a:pt x="32" y="8"/>
                  </a:lnTo>
                  <a:lnTo>
                    <a:pt x="33" y="8"/>
                  </a:lnTo>
                  <a:lnTo>
                    <a:pt x="34" y="2"/>
                  </a:lnTo>
                  <a:lnTo>
                    <a:pt x="35" y="15"/>
                  </a:lnTo>
                  <a:lnTo>
                    <a:pt x="35" y="13"/>
                  </a:lnTo>
                  <a:lnTo>
                    <a:pt x="35" y="13"/>
                  </a:lnTo>
                  <a:lnTo>
                    <a:pt x="35" y="20"/>
                  </a:lnTo>
                  <a:lnTo>
                    <a:pt x="37" y="8"/>
                  </a:lnTo>
                  <a:lnTo>
                    <a:pt x="37" y="10"/>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58" name="Freeform 825">
              <a:extLst>
                <a:ext uri="{FF2B5EF4-FFF2-40B4-BE49-F238E27FC236}">
                  <a16:creationId xmlns:a16="http://schemas.microsoft.com/office/drawing/2014/main" id="{34938311-6C57-4807-B022-9C0989B3CBA9}"/>
                </a:ext>
              </a:extLst>
            </p:cNvPr>
            <p:cNvSpPr>
              <a:spLocks/>
            </p:cNvSpPr>
            <p:nvPr/>
          </p:nvSpPr>
          <p:spPr bwMode="auto">
            <a:xfrm>
              <a:off x="1126695" y="2101320"/>
              <a:ext cx="49921" cy="28415"/>
            </a:xfrm>
            <a:custGeom>
              <a:avLst/>
              <a:gdLst>
                <a:gd name="T0" fmla="*/ 0 w 34"/>
                <a:gd name="T1" fmla="*/ 6 h 15"/>
                <a:gd name="T2" fmla="*/ 0 w 34"/>
                <a:gd name="T3" fmla="*/ 8 h 15"/>
                <a:gd name="T4" fmla="*/ 0 w 34"/>
                <a:gd name="T5" fmla="*/ 5 h 15"/>
                <a:gd name="T6" fmla="*/ 1 w 34"/>
                <a:gd name="T7" fmla="*/ 4 h 15"/>
                <a:gd name="T8" fmla="*/ 2 w 34"/>
                <a:gd name="T9" fmla="*/ 13 h 15"/>
                <a:gd name="T10" fmla="*/ 3 w 34"/>
                <a:gd name="T11" fmla="*/ 6 h 15"/>
                <a:gd name="T12" fmla="*/ 3 w 34"/>
                <a:gd name="T13" fmla="*/ 9 h 15"/>
                <a:gd name="T14" fmla="*/ 3 w 34"/>
                <a:gd name="T15" fmla="*/ 12 h 15"/>
                <a:gd name="T16" fmla="*/ 5 w 34"/>
                <a:gd name="T17" fmla="*/ 6 h 15"/>
                <a:gd name="T18" fmla="*/ 6 w 34"/>
                <a:gd name="T19" fmla="*/ 8 h 15"/>
                <a:gd name="T20" fmla="*/ 6 w 34"/>
                <a:gd name="T21" fmla="*/ 6 h 15"/>
                <a:gd name="T22" fmla="*/ 7 w 34"/>
                <a:gd name="T23" fmla="*/ 5 h 15"/>
                <a:gd name="T24" fmla="*/ 7 w 34"/>
                <a:gd name="T25" fmla="*/ 15 h 15"/>
                <a:gd name="T26" fmla="*/ 8 w 34"/>
                <a:gd name="T27" fmla="*/ 9 h 15"/>
                <a:gd name="T28" fmla="*/ 8 w 34"/>
                <a:gd name="T29" fmla="*/ 8 h 15"/>
                <a:gd name="T30" fmla="*/ 9 w 34"/>
                <a:gd name="T31" fmla="*/ 3 h 15"/>
                <a:gd name="T32" fmla="*/ 9 w 34"/>
                <a:gd name="T33" fmla="*/ 10 h 15"/>
                <a:gd name="T34" fmla="*/ 11 w 34"/>
                <a:gd name="T35" fmla="*/ 7 h 15"/>
                <a:gd name="T36" fmla="*/ 11 w 34"/>
                <a:gd name="T37" fmla="*/ 8 h 15"/>
                <a:gd name="T38" fmla="*/ 12 w 34"/>
                <a:gd name="T39" fmla="*/ 12 h 15"/>
                <a:gd name="T40" fmla="*/ 13 w 34"/>
                <a:gd name="T41" fmla="*/ 7 h 15"/>
                <a:gd name="T42" fmla="*/ 13 w 34"/>
                <a:gd name="T43" fmla="*/ 6 h 15"/>
                <a:gd name="T44" fmla="*/ 14 w 34"/>
                <a:gd name="T45" fmla="*/ 4 h 15"/>
                <a:gd name="T46" fmla="*/ 15 w 34"/>
                <a:gd name="T47" fmla="*/ 10 h 15"/>
                <a:gd name="T48" fmla="*/ 16 w 34"/>
                <a:gd name="T49" fmla="*/ 8 h 15"/>
                <a:gd name="T50" fmla="*/ 16 w 34"/>
                <a:gd name="T51" fmla="*/ 7 h 15"/>
                <a:gd name="T52" fmla="*/ 17 w 34"/>
                <a:gd name="T53" fmla="*/ 14 h 15"/>
                <a:gd name="T54" fmla="*/ 18 w 34"/>
                <a:gd name="T55" fmla="*/ 6 h 15"/>
                <a:gd name="T56" fmla="*/ 19 w 34"/>
                <a:gd name="T57" fmla="*/ 5 h 15"/>
                <a:gd name="T58" fmla="*/ 20 w 34"/>
                <a:gd name="T59" fmla="*/ 2 h 15"/>
                <a:gd name="T60" fmla="*/ 20 w 34"/>
                <a:gd name="T61" fmla="*/ 12 h 15"/>
                <a:gd name="T62" fmla="*/ 21 w 34"/>
                <a:gd name="T63" fmla="*/ 9 h 15"/>
                <a:gd name="T64" fmla="*/ 21 w 34"/>
                <a:gd name="T65" fmla="*/ 11 h 15"/>
                <a:gd name="T66" fmla="*/ 21 w 34"/>
                <a:gd name="T67" fmla="*/ 14 h 15"/>
                <a:gd name="T68" fmla="*/ 23 w 34"/>
                <a:gd name="T69" fmla="*/ 5 h 15"/>
                <a:gd name="T70" fmla="*/ 24 w 34"/>
                <a:gd name="T71" fmla="*/ 2 h 15"/>
                <a:gd name="T72" fmla="*/ 24 w 34"/>
                <a:gd name="T73" fmla="*/ 1 h 15"/>
                <a:gd name="T74" fmla="*/ 24 w 34"/>
                <a:gd name="T75" fmla="*/ 15 h 15"/>
                <a:gd name="T76" fmla="*/ 26 w 34"/>
                <a:gd name="T77" fmla="*/ 11 h 15"/>
                <a:gd name="T78" fmla="*/ 26 w 34"/>
                <a:gd name="T79" fmla="*/ 12 h 15"/>
                <a:gd name="T80" fmla="*/ 27 w 34"/>
                <a:gd name="T81" fmla="*/ 3 h 15"/>
                <a:gd name="T82" fmla="*/ 28 w 34"/>
                <a:gd name="T83" fmla="*/ 12 h 15"/>
                <a:gd name="T84" fmla="*/ 28 w 34"/>
                <a:gd name="T85" fmla="*/ 11 h 15"/>
                <a:gd name="T86" fmla="*/ 29 w 34"/>
                <a:gd name="T87" fmla="*/ 9 h 15"/>
                <a:gd name="T88" fmla="*/ 30 w 34"/>
                <a:gd name="T89" fmla="*/ 14 h 15"/>
                <a:gd name="T90" fmla="*/ 30 w 34"/>
                <a:gd name="T91" fmla="*/ 5 h 15"/>
                <a:gd name="T92" fmla="*/ 31 w 34"/>
                <a:gd name="T93" fmla="*/ 8 h 15"/>
                <a:gd name="T94" fmla="*/ 31 w 34"/>
                <a:gd name="T95" fmla="*/ 5 h 15"/>
                <a:gd name="T96" fmla="*/ 32 w 34"/>
                <a:gd name="T97" fmla="*/ 0 h 15"/>
                <a:gd name="T98" fmla="*/ 33 w 34"/>
                <a:gd name="T99" fmla="*/ 15 h 15"/>
                <a:gd name="T100" fmla="*/ 34 w 34"/>
                <a:gd name="T101" fmla="*/ 14 h 15"/>
                <a:gd name="T102" fmla="*/ 34 w 34"/>
                <a:gd name="T103"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15">
                  <a:moveTo>
                    <a:pt x="0" y="6"/>
                  </a:moveTo>
                  <a:lnTo>
                    <a:pt x="0" y="8"/>
                  </a:lnTo>
                  <a:lnTo>
                    <a:pt x="0" y="5"/>
                  </a:lnTo>
                  <a:lnTo>
                    <a:pt x="1" y="4"/>
                  </a:lnTo>
                  <a:lnTo>
                    <a:pt x="2" y="13"/>
                  </a:lnTo>
                  <a:lnTo>
                    <a:pt x="3" y="6"/>
                  </a:lnTo>
                  <a:lnTo>
                    <a:pt x="3" y="9"/>
                  </a:lnTo>
                  <a:lnTo>
                    <a:pt x="3" y="12"/>
                  </a:lnTo>
                  <a:lnTo>
                    <a:pt x="5" y="6"/>
                  </a:lnTo>
                  <a:lnTo>
                    <a:pt x="6" y="8"/>
                  </a:lnTo>
                  <a:lnTo>
                    <a:pt x="6" y="6"/>
                  </a:lnTo>
                  <a:lnTo>
                    <a:pt x="7" y="5"/>
                  </a:lnTo>
                  <a:lnTo>
                    <a:pt x="7" y="15"/>
                  </a:lnTo>
                  <a:lnTo>
                    <a:pt x="8" y="9"/>
                  </a:lnTo>
                  <a:lnTo>
                    <a:pt x="8" y="8"/>
                  </a:lnTo>
                  <a:lnTo>
                    <a:pt x="9" y="3"/>
                  </a:lnTo>
                  <a:lnTo>
                    <a:pt x="9" y="10"/>
                  </a:lnTo>
                  <a:lnTo>
                    <a:pt x="11" y="7"/>
                  </a:lnTo>
                  <a:lnTo>
                    <a:pt x="11" y="8"/>
                  </a:lnTo>
                  <a:lnTo>
                    <a:pt x="12" y="12"/>
                  </a:lnTo>
                  <a:lnTo>
                    <a:pt x="13" y="7"/>
                  </a:lnTo>
                  <a:lnTo>
                    <a:pt x="13" y="6"/>
                  </a:lnTo>
                  <a:lnTo>
                    <a:pt x="14" y="4"/>
                  </a:lnTo>
                  <a:lnTo>
                    <a:pt x="15" y="10"/>
                  </a:lnTo>
                  <a:lnTo>
                    <a:pt x="16" y="8"/>
                  </a:lnTo>
                  <a:lnTo>
                    <a:pt x="16" y="7"/>
                  </a:lnTo>
                  <a:lnTo>
                    <a:pt x="17" y="14"/>
                  </a:lnTo>
                  <a:lnTo>
                    <a:pt x="18" y="6"/>
                  </a:lnTo>
                  <a:lnTo>
                    <a:pt x="19" y="5"/>
                  </a:lnTo>
                  <a:lnTo>
                    <a:pt x="20" y="2"/>
                  </a:lnTo>
                  <a:lnTo>
                    <a:pt x="20" y="12"/>
                  </a:lnTo>
                  <a:lnTo>
                    <a:pt x="21" y="9"/>
                  </a:lnTo>
                  <a:lnTo>
                    <a:pt x="21" y="11"/>
                  </a:lnTo>
                  <a:lnTo>
                    <a:pt x="21" y="14"/>
                  </a:lnTo>
                  <a:lnTo>
                    <a:pt x="23" y="5"/>
                  </a:lnTo>
                  <a:lnTo>
                    <a:pt x="24" y="2"/>
                  </a:lnTo>
                  <a:lnTo>
                    <a:pt x="24" y="1"/>
                  </a:lnTo>
                  <a:lnTo>
                    <a:pt x="24" y="15"/>
                  </a:lnTo>
                  <a:lnTo>
                    <a:pt x="26" y="11"/>
                  </a:lnTo>
                  <a:lnTo>
                    <a:pt x="26" y="12"/>
                  </a:lnTo>
                  <a:lnTo>
                    <a:pt x="27" y="3"/>
                  </a:lnTo>
                  <a:lnTo>
                    <a:pt x="28" y="12"/>
                  </a:lnTo>
                  <a:lnTo>
                    <a:pt x="28" y="11"/>
                  </a:lnTo>
                  <a:lnTo>
                    <a:pt x="29" y="9"/>
                  </a:lnTo>
                  <a:lnTo>
                    <a:pt x="30" y="14"/>
                  </a:lnTo>
                  <a:lnTo>
                    <a:pt x="30" y="5"/>
                  </a:lnTo>
                  <a:lnTo>
                    <a:pt x="31" y="8"/>
                  </a:lnTo>
                  <a:lnTo>
                    <a:pt x="31" y="5"/>
                  </a:lnTo>
                  <a:lnTo>
                    <a:pt x="32" y="0"/>
                  </a:lnTo>
                  <a:lnTo>
                    <a:pt x="33" y="15"/>
                  </a:lnTo>
                  <a:lnTo>
                    <a:pt x="34" y="14"/>
                  </a:lnTo>
                  <a:lnTo>
                    <a:pt x="34" y="14"/>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59" name="Freeform 826">
              <a:extLst>
                <a:ext uri="{FF2B5EF4-FFF2-40B4-BE49-F238E27FC236}">
                  <a16:creationId xmlns:a16="http://schemas.microsoft.com/office/drawing/2014/main" id="{F1E8A4A0-3FFD-4454-BD6E-662EF726ECE8}"/>
                </a:ext>
              </a:extLst>
            </p:cNvPr>
            <p:cNvSpPr>
              <a:spLocks/>
            </p:cNvSpPr>
            <p:nvPr/>
          </p:nvSpPr>
          <p:spPr bwMode="auto">
            <a:xfrm>
              <a:off x="1176615" y="2086166"/>
              <a:ext cx="52857" cy="56826"/>
            </a:xfrm>
            <a:custGeom>
              <a:avLst/>
              <a:gdLst>
                <a:gd name="T0" fmla="*/ 0 w 36"/>
                <a:gd name="T1" fmla="*/ 22 h 30"/>
                <a:gd name="T2" fmla="*/ 0 w 36"/>
                <a:gd name="T3" fmla="*/ 22 h 30"/>
                <a:gd name="T4" fmla="*/ 1 w 36"/>
                <a:gd name="T5" fmla="*/ 10 h 30"/>
                <a:gd name="T6" fmla="*/ 2 w 36"/>
                <a:gd name="T7" fmla="*/ 15 h 30"/>
                <a:gd name="T8" fmla="*/ 2 w 36"/>
                <a:gd name="T9" fmla="*/ 15 h 30"/>
                <a:gd name="T10" fmla="*/ 4 w 36"/>
                <a:gd name="T11" fmla="*/ 10 h 30"/>
                <a:gd name="T12" fmla="*/ 5 w 36"/>
                <a:gd name="T13" fmla="*/ 24 h 30"/>
                <a:gd name="T14" fmla="*/ 5 w 36"/>
                <a:gd name="T15" fmla="*/ 24 h 30"/>
                <a:gd name="T16" fmla="*/ 7 w 36"/>
                <a:gd name="T17" fmla="*/ 12 h 30"/>
                <a:gd name="T18" fmla="*/ 7 w 36"/>
                <a:gd name="T19" fmla="*/ 14 h 30"/>
                <a:gd name="T20" fmla="*/ 7 w 36"/>
                <a:gd name="T21" fmla="*/ 17 h 30"/>
                <a:gd name="T22" fmla="*/ 8 w 36"/>
                <a:gd name="T23" fmla="*/ 10 h 30"/>
                <a:gd name="T24" fmla="*/ 9 w 36"/>
                <a:gd name="T25" fmla="*/ 26 h 30"/>
                <a:gd name="T26" fmla="*/ 10 w 36"/>
                <a:gd name="T27" fmla="*/ 19 h 30"/>
                <a:gd name="T28" fmla="*/ 10 w 36"/>
                <a:gd name="T29" fmla="*/ 13 h 30"/>
                <a:gd name="T30" fmla="*/ 11 w 36"/>
                <a:gd name="T31" fmla="*/ 10 h 30"/>
                <a:gd name="T32" fmla="*/ 12 w 36"/>
                <a:gd name="T33" fmla="*/ 23 h 30"/>
                <a:gd name="T34" fmla="*/ 12 w 36"/>
                <a:gd name="T35" fmla="*/ 18 h 30"/>
                <a:gd name="T36" fmla="*/ 13 w 36"/>
                <a:gd name="T37" fmla="*/ 13 h 30"/>
                <a:gd name="T38" fmla="*/ 13 w 36"/>
                <a:gd name="T39" fmla="*/ 21 h 30"/>
                <a:gd name="T40" fmla="*/ 15 w 36"/>
                <a:gd name="T41" fmla="*/ 10 h 30"/>
                <a:gd name="T42" fmla="*/ 15 w 36"/>
                <a:gd name="T43" fmla="*/ 14 h 30"/>
                <a:gd name="T44" fmla="*/ 16 w 36"/>
                <a:gd name="T45" fmla="*/ 11 h 30"/>
                <a:gd name="T46" fmla="*/ 17 w 36"/>
                <a:gd name="T47" fmla="*/ 27 h 30"/>
                <a:gd name="T48" fmla="*/ 17 w 36"/>
                <a:gd name="T49" fmla="*/ 18 h 30"/>
                <a:gd name="T50" fmla="*/ 18 w 36"/>
                <a:gd name="T51" fmla="*/ 16 h 30"/>
                <a:gd name="T52" fmla="*/ 18 w 36"/>
                <a:gd name="T53" fmla="*/ 30 h 30"/>
                <a:gd name="T54" fmla="*/ 19 w 36"/>
                <a:gd name="T55" fmla="*/ 0 h 30"/>
                <a:gd name="T56" fmla="*/ 20 w 36"/>
                <a:gd name="T57" fmla="*/ 15 h 30"/>
                <a:gd name="T58" fmla="*/ 20 w 36"/>
                <a:gd name="T59" fmla="*/ 20 h 30"/>
                <a:gd name="T60" fmla="*/ 21 w 36"/>
                <a:gd name="T61" fmla="*/ 14 h 30"/>
                <a:gd name="T62" fmla="*/ 21 w 36"/>
                <a:gd name="T63" fmla="*/ 25 h 30"/>
                <a:gd name="T64" fmla="*/ 22 w 36"/>
                <a:gd name="T65" fmla="*/ 22 h 30"/>
                <a:gd name="T66" fmla="*/ 23 w 36"/>
                <a:gd name="T67" fmla="*/ 26 h 30"/>
                <a:gd name="T68" fmla="*/ 23 w 36"/>
                <a:gd name="T69" fmla="*/ 27 h 30"/>
                <a:gd name="T70" fmla="*/ 23 w 36"/>
                <a:gd name="T71" fmla="*/ 11 h 30"/>
                <a:gd name="T72" fmla="*/ 25 w 36"/>
                <a:gd name="T73" fmla="*/ 15 h 30"/>
                <a:gd name="T74" fmla="*/ 25 w 36"/>
                <a:gd name="T75" fmla="*/ 15 h 30"/>
                <a:gd name="T76" fmla="*/ 26 w 36"/>
                <a:gd name="T77" fmla="*/ 8 h 30"/>
                <a:gd name="T78" fmla="*/ 28 w 36"/>
                <a:gd name="T79" fmla="*/ 21 h 30"/>
                <a:gd name="T80" fmla="*/ 28 w 36"/>
                <a:gd name="T81" fmla="*/ 21 h 30"/>
                <a:gd name="T82" fmla="*/ 28 w 36"/>
                <a:gd name="T83" fmla="*/ 26 h 30"/>
                <a:gd name="T84" fmla="*/ 30 w 36"/>
                <a:gd name="T85" fmla="*/ 7 h 30"/>
                <a:gd name="T86" fmla="*/ 30 w 36"/>
                <a:gd name="T87" fmla="*/ 10 h 30"/>
                <a:gd name="T88" fmla="*/ 32 w 36"/>
                <a:gd name="T89" fmla="*/ 26 h 30"/>
                <a:gd name="T90" fmla="*/ 33 w 36"/>
                <a:gd name="T91" fmla="*/ 10 h 30"/>
                <a:gd name="T92" fmla="*/ 33 w 36"/>
                <a:gd name="T93" fmla="*/ 13 h 30"/>
                <a:gd name="T94" fmla="*/ 33 w 36"/>
                <a:gd name="T95" fmla="*/ 25 h 30"/>
                <a:gd name="T96" fmla="*/ 34 w 36"/>
                <a:gd name="T97" fmla="*/ 3 h 30"/>
                <a:gd name="T98" fmla="*/ 35 w 36"/>
                <a:gd name="T99" fmla="*/ 14 h 30"/>
                <a:gd name="T100" fmla="*/ 35 w 36"/>
                <a:gd name="T101" fmla="*/ 17 h 30"/>
                <a:gd name="T102" fmla="*/ 36 w 36"/>
                <a:gd name="T103" fmla="*/ 2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 h="30">
                  <a:moveTo>
                    <a:pt x="0" y="22"/>
                  </a:moveTo>
                  <a:lnTo>
                    <a:pt x="0" y="22"/>
                  </a:lnTo>
                  <a:lnTo>
                    <a:pt x="1" y="10"/>
                  </a:lnTo>
                  <a:lnTo>
                    <a:pt x="2" y="15"/>
                  </a:lnTo>
                  <a:lnTo>
                    <a:pt x="2" y="15"/>
                  </a:lnTo>
                  <a:lnTo>
                    <a:pt x="4" y="10"/>
                  </a:lnTo>
                  <a:lnTo>
                    <a:pt x="5" y="24"/>
                  </a:lnTo>
                  <a:lnTo>
                    <a:pt x="5" y="24"/>
                  </a:lnTo>
                  <a:lnTo>
                    <a:pt x="7" y="12"/>
                  </a:lnTo>
                  <a:lnTo>
                    <a:pt x="7" y="14"/>
                  </a:lnTo>
                  <a:lnTo>
                    <a:pt x="7" y="17"/>
                  </a:lnTo>
                  <a:lnTo>
                    <a:pt x="8" y="10"/>
                  </a:lnTo>
                  <a:lnTo>
                    <a:pt x="9" y="26"/>
                  </a:lnTo>
                  <a:lnTo>
                    <a:pt x="10" y="19"/>
                  </a:lnTo>
                  <a:lnTo>
                    <a:pt x="10" y="13"/>
                  </a:lnTo>
                  <a:lnTo>
                    <a:pt x="11" y="10"/>
                  </a:lnTo>
                  <a:lnTo>
                    <a:pt x="12" y="23"/>
                  </a:lnTo>
                  <a:lnTo>
                    <a:pt x="12" y="18"/>
                  </a:lnTo>
                  <a:lnTo>
                    <a:pt x="13" y="13"/>
                  </a:lnTo>
                  <a:lnTo>
                    <a:pt x="13" y="21"/>
                  </a:lnTo>
                  <a:lnTo>
                    <a:pt x="15" y="10"/>
                  </a:lnTo>
                  <a:lnTo>
                    <a:pt x="15" y="14"/>
                  </a:lnTo>
                  <a:lnTo>
                    <a:pt x="16" y="11"/>
                  </a:lnTo>
                  <a:lnTo>
                    <a:pt x="17" y="27"/>
                  </a:lnTo>
                  <a:lnTo>
                    <a:pt x="17" y="18"/>
                  </a:lnTo>
                  <a:lnTo>
                    <a:pt x="18" y="16"/>
                  </a:lnTo>
                  <a:lnTo>
                    <a:pt x="18" y="30"/>
                  </a:lnTo>
                  <a:lnTo>
                    <a:pt x="19" y="0"/>
                  </a:lnTo>
                  <a:lnTo>
                    <a:pt x="20" y="15"/>
                  </a:lnTo>
                  <a:lnTo>
                    <a:pt x="20" y="20"/>
                  </a:lnTo>
                  <a:lnTo>
                    <a:pt x="21" y="14"/>
                  </a:lnTo>
                  <a:lnTo>
                    <a:pt x="21" y="25"/>
                  </a:lnTo>
                  <a:lnTo>
                    <a:pt x="22" y="22"/>
                  </a:lnTo>
                  <a:lnTo>
                    <a:pt x="23" y="26"/>
                  </a:lnTo>
                  <a:lnTo>
                    <a:pt x="23" y="27"/>
                  </a:lnTo>
                  <a:lnTo>
                    <a:pt x="23" y="11"/>
                  </a:lnTo>
                  <a:lnTo>
                    <a:pt x="25" y="15"/>
                  </a:lnTo>
                  <a:lnTo>
                    <a:pt x="25" y="15"/>
                  </a:lnTo>
                  <a:lnTo>
                    <a:pt x="26" y="8"/>
                  </a:lnTo>
                  <a:lnTo>
                    <a:pt x="28" y="21"/>
                  </a:lnTo>
                  <a:lnTo>
                    <a:pt x="28" y="21"/>
                  </a:lnTo>
                  <a:lnTo>
                    <a:pt x="28" y="26"/>
                  </a:lnTo>
                  <a:lnTo>
                    <a:pt x="30" y="7"/>
                  </a:lnTo>
                  <a:lnTo>
                    <a:pt x="30" y="10"/>
                  </a:lnTo>
                  <a:lnTo>
                    <a:pt x="32" y="26"/>
                  </a:lnTo>
                  <a:lnTo>
                    <a:pt x="33" y="10"/>
                  </a:lnTo>
                  <a:lnTo>
                    <a:pt x="33" y="13"/>
                  </a:lnTo>
                  <a:lnTo>
                    <a:pt x="33" y="25"/>
                  </a:lnTo>
                  <a:lnTo>
                    <a:pt x="34" y="3"/>
                  </a:lnTo>
                  <a:lnTo>
                    <a:pt x="35" y="14"/>
                  </a:lnTo>
                  <a:lnTo>
                    <a:pt x="35" y="17"/>
                  </a:lnTo>
                  <a:lnTo>
                    <a:pt x="36" y="29"/>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60" name="Freeform 827">
              <a:extLst>
                <a:ext uri="{FF2B5EF4-FFF2-40B4-BE49-F238E27FC236}">
                  <a16:creationId xmlns:a16="http://schemas.microsoft.com/office/drawing/2014/main" id="{AB856A2C-659F-455E-9164-F479B0595D03}"/>
                </a:ext>
              </a:extLst>
            </p:cNvPr>
            <p:cNvSpPr>
              <a:spLocks/>
            </p:cNvSpPr>
            <p:nvPr/>
          </p:nvSpPr>
          <p:spPr bwMode="auto">
            <a:xfrm>
              <a:off x="1228005" y="2082376"/>
              <a:ext cx="51389" cy="79557"/>
            </a:xfrm>
            <a:custGeom>
              <a:avLst/>
              <a:gdLst>
                <a:gd name="T0" fmla="*/ 0 w 35"/>
                <a:gd name="T1" fmla="*/ 19 h 42"/>
                <a:gd name="T2" fmla="*/ 1 w 35"/>
                <a:gd name="T3" fmla="*/ 31 h 42"/>
                <a:gd name="T4" fmla="*/ 1 w 35"/>
                <a:gd name="T5" fmla="*/ 16 h 42"/>
                <a:gd name="T6" fmla="*/ 3 w 35"/>
                <a:gd name="T7" fmla="*/ 18 h 42"/>
                <a:gd name="T8" fmla="*/ 3 w 35"/>
                <a:gd name="T9" fmla="*/ 15 h 42"/>
                <a:gd name="T10" fmla="*/ 3 w 35"/>
                <a:gd name="T11" fmla="*/ 9 h 42"/>
                <a:gd name="T12" fmla="*/ 4 w 35"/>
                <a:gd name="T13" fmla="*/ 28 h 42"/>
                <a:gd name="T14" fmla="*/ 5 w 35"/>
                <a:gd name="T15" fmla="*/ 15 h 42"/>
                <a:gd name="T16" fmla="*/ 6 w 35"/>
                <a:gd name="T17" fmla="*/ 18 h 42"/>
                <a:gd name="T18" fmla="*/ 7 w 35"/>
                <a:gd name="T19" fmla="*/ 11 h 42"/>
                <a:gd name="T20" fmla="*/ 8 w 35"/>
                <a:gd name="T21" fmla="*/ 25 h 42"/>
                <a:gd name="T22" fmla="*/ 8 w 35"/>
                <a:gd name="T23" fmla="*/ 24 h 42"/>
                <a:gd name="T24" fmla="*/ 9 w 35"/>
                <a:gd name="T25" fmla="*/ 28 h 42"/>
                <a:gd name="T26" fmla="*/ 10 w 35"/>
                <a:gd name="T27" fmla="*/ 3 h 42"/>
                <a:gd name="T28" fmla="*/ 10 w 35"/>
                <a:gd name="T29" fmla="*/ 6 h 42"/>
                <a:gd name="T30" fmla="*/ 13 w 35"/>
                <a:gd name="T31" fmla="*/ 27 h 42"/>
                <a:gd name="T32" fmla="*/ 13 w 35"/>
                <a:gd name="T33" fmla="*/ 12 h 42"/>
                <a:gd name="T34" fmla="*/ 13 w 35"/>
                <a:gd name="T35" fmla="*/ 9 h 42"/>
                <a:gd name="T36" fmla="*/ 13 w 35"/>
                <a:gd name="T37" fmla="*/ 6 h 42"/>
                <a:gd name="T38" fmla="*/ 16 w 35"/>
                <a:gd name="T39" fmla="*/ 29 h 42"/>
                <a:gd name="T40" fmla="*/ 16 w 35"/>
                <a:gd name="T41" fmla="*/ 25 h 42"/>
                <a:gd name="T42" fmla="*/ 16 w 35"/>
                <a:gd name="T43" fmla="*/ 21 h 42"/>
                <a:gd name="T44" fmla="*/ 17 w 35"/>
                <a:gd name="T45" fmla="*/ 24 h 42"/>
                <a:gd name="T46" fmla="*/ 17 w 35"/>
                <a:gd name="T47" fmla="*/ 14 h 42"/>
                <a:gd name="T48" fmla="*/ 18 w 35"/>
                <a:gd name="T49" fmla="*/ 22 h 42"/>
                <a:gd name="T50" fmla="*/ 18 w 35"/>
                <a:gd name="T51" fmla="*/ 20 h 42"/>
                <a:gd name="T52" fmla="*/ 19 w 35"/>
                <a:gd name="T53" fmla="*/ 10 h 42"/>
                <a:gd name="T54" fmla="*/ 20 w 35"/>
                <a:gd name="T55" fmla="*/ 26 h 42"/>
                <a:gd name="T56" fmla="*/ 21 w 35"/>
                <a:gd name="T57" fmla="*/ 20 h 42"/>
                <a:gd name="T58" fmla="*/ 21 w 35"/>
                <a:gd name="T59" fmla="*/ 20 h 42"/>
                <a:gd name="T60" fmla="*/ 22 w 35"/>
                <a:gd name="T61" fmla="*/ 0 h 42"/>
                <a:gd name="T62" fmla="*/ 22 w 35"/>
                <a:gd name="T63" fmla="*/ 39 h 42"/>
                <a:gd name="T64" fmla="*/ 23 w 35"/>
                <a:gd name="T65" fmla="*/ 12 h 42"/>
                <a:gd name="T66" fmla="*/ 23 w 35"/>
                <a:gd name="T67" fmla="*/ 15 h 42"/>
                <a:gd name="T68" fmla="*/ 24 w 35"/>
                <a:gd name="T69" fmla="*/ 9 h 42"/>
                <a:gd name="T70" fmla="*/ 24 w 35"/>
                <a:gd name="T71" fmla="*/ 42 h 42"/>
                <a:gd name="T72" fmla="*/ 26 w 35"/>
                <a:gd name="T73" fmla="*/ 13 h 42"/>
                <a:gd name="T74" fmla="*/ 26 w 35"/>
                <a:gd name="T75" fmla="*/ 13 h 42"/>
                <a:gd name="T76" fmla="*/ 26 w 35"/>
                <a:gd name="T77" fmla="*/ 12 h 42"/>
                <a:gd name="T78" fmla="*/ 27 w 35"/>
                <a:gd name="T79" fmla="*/ 20 h 42"/>
                <a:gd name="T80" fmla="*/ 28 w 35"/>
                <a:gd name="T81" fmla="*/ 16 h 42"/>
                <a:gd name="T82" fmla="*/ 28 w 35"/>
                <a:gd name="T83" fmla="*/ 18 h 42"/>
                <a:gd name="T84" fmla="*/ 29 w 35"/>
                <a:gd name="T85" fmla="*/ 24 h 42"/>
                <a:gd name="T86" fmla="*/ 31 w 35"/>
                <a:gd name="T87" fmla="*/ 16 h 42"/>
                <a:gd name="T88" fmla="*/ 31 w 35"/>
                <a:gd name="T89" fmla="*/ 19 h 42"/>
                <a:gd name="T90" fmla="*/ 31 w 35"/>
                <a:gd name="T91" fmla="*/ 17 h 42"/>
                <a:gd name="T92" fmla="*/ 32 w 35"/>
                <a:gd name="T93" fmla="*/ 15 h 42"/>
                <a:gd name="T94" fmla="*/ 32 w 35"/>
                <a:gd name="T95" fmla="*/ 28 h 42"/>
                <a:gd name="T96" fmla="*/ 33 w 35"/>
                <a:gd name="T97" fmla="*/ 15 h 42"/>
                <a:gd name="T98" fmla="*/ 34 w 35"/>
                <a:gd name="T99" fmla="*/ 12 h 42"/>
                <a:gd name="T100" fmla="*/ 35 w 35"/>
                <a:gd name="T101" fmla="*/ 27 h 42"/>
                <a:gd name="T102" fmla="*/ 35 w 35"/>
                <a:gd name="T103"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 h="42">
                  <a:moveTo>
                    <a:pt x="0" y="19"/>
                  </a:moveTo>
                  <a:lnTo>
                    <a:pt x="1" y="31"/>
                  </a:lnTo>
                  <a:lnTo>
                    <a:pt x="1" y="16"/>
                  </a:lnTo>
                  <a:lnTo>
                    <a:pt x="3" y="18"/>
                  </a:lnTo>
                  <a:lnTo>
                    <a:pt x="3" y="15"/>
                  </a:lnTo>
                  <a:lnTo>
                    <a:pt x="3" y="9"/>
                  </a:lnTo>
                  <a:lnTo>
                    <a:pt x="4" y="28"/>
                  </a:lnTo>
                  <a:lnTo>
                    <a:pt x="5" y="15"/>
                  </a:lnTo>
                  <a:lnTo>
                    <a:pt x="6" y="18"/>
                  </a:lnTo>
                  <a:lnTo>
                    <a:pt x="7" y="11"/>
                  </a:lnTo>
                  <a:lnTo>
                    <a:pt x="8" y="25"/>
                  </a:lnTo>
                  <a:lnTo>
                    <a:pt x="8" y="24"/>
                  </a:lnTo>
                  <a:lnTo>
                    <a:pt x="9" y="28"/>
                  </a:lnTo>
                  <a:lnTo>
                    <a:pt x="10" y="3"/>
                  </a:lnTo>
                  <a:lnTo>
                    <a:pt x="10" y="6"/>
                  </a:lnTo>
                  <a:lnTo>
                    <a:pt x="13" y="27"/>
                  </a:lnTo>
                  <a:lnTo>
                    <a:pt x="13" y="12"/>
                  </a:lnTo>
                  <a:lnTo>
                    <a:pt x="13" y="9"/>
                  </a:lnTo>
                  <a:lnTo>
                    <a:pt x="13" y="6"/>
                  </a:lnTo>
                  <a:lnTo>
                    <a:pt x="16" y="29"/>
                  </a:lnTo>
                  <a:lnTo>
                    <a:pt x="16" y="25"/>
                  </a:lnTo>
                  <a:lnTo>
                    <a:pt x="16" y="21"/>
                  </a:lnTo>
                  <a:lnTo>
                    <a:pt x="17" y="24"/>
                  </a:lnTo>
                  <a:lnTo>
                    <a:pt x="17" y="14"/>
                  </a:lnTo>
                  <a:lnTo>
                    <a:pt x="18" y="22"/>
                  </a:lnTo>
                  <a:lnTo>
                    <a:pt x="18" y="20"/>
                  </a:lnTo>
                  <a:lnTo>
                    <a:pt x="19" y="10"/>
                  </a:lnTo>
                  <a:lnTo>
                    <a:pt x="20" y="26"/>
                  </a:lnTo>
                  <a:lnTo>
                    <a:pt x="21" y="20"/>
                  </a:lnTo>
                  <a:lnTo>
                    <a:pt x="21" y="20"/>
                  </a:lnTo>
                  <a:lnTo>
                    <a:pt x="22" y="0"/>
                  </a:lnTo>
                  <a:lnTo>
                    <a:pt x="22" y="39"/>
                  </a:lnTo>
                  <a:lnTo>
                    <a:pt x="23" y="12"/>
                  </a:lnTo>
                  <a:lnTo>
                    <a:pt x="23" y="15"/>
                  </a:lnTo>
                  <a:lnTo>
                    <a:pt x="24" y="9"/>
                  </a:lnTo>
                  <a:lnTo>
                    <a:pt x="24" y="42"/>
                  </a:lnTo>
                  <a:lnTo>
                    <a:pt x="26" y="13"/>
                  </a:lnTo>
                  <a:lnTo>
                    <a:pt x="26" y="13"/>
                  </a:lnTo>
                  <a:lnTo>
                    <a:pt x="26" y="12"/>
                  </a:lnTo>
                  <a:lnTo>
                    <a:pt x="27" y="20"/>
                  </a:lnTo>
                  <a:lnTo>
                    <a:pt x="28" y="16"/>
                  </a:lnTo>
                  <a:lnTo>
                    <a:pt x="28" y="18"/>
                  </a:lnTo>
                  <a:lnTo>
                    <a:pt x="29" y="24"/>
                  </a:lnTo>
                  <a:lnTo>
                    <a:pt x="31" y="16"/>
                  </a:lnTo>
                  <a:lnTo>
                    <a:pt x="31" y="19"/>
                  </a:lnTo>
                  <a:lnTo>
                    <a:pt x="31" y="17"/>
                  </a:lnTo>
                  <a:lnTo>
                    <a:pt x="32" y="15"/>
                  </a:lnTo>
                  <a:lnTo>
                    <a:pt x="32" y="28"/>
                  </a:lnTo>
                  <a:lnTo>
                    <a:pt x="33" y="15"/>
                  </a:lnTo>
                  <a:lnTo>
                    <a:pt x="34" y="12"/>
                  </a:lnTo>
                  <a:lnTo>
                    <a:pt x="35" y="27"/>
                  </a:lnTo>
                  <a:lnTo>
                    <a:pt x="35" y="7"/>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61" name="Freeform 828">
              <a:extLst>
                <a:ext uri="{FF2B5EF4-FFF2-40B4-BE49-F238E27FC236}">
                  <a16:creationId xmlns:a16="http://schemas.microsoft.com/office/drawing/2014/main" id="{1EC92B1D-19DD-4556-9A4D-C6EBF1262421}"/>
                </a:ext>
              </a:extLst>
            </p:cNvPr>
            <p:cNvSpPr>
              <a:spLocks/>
            </p:cNvSpPr>
            <p:nvPr/>
          </p:nvSpPr>
          <p:spPr bwMode="auto">
            <a:xfrm>
              <a:off x="1279393" y="2088060"/>
              <a:ext cx="52857" cy="64403"/>
            </a:xfrm>
            <a:custGeom>
              <a:avLst/>
              <a:gdLst>
                <a:gd name="T0" fmla="*/ 0 w 36"/>
                <a:gd name="T1" fmla="*/ 24 h 34"/>
                <a:gd name="T2" fmla="*/ 0 w 36"/>
                <a:gd name="T3" fmla="*/ 4 h 34"/>
                <a:gd name="T4" fmla="*/ 1 w 36"/>
                <a:gd name="T5" fmla="*/ 16 h 34"/>
                <a:gd name="T6" fmla="*/ 1 w 36"/>
                <a:gd name="T7" fmla="*/ 14 h 34"/>
                <a:gd name="T8" fmla="*/ 1 w 36"/>
                <a:gd name="T9" fmla="*/ 11 h 34"/>
                <a:gd name="T10" fmla="*/ 2 w 36"/>
                <a:gd name="T11" fmla="*/ 26 h 34"/>
                <a:gd name="T12" fmla="*/ 3 w 36"/>
                <a:gd name="T13" fmla="*/ 15 h 34"/>
                <a:gd name="T14" fmla="*/ 4 w 36"/>
                <a:gd name="T15" fmla="*/ 15 h 34"/>
                <a:gd name="T16" fmla="*/ 4 w 36"/>
                <a:gd name="T17" fmla="*/ 16 h 34"/>
                <a:gd name="T18" fmla="*/ 6 w 36"/>
                <a:gd name="T19" fmla="*/ 7 h 34"/>
                <a:gd name="T20" fmla="*/ 6 w 36"/>
                <a:gd name="T21" fmla="*/ 2 h 34"/>
                <a:gd name="T22" fmla="*/ 6 w 36"/>
                <a:gd name="T23" fmla="*/ 0 h 34"/>
                <a:gd name="T24" fmla="*/ 7 w 36"/>
                <a:gd name="T25" fmla="*/ 33 h 34"/>
                <a:gd name="T26" fmla="*/ 9 w 36"/>
                <a:gd name="T27" fmla="*/ 24 h 34"/>
                <a:gd name="T28" fmla="*/ 9 w 36"/>
                <a:gd name="T29" fmla="*/ 22 h 34"/>
                <a:gd name="T30" fmla="*/ 11 w 36"/>
                <a:gd name="T31" fmla="*/ 10 h 34"/>
                <a:gd name="T32" fmla="*/ 11 w 36"/>
                <a:gd name="T33" fmla="*/ 23 h 34"/>
                <a:gd name="T34" fmla="*/ 11 w 36"/>
                <a:gd name="T35" fmla="*/ 20 h 34"/>
                <a:gd name="T36" fmla="*/ 11 w 36"/>
                <a:gd name="T37" fmla="*/ 13 h 34"/>
                <a:gd name="T38" fmla="*/ 12 w 36"/>
                <a:gd name="T39" fmla="*/ 9 h 34"/>
                <a:gd name="T40" fmla="*/ 12 w 36"/>
                <a:gd name="T41" fmla="*/ 19 h 34"/>
                <a:gd name="T42" fmla="*/ 14 w 36"/>
                <a:gd name="T43" fmla="*/ 15 h 34"/>
                <a:gd name="T44" fmla="*/ 14 w 36"/>
                <a:gd name="T45" fmla="*/ 17 h 34"/>
                <a:gd name="T46" fmla="*/ 15 w 36"/>
                <a:gd name="T47" fmla="*/ 13 h 34"/>
                <a:gd name="T48" fmla="*/ 16 w 36"/>
                <a:gd name="T49" fmla="*/ 23 h 34"/>
                <a:gd name="T50" fmla="*/ 16 w 36"/>
                <a:gd name="T51" fmla="*/ 20 h 34"/>
                <a:gd name="T52" fmla="*/ 16 w 36"/>
                <a:gd name="T53" fmla="*/ 17 h 34"/>
                <a:gd name="T54" fmla="*/ 19 w 36"/>
                <a:gd name="T55" fmla="*/ 5 h 34"/>
                <a:gd name="T56" fmla="*/ 19 w 36"/>
                <a:gd name="T57" fmla="*/ 7 h 34"/>
                <a:gd name="T58" fmla="*/ 20 w 36"/>
                <a:gd name="T59" fmla="*/ 34 h 34"/>
                <a:gd name="T60" fmla="*/ 21 w 36"/>
                <a:gd name="T61" fmla="*/ 11 h 34"/>
                <a:gd name="T62" fmla="*/ 22 w 36"/>
                <a:gd name="T63" fmla="*/ 8 h 34"/>
                <a:gd name="T64" fmla="*/ 22 w 36"/>
                <a:gd name="T65" fmla="*/ 6 h 34"/>
                <a:gd name="T66" fmla="*/ 24 w 36"/>
                <a:gd name="T67" fmla="*/ 16 h 34"/>
                <a:gd name="T68" fmla="*/ 24 w 36"/>
                <a:gd name="T69" fmla="*/ 15 h 34"/>
                <a:gd name="T70" fmla="*/ 24 w 36"/>
                <a:gd name="T71" fmla="*/ 13 h 34"/>
                <a:gd name="T72" fmla="*/ 25 w 36"/>
                <a:gd name="T73" fmla="*/ 26 h 34"/>
                <a:gd name="T74" fmla="*/ 26 w 36"/>
                <a:gd name="T75" fmla="*/ 16 h 34"/>
                <a:gd name="T76" fmla="*/ 27 w 36"/>
                <a:gd name="T77" fmla="*/ 15 h 34"/>
                <a:gd name="T78" fmla="*/ 27 w 36"/>
                <a:gd name="T79" fmla="*/ 18 h 34"/>
                <a:gd name="T80" fmla="*/ 28 w 36"/>
                <a:gd name="T81" fmla="*/ 7 h 34"/>
                <a:gd name="T82" fmla="*/ 29 w 36"/>
                <a:gd name="T83" fmla="*/ 13 h 34"/>
                <a:gd name="T84" fmla="*/ 29 w 36"/>
                <a:gd name="T85" fmla="*/ 14 h 34"/>
                <a:gd name="T86" fmla="*/ 30 w 36"/>
                <a:gd name="T87" fmla="*/ 21 h 34"/>
                <a:gd name="T88" fmla="*/ 31 w 36"/>
                <a:gd name="T89" fmla="*/ 18 h 34"/>
                <a:gd name="T90" fmla="*/ 32 w 36"/>
                <a:gd name="T91" fmla="*/ 17 h 34"/>
                <a:gd name="T92" fmla="*/ 32 w 36"/>
                <a:gd name="T93" fmla="*/ 18 h 34"/>
                <a:gd name="T94" fmla="*/ 33 w 36"/>
                <a:gd name="T95" fmla="*/ 12 h 34"/>
                <a:gd name="T96" fmla="*/ 34 w 36"/>
                <a:gd name="T97" fmla="*/ 13 h 34"/>
                <a:gd name="T98" fmla="*/ 34 w 36"/>
                <a:gd name="T99" fmla="*/ 14 h 34"/>
                <a:gd name="T100" fmla="*/ 35 w 36"/>
                <a:gd name="T101" fmla="*/ 17 h 34"/>
                <a:gd name="T102" fmla="*/ 36 w 36"/>
                <a:gd name="T103" fmla="*/ 1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 h="34">
                  <a:moveTo>
                    <a:pt x="0" y="24"/>
                  </a:moveTo>
                  <a:lnTo>
                    <a:pt x="0" y="4"/>
                  </a:lnTo>
                  <a:lnTo>
                    <a:pt x="1" y="16"/>
                  </a:lnTo>
                  <a:lnTo>
                    <a:pt x="1" y="14"/>
                  </a:lnTo>
                  <a:lnTo>
                    <a:pt x="1" y="11"/>
                  </a:lnTo>
                  <a:lnTo>
                    <a:pt x="2" y="26"/>
                  </a:lnTo>
                  <a:lnTo>
                    <a:pt x="3" y="15"/>
                  </a:lnTo>
                  <a:lnTo>
                    <a:pt x="4" y="15"/>
                  </a:lnTo>
                  <a:lnTo>
                    <a:pt x="4" y="16"/>
                  </a:lnTo>
                  <a:lnTo>
                    <a:pt x="6" y="7"/>
                  </a:lnTo>
                  <a:lnTo>
                    <a:pt x="6" y="2"/>
                  </a:lnTo>
                  <a:lnTo>
                    <a:pt x="6" y="0"/>
                  </a:lnTo>
                  <a:lnTo>
                    <a:pt x="7" y="33"/>
                  </a:lnTo>
                  <a:lnTo>
                    <a:pt x="9" y="24"/>
                  </a:lnTo>
                  <a:lnTo>
                    <a:pt x="9" y="22"/>
                  </a:lnTo>
                  <a:lnTo>
                    <a:pt x="11" y="10"/>
                  </a:lnTo>
                  <a:lnTo>
                    <a:pt x="11" y="23"/>
                  </a:lnTo>
                  <a:lnTo>
                    <a:pt x="11" y="20"/>
                  </a:lnTo>
                  <a:lnTo>
                    <a:pt x="11" y="13"/>
                  </a:lnTo>
                  <a:lnTo>
                    <a:pt x="12" y="9"/>
                  </a:lnTo>
                  <a:lnTo>
                    <a:pt x="12" y="19"/>
                  </a:lnTo>
                  <a:lnTo>
                    <a:pt x="14" y="15"/>
                  </a:lnTo>
                  <a:lnTo>
                    <a:pt x="14" y="17"/>
                  </a:lnTo>
                  <a:lnTo>
                    <a:pt x="15" y="13"/>
                  </a:lnTo>
                  <a:lnTo>
                    <a:pt x="16" y="23"/>
                  </a:lnTo>
                  <a:lnTo>
                    <a:pt x="16" y="20"/>
                  </a:lnTo>
                  <a:lnTo>
                    <a:pt x="16" y="17"/>
                  </a:lnTo>
                  <a:lnTo>
                    <a:pt x="19" y="5"/>
                  </a:lnTo>
                  <a:lnTo>
                    <a:pt x="19" y="7"/>
                  </a:lnTo>
                  <a:lnTo>
                    <a:pt x="20" y="34"/>
                  </a:lnTo>
                  <a:lnTo>
                    <a:pt x="21" y="11"/>
                  </a:lnTo>
                  <a:lnTo>
                    <a:pt x="22" y="8"/>
                  </a:lnTo>
                  <a:lnTo>
                    <a:pt x="22" y="6"/>
                  </a:lnTo>
                  <a:lnTo>
                    <a:pt x="24" y="16"/>
                  </a:lnTo>
                  <a:lnTo>
                    <a:pt x="24" y="15"/>
                  </a:lnTo>
                  <a:lnTo>
                    <a:pt x="24" y="13"/>
                  </a:lnTo>
                  <a:lnTo>
                    <a:pt x="25" y="26"/>
                  </a:lnTo>
                  <a:lnTo>
                    <a:pt x="26" y="16"/>
                  </a:lnTo>
                  <a:lnTo>
                    <a:pt x="27" y="15"/>
                  </a:lnTo>
                  <a:lnTo>
                    <a:pt x="27" y="18"/>
                  </a:lnTo>
                  <a:lnTo>
                    <a:pt x="28" y="7"/>
                  </a:lnTo>
                  <a:lnTo>
                    <a:pt x="29" y="13"/>
                  </a:lnTo>
                  <a:lnTo>
                    <a:pt x="29" y="14"/>
                  </a:lnTo>
                  <a:lnTo>
                    <a:pt x="30" y="21"/>
                  </a:lnTo>
                  <a:lnTo>
                    <a:pt x="31" y="18"/>
                  </a:lnTo>
                  <a:lnTo>
                    <a:pt x="32" y="17"/>
                  </a:lnTo>
                  <a:lnTo>
                    <a:pt x="32" y="18"/>
                  </a:lnTo>
                  <a:lnTo>
                    <a:pt x="33" y="12"/>
                  </a:lnTo>
                  <a:lnTo>
                    <a:pt x="34" y="13"/>
                  </a:lnTo>
                  <a:lnTo>
                    <a:pt x="34" y="14"/>
                  </a:lnTo>
                  <a:lnTo>
                    <a:pt x="35" y="17"/>
                  </a:lnTo>
                  <a:lnTo>
                    <a:pt x="36" y="12"/>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62" name="Freeform 829">
              <a:extLst>
                <a:ext uri="{FF2B5EF4-FFF2-40B4-BE49-F238E27FC236}">
                  <a16:creationId xmlns:a16="http://schemas.microsoft.com/office/drawing/2014/main" id="{3EA77D1C-FE88-44D4-AFB8-5D08CFC459E4}"/>
                </a:ext>
              </a:extLst>
            </p:cNvPr>
            <p:cNvSpPr>
              <a:spLocks/>
            </p:cNvSpPr>
            <p:nvPr/>
          </p:nvSpPr>
          <p:spPr bwMode="auto">
            <a:xfrm>
              <a:off x="1330783" y="2089953"/>
              <a:ext cx="58730" cy="45462"/>
            </a:xfrm>
            <a:custGeom>
              <a:avLst/>
              <a:gdLst>
                <a:gd name="T0" fmla="*/ 0 w 40"/>
                <a:gd name="T1" fmla="*/ 16 h 24"/>
                <a:gd name="T2" fmla="*/ 1 w 40"/>
                <a:gd name="T3" fmla="*/ 11 h 24"/>
                <a:gd name="T4" fmla="*/ 2 w 40"/>
                <a:gd name="T5" fmla="*/ 13 h 24"/>
                <a:gd name="T6" fmla="*/ 2 w 40"/>
                <a:gd name="T7" fmla="*/ 12 h 24"/>
                <a:gd name="T8" fmla="*/ 2 w 40"/>
                <a:gd name="T9" fmla="*/ 12 h 24"/>
                <a:gd name="T10" fmla="*/ 3 w 40"/>
                <a:gd name="T11" fmla="*/ 22 h 24"/>
                <a:gd name="T12" fmla="*/ 4 w 40"/>
                <a:gd name="T13" fmla="*/ 17 h 24"/>
                <a:gd name="T14" fmla="*/ 4 w 40"/>
                <a:gd name="T15" fmla="*/ 15 h 24"/>
                <a:gd name="T16" fmla="*/ 6 w 40"/>
                <a:gd name="T17" fmla="*/ 6 h 24"/>
                <a:gd name="T18" fmla="*/ 7 w 40"/>
                <a:gd name="T19" fmla="*/ 11 h 24"/>
                <a:gd name="T20" fmla="*/ 7 w 40"/>
                <a:gd name="T21" fmla="*/ 15 h 24"/>
                <a:gd name="T22" fmla="*/ 8 w 40"/>
                <a:gd name="T23" fmla="*/ 20 h 24"/>
                <a:gd name="T24" fmla="*/ 9 w 40"/>
                <a:gd name="T25" fmla="*/ 17 h 24"/>
                <a:gd name="T26" fmla="*/ 9 w 40"/>
                <a:gd name="T27" fmla="*/ 15 h 24"/>
                <a:gd name="T28" fmla="*/ 11 w 40"/>
                <a:gd name="T29" fmla="*/ 8 h 24"/>
                <a:gd name="T30" fmla="*/ 12 w 40"/>
                <a:gd name="T31" fmla="*/ 15 h 24"/>
                <a:gd name="T32" fmla="*/ 12 w 40"/>
                <a:gd name="T33" fmla="*/ 17 h 24"/>
                <a:gd name="T34" fmla="*/ 13 w 40"/>
                <a:gd name="T35" fmla="*/ 15 h 24"/>
                <a:gd name="T36" fmla="*/ 14 w 40"/>
                <a:gd name="T37" fmla="*/ 19 h 24"/>
                <a:gd name="T38" fmla="*/ 14 w 40"/>
                <a:gd name="T39" fmla="*/ 18 h 24"/>
                <a:gd name="T40" fmla="*/ 15 w 40"/>
                <a:gd name="T41" fmla="*/ 16 h 24"/>
                <a:gd name="T42" fmla="*/ 15 w 40"/>
                <a:gd name="T43" fmla="*/ 8 h 24"/>
                <a:gd name="T44" fmla="*/ 17 w 40"/>
                <a:gd name="T45" fmla="*/ 20 h 24"/>
                <a:gd name="T46" fmla="*/ 17 w 40"/>
                <a:gd name="T47" fmla="*/ 18 h 24"/>
                <a:gd name="T48" fmla="*/ 17 w 40"/>
                <a:gd name="T49" fmla="*/ 15 h 24"/>
                <a:gd name="T50" fmla="*/ 17 w 40"/>
                <a:gd name="T51" fmla="*/ 18 h 24"/>
                <a:gd name="T52" fmla="*/ 19 w 40"/>
                <a:gd name="T53" fmla="*/ 13 h 24"/>
                <a:gd name="T54" fmla="*/ 20 w 40"/>
                <a:gd name="T55" fmla="*/ 11 h 24"/>
                <a:gd name="T56" fmla="*/ 20 w 40"/>
                <a:gd name="T57" fmla="*/ 7 h 24"/>
                <a:gd name="T58" fmla="*/ 21 w 40"/>
                <a:gd name="T59" fmla="*/ 22 h 24"/>
                <a:gd name="T60" fmla="*/ 22 w 40"/>
                <a:gd name="T61" fmla="*/ 17 h 24"/>
                <a:gd name="T62" fmla="*/ 22 w 40"/>
                <a:gd name="T63" fmla="*/ 17 h 24"/>
                <a:gd name="T64" fmla="*/ 22 w 40"/>
                <a:gd name="T65" fmla="*/ 19 h 24"/>
                <a:gd name="T66" fmla="*/ 25 w 40"/>
                <a:gd name="T67" fmla="*/ 6 h 24"/>
                <a:gd name="T68" fmla="*/ 25 w 40"/>
                <a:gd name="T69" fmla="*/ 6 h 24"/>
                <a:gd name="T70" fmla="*/ 27 w 40"/>
                <a:gd name="T71" fmla="*/ 23 h 24"/>
                <a:gd name="T72" fmla="*/ 27 w 40"/>
                <a:gd name="T73" fmla="*/ 19 h 24"/>
                <a:gd name="T74" fmla="*/ 28 w 40"/>
                <a:gd name="T75" fmla="*/ 8 h 24"/>
                <a:gd name="T76" fmla="*/ 30 w 40"/>
                <a:gd name="T77" fmla="*/ 14 h 24"/>
                <a:gd name="T78" fmla="*/ 30 w 40"/>
                <a:gd name="T79" fmla="*/ 14 h 24"/>
                <a:gd name="T80" fmla="*/ 30 w 40"/>
                <a:gd name="T81" fmla="*/ 18 h 24"/>
                <a:gd name="T82" fmla="*/ 32 w 40"/>
                <a:gd name="T83" fmla="*/ 5 h 24"/>
                <a:gd name="T84" fmla="*/ 32 w 40"/>
                <a:gd name="T85" fmla="*/ 4 h 24"/>
                <a:gd name="T86" fmla="*/ 33 w 40"/>
                <a:gd name="T87" fmla="*/ 23 h 24"/>
                <a:gd name="T88" fmla="*/ 35 w 40"/>
                <a:gd name="T89" fmla="*/ 20 h 24"/>
                <a:gd name="T90" fmla="*/ 35 w 40"/>
                <a:gd name="T91" fmla="*/ 18 h 24"/>
                <a:gd name="T92" fmla="*/ 35 w 40"/>
                <a:gd name="T93" fmla="*/ 22 h 24"/>
                <a:gd name="T94" fmla="*/ 37 w 40"/>
                <a:gd name="T95" fmla="*/ 2 h 24"/>
                <a:gd name="T96" fmla="*/ 37 w 40"/>
                <a:gd name="T97" fmla="*/ 0 h 24"/>
                <a:gd name="T98" fmla="*/ 40 w 40"/>
                <a:gd name="T99" fmla="*/ 24 h 24"/>
                <a:gd name="T100" fmla="*/ 40 w 40"/>
                <a:gd name="T101" fmla="*/ 13 h 24"/>
                <a:gd name="T102" fmla="*/ 40 w 40"/>
                <a:gd name="T103"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 h="24">
                  <a:moveTo>
                    <a:pt x="0" y="16"/>
                  </a:moveTo>
                  <a:lnTo>
                    <a:pt x="1" y="11"/>
                  </a:lnTo>
                  <a:lnTo>
                    <a:pt x="2" y="13"/>
                  </a:lnTo>
                  <a:lnTo>
                    <a:pt x="2" y="12"/>
                  </a:lnTo>
                  <a:lnTo>
                    <a:pt x="2" y="12"/>
                  </a:lnTo>
                  <a:lnTo>
                    <a:pt x="3" y="22"/>
                  </a:lnTo>
                  <a:lnTo>
                    <a:pt x="4" y="17"/>
                  </a:lnTo>
                  <a:lnTo>
                    <a:pt x="4" y="15"/>
                  </a:lnTo>
                  <a:lnTo>
                    <a:pt x="6" y="6"/>
                  </a:lnTo>
                  <a:lnTo>
                    <a:pt x="7" y="11"/>
                  </a:lnTo>
                  <a:lnTo>
                    <a:pt x="7" y="15"/>
                  </a:lnTo>
                  <a:lnTo>
                    <a:pt x="8" y="20"/>
                  </a:lnTo>
                  <a:lnTo>
                    <a:pt x="9" y="17"/>
                  </a:lnTo>
                  <a:lnTo>
                    <a:pt x="9" y="15"/>
                  </a:lnTo>
                  <a:lnTo>
                    <a:pt x="11" y="8"/>
                  </a:lnTo>
                  <a:lnTo>
                    <a:pt x="12" y="15"/>
                  </a:lnTo>
                  <a:lnTo>
                    <a:pt x="12" y="17"/>
                  </a:lnTo>
                  <a:lnTo>
                    <a:pt x="13" y="15"/>
                  </a:lnTo>
                  <a:lnTo>
                    <a:pt x="14" y="19"/>
                  </a:lnTo>
                  <a:lnTo>
                    <a:pt x="14" y="18"/>
                  </a:lnTo>
                  <a:lnTo>
                    <a:pt x="15" y="16"/>
                  </a:lnTo>
                  <a:lnTo>
                    <a:pt x="15" y="8"/>
                  </a:lnTo>
                  <a:lnTo>
                    <a:pt x="17" y="20"/>
                  </a:lnTo>
                  <a:lnTo>
                    <a:pt x="17" y="18"/>
                  </a:lnTo>
                  <a:lnTo>
                    <a:pt x="17" y="15"/>
                  </a:lnTo>
                  <a:lnTo>
                    <a:pt x="17" y="18"/>
                  </a:lnTo>
                  <a:lnTo>
                    <a:pt x="19" y="13"/>
                  </a:lnTo>
                  <a:lnTo>
                    <a:pt x="20" y="11"/>
                  </a:lnTo>
                  <a:lnTo>
                    <a:pt x="20" y="7"/>
                  </a:lnTo>
                  <a:lnTo>
                    <a:pt x="21" y="22"/>
                  </a:lnTo>
                  <a:lnTo>
                    <a:pt x="22" y="17"/>
                  </a:lnTo>
                  <a:lnTo>
                    <a:pt x="22" y="17"/>
                  </a:lnTo>
                  <a:lnTo>
                    <a:pt x="22" y="19"/>
                  </a:lnTo>
                  <a:lnTo>
                    <a:pt x="25" y="6"/>
                  </a:lnTo>
                  <a:lnTo>
                    <a:pt x="25" y="6"/>
                  </a:lnTo>
                  <a:lnTo>
                    <a:pt x="27" y="23"/>
                  </a:lnTo>
                  <a:lnTo>
                    <a:pt x="27" y="19"/>
                  </a:lnTo>
                  <a:lnTo>
                    <a:pt x="28" y="8"/>
                  </a:lnTo>
                  <a:lnTo>
                    <a:pt x="30" y="14"/>
                  </a:lnTo>
                  <a:lnTo>
                    <a:pt x="30" y="14"/>
                  </a:lnTo>
                  <a:lnTo>
                    <a:pt x="30" y="18"/>
                  </a:lnTo>
                  <a:lnTo>
                    <a:pt x="32" y="5"/>
                  </a:lnTo>
                  <a:lnTo>
                    <a:pt x="32" y="4"/>
                  </a:lnTo>
                  <a:lnTo>
                    <a:pt x="33" y="23"/>
                  </a:lnTo>
                  <a:lnTo>
                    <a:pt x="35" y="20"/>
                  </a:lnTo>
                  <a:lnTo>
                    <a:pt x="35" y="18"/>
                  </a:lnTo>
                  <a:lnTo>
                    <a:pt x="35" y="22"/>
                  </a:lnTo>
                  <a:lnTo>
                    <a:pt x="37" y="2"/>
                  </a:lnTo>
                  <a:lnTo>
                    <a:pt x="37" y="0"/>
                  </a:lnTo>
                  <a:lnTo>
                    <a:pt x="40" y="24"/>
                  </a:lnTo>
                  <a:lnTo>
                    <a:pt x="40" y="13"/>
                  </a:lnTo>
                  <a:lnTo>
                    <a:pt x="40" y="16"/>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63" name="Freeform 830">
              <a:extLst>
                <a:ext uri="{FF2B5EF4-FFF2-40B4-BE49-F238E27FC236}">
                  <a16:creationId xmlns:a16="http://schemas.microsoft.com/office/drawing/2014/main" id="{8C813722-01D0-4FF7-AFAC-91060997C1EB}"/>
                </a:ext>
              </a:extLst>
            </p:cNvPr>
            <p:cNvSpPr>
              <a:spLocks/>
            </p:cNvSpPr>
            <p:nvPr/>
          </p:nvSpPr>
          <p:spPr bwMode="auto">
            <a:xfrm>
              <a:off x="1389513" y="2010396"/>
              <a:ext cx="51389" cy="181848"/>
            </a:xfrm>
            <a:custGeom>
              <a:avLst/>
              <a:gdLst>
                <a:gd name="T0" fmla="*/ 0 w 35"/>
                <a:gd name="T1" fmla="*/ 55 h 96"/>
                <a:gd name="T2" fmla="*/ 0 w 35"/>
                <a:gd name="T3" fmla="*/ 58 h 96"/>
                <a:gd name="T4" fmla="*/ 0 w 35"/>
                <a:gd name="T5" fmla="*/ 68 h 96"/>
                <a:gd name="T6" fmla="*/ 2 w 35"/>
                <a:gd name="T7" fmla="*/ 47 h 96"/>
                <a:gd name="T8" fmla="*/ 2 w 35"/>
                <a:gd name="T9" fmla="*/ 51 h 96"/>
                <a:gd name="T10" fmla="*/ 3 w 35"/>
                <a:gd name="T11" fmla="*/ 44 h 96"/>
                <a:gd name="T12" fmla="*/ 3 w 35"/>
                <a:gd name="T13" fmla="*/ 33 h 96"/>
                <a:gd name="T14" fmla="*/ 5 w 35"/>
                <a:gd name="T15" fmla="*/ 73 h 96"/>
                <a:gd name="T16" fmla="*/ 5 w 35"/>
                <a:gd name="T17" fmla="*/ 70 h 96"/>
                <a:gd name="T18" fmla="*/ 6 w 35"/>
                <a:gd name="T19" fmla="*/ 45 h 96"/>
                <a:gd name="T20" fmla="*/ 7 w 35"/>
                <a:gd name="T21" fmla="*/ 76 h 96"/>
                <a:gd name="T22" fmla="*/ 7 w 35"/>
                <a:gd name="T23" fmla="*/ 65 h 96"/>
                <a:gd name="T24" fmla="*/ 8 w 35"/>
                <a:gd name="T25" fmla="*/ 53 h 96"/>
                <a:gd name="T26" fmla="*/ 8 w 35"/>
                <a:gd name="T27" fmla="*/ 59 h 96"/>
                <a:gd name="T28" fmla="*/ 10 w 35"/>
                <a:gd name="T29" fmla="*/ 35 h 96"/>
                <a:gd name="T30" fmla="*/ 10 w 35"/>
                <a:gd name="T31" fmla="*/ 47 h 96"/>
                <a:gd name="T32" fmla="*/ 10 w 35"/>
                <a:gd name="T33" fmla="*/ 60 h 96"/>
                <a:gd name="T34" fmla="*/ 11 w 35"/>
                <a:gd name="T35" fmla="*/ 52 h 96"/>
                <a:gd name="T36" fmla="*/ 12 w 35"/>
                <a:gd name="T37" fmla="*/ 73 h 96"/>
                <a:gd name="T38" fmla="*/ 13 w 35"/>
                <a:gd name="T39" fmla="*/ 65 h 96"/>
                <a:gd name="T40" fmla="*/ 13 w 35"/>
                <a:gd name="T41" fmla="*/ 64 h 96"/>
                <a:gd name="T42" fmla="*/ 14 w 35"/>
                <a:gd name="T43" fmla="*/ 81 h 96"/>
                <a:gd name="T44" fmla="*/ 15 w 35"/>
                <a:gd name="T45" fmla="*/ 19 h 96"/>
                <a:gd name="T46" fmla="*/ 15 w 35"/>
                <a:gd name="T47" fmla="*/ 21 h 96"/>
                <a:gd name="T48" fmla="*/ 16 w 35"/>
                <a:gd name="T49" fmla="*/ 78 h 96"/>
                <a:gd name="T50" fmla="*/ 18 w 35"/>
                <a:gd name="T51" fmla="*/ 72 h 96"/>
                <a:gd name="T52" fmla="*/ 18 w 35"/>
                <a:gd name="T53" fmla="*/ 65 h 96"/>
                <a:gd name="T54" fmla="*/ 20 w 35"/>
                <a:gd name="T55" fmla="*/ 40 h 96"/>
                <a:gd name="T56" fmla="*/ 20 w 35"/>
                <a:gd name="T57" fmla="*/ 48 h 96"/>
                <a:gd name="T58" fmla="*/ 20 w 35"/>
                <a:gd name="T59" fmla="*/ 50 h 96"/>
                <a:gd name="T60" fmla="*/ 21 w 35"/>
                <a:gd name="T61" fmla="*/ 47 h 96"/>
                <a:gd name="T62" fmla="*/ 21 w 35"/>
                <a:gd name="T63" fmla="*/ 67 h 96"/>
                <a:gd name="T64" fmla="*/ 23 w 35"/>
                <a:gd name="T65" fmla="*/ 59 h 96"/>
                <a:gd name="T66" fmla="*/ 23 w 35"/>
                <a:gd name="T67" fmla="*/ 63 h 96"/>
                <a:gd name="T68" fmla="*/ 23 w 35"/>
                <a:gd name="T69" fmla="*/ 96 h 96"/>
                <a:gd name="T70" fmla="*/ 24 w 35"/>
                <a:gd name="T71" fmla="*/ 36 h 96"/>
                <a:gd name="T72" fmla="*/ 25 w 35"/>
                <a:gd name="T73" fmla="*/ 56 h 96"/>
                <a:gd name="T74" fmla="*/ 26 w 35"/>
                <a:gd name="T75" fmla="*/ 49 h 96"/>
                <a:gd name="T76" fmla="*/ 26 w 35"/>
                <a:gd name="T77" fmla="*/ 0 h 96"/>
                <a:gd name="T78" fmla="*/ 27 w 35"/>
                <a:gd name="T79" fmla="*/ 57 h 96"/>
                <a:gd name="T80" fmla="*/ 28 w 35"/>
                <a:gd name="T81" fmla="*/ 57 h 96"/>
                <a:gd name="T82" fmla="*/ 28 w 35"/>
                <a:gd name="T83" fmla="*/ 64 h 96"/>
                <a:gd name="T84" fmla="*/ 29 w 35"/>
                <a:gd name="T85" fmla="*/ 45 h 96"/>
                <a:gd name="T86" fmla="*/ 30 w 35"/>
                <a:gd name="T87" fmla="*/ 92 h 96"/>
                <a:gd name="T88" fmla="*/ 30 w 35"/>
                <a:gd name="T89" fmla="*/ 57 h 96"/>
                <a:gd name="T90" fmla="*/ 31 w 35"/>
                <a:gd name="T91" fmla="*/ 43 h 96"/>
                <a:gd name="T92" fmla="*/ 32 w 35"/>
                <a:gd name="T93" fmla="*/ 90 h 96"/>
                <a:gd name="T94" fmla="*/ 33 w 35"/>
                <a:gd name="T95" fmla="*/ 31 h 96"/>
                <a:gd name="T96" fmla="*/ 33 w 35"/>
                <a:gd name="T97" fmla="*/ 35 h 96"/>
                <a:gd name="T98" fmla="*/ 33 w 35"/>
                <a:gd name="T99" fmla="*/ 46 h 96"/>
                <a:gd name="T100" fmla="*/ 34 w 35"/>
                <a:gd name="T101" fmla="*/ 28 h 96"/>
                <a:gd name="T102" fmla="*/ 35 w 35"/>
                <a:gd name="T103" fmla="*/ 8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 h="96">
                  <a:moveTo>
                    <a:pt x="0" y="55"/>
                  </a:moveTo>
                  <a:lnTo>
                    <a:pt x="0" y="58"/>
                  </a:lnTo>
                  <a:lnTo>
                    <a:pt x="0" y="68"/>
                  </a:lnTo>
                  <a:lnTo>
                    <a:pt x="2" y="47"/>
                  </a:lnTo>
                  <a:lnTo>
                    <a:pt x="2" y="51"/>
                  </a:lnTo>
                  <a:lnTo>
                    <a:pt x="3" y="44"/>
                  </a:lnTo>
                  <a:lnTo>
                    <a:pt x="3" y="33"/>
                  </a:lnTo>
                  <a:lnTo>
                    <a:pt x="5" y="73"/>
                  </a:lnTo>
                  <a:lnTo>
                    <a:pt x="5" y="70"/>
                  </a:lnTo>
                  <a:lnTo>
                    <a:pt x="6" y="45"/>
                  </a:lnTo>
                  <a:lnTo>
                    <a:pt x="7" y="76"/>
                  </a:lnTo>
                  <a:lnTo>
                    <a:pt x="7" y="65"/>
                  </a:lnTo>
                  <a:lnTo>
                    <a:pt x="8" y="53"/>
                  </a:lnTo>
                  <a:lnTo>
                    <a:pt x="8" y="59"/>
                  </a:lnTo>
                  <a:lnTo>
                    <a:pt x="10" y="35"/>
                  </a:lnTo>
                  <a:lnTo>
                    <a:pt x="10" y="47"/>
                  </a:lnTo>
                  <a:lnTo>
                    <a:pt x="10" y="60"/>
                  </a:lnTo>
                  <a:lnTo>
                    <a:pt x="11" y="52"/>
                  </a:lnTo>
                  <a:lnTo>
                    <a:pt x="12" y="73"/>
                  </a:lnTo>
                  <a:lnTo>
                    <a:pt x="13" y="65"/>
                  </a:lnTo>
                  <a:lnTo>
                    <a:pt x="13" y="64"/>
                  </a:lnTo>
                  <a:lnTo>
                    <a:pt x="14" y="81"/>
                  </a:lnTo>
                  <a:lnTo>
                    <a:pt x="15" y="19"/>
                  </a:lnTo>
                  <a:lnTo>
                    <a:pt x="15" y="21"/>
                  </a:lnTo>
                  <a:lnTo>
                    <a:pt x="16" y="78"/>
                  </a:lnTo>
                  <a:lnTo>
                    <a:pt x="18" y="72"/>
                  </a:lnTo>
                  <a:lnTo>
                    <a:pt x="18" y="65"/>
                  </a:lnTo>
                  <a:lnTo>
                    <a:pt x="20" y="40"/>
                  </a:lnTo>
                  <a:lnTo>
                    <a:pt x="20" y="48"/>
                  </a:lnTo>
                  <a:lnTo>
                    <a:pt x="20" y="50"/>
                  </a:lnTo>
                  <a:lnTo>
                    <a:pt x="21" y="47"/>
                  </a:lnTo>
                  <a:lnTo>
                    <a:pt x="21" y="67"/>
                  </a:lnTo>
                  <a:lnTo>
                    <a:pt x="23" y="59"/>
                  </a:lnTo>
                  <a:lnTo>
                    <a:pt x="23" y="63"/>
                  </a:lnTo>
                  <a:lnTo>
                    <a:pt x="23" y="96"/>
                  </a:lnTo>
                  <a:lnTo>
                    <a:pt x="24" y="36"/>
                  </a:lnTo>
                  <a:lnTo>
                    <a:pt x="25" y="56"/>
                  </a:lnTo>
                  <a:lnTo>
                    <a:pt x="26" y="49"/>
                  </a:lnTo>
                  <a:lnTo>
                    <a:pt x="26" y="0"/>
                  </a:lnTo>
                  <a:lnTo>
                    <a:pt x="27" y="57"/>
                  </a:lnTo>
                  <a:lnTo>
                    <a:pt x="28" y="57"/>
                  </a:lnTo>
                  <a:lnTo>
                    <a:pt x="28" y="64"/>
                  </a:lnTo>
                  <a:lnTo>
                    <a:pt x="29" y="45"/>
                  </a:lnTo>
                  <a:lnTo>
                    <a:pt x="30" y="92"/>
                  </a:lnTo>
                  <a:lnTo>
                    <a:pt x="30" y="57"/>
                  </a:lnTo>
                  <a:lnTo>
                    <a:pt x="31" y="43"/>
                  </a:lnTo>
                  <a:lnTo>
                    <a:pt x="32" y="90"/>
                  </a:lnTo>
                  <a:lnTo>
                    <a:pt x="33" y="31"/>
                  </a:lnTo>
                  <a:lnTo>
                    <a:pt x="33" y="35"/>
                  </a:lnTo>
                  <a:lnTo>
                    <a:pt x="33" y="46"/>
                  </a:lnTo>
                  <a:lnTo>
                    <a:pt x="34" y="28"/>
                  </a:lnTo>
                  <a:lnTo>
                    <a:pt x="35" y="88"/>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64" name="Freeform 831">
              <a:extLst>
                <a:ext uri="{FF2B5EF4-FFF2-40B4-BE49-F238E27FC236}">
                  <a16:creationId xmlns:a16="http://schemas.microsoft.com/office/drawing/2014/main" id="{BA0114E2-FA45-4F94-8841-E1AFB1D09A1A}"/>
                </a:ext>
              </a:extLst>
            </p:cNvPr>
            <p:cNvSpPr>
              <a:spLocks/>
            </p:cNvSpPr>
            <p:nvPr/>
          </p:nvSpPr>
          <p:spPr bwMode="auto">
            <a:xfrm>
              <a:off x="1439433" y="1904318"/>
              <a:ext cx="54326" cy="511446"/>
            </a:xfrm>
            <a:custGeom>
              <a:avLst/>
              <a:gdLst>
                <a:gd name="T0" fmla="*/ 0 w 37"/>
                <a:gd name="T1" fmla="*/ 84 h 270"/>
                <a:gd name="T2" fmla="*/ 1 w 37"/>
                <a:gd name="T3" fmla="*/ 144 h 270"/>
                <a:gd name="T4" fmla="*/ 1 w 37"/>
                <a:gd name="T5" fmla="*/ 120 h 270"/>
                <a:gd name="T6" fmla="*/ 2 w 37"/>
                <a:gd name="T7" fmla="*/ 112 h 270"/>
                <a:gd name="T8" fmla="*/ 3 w 37"/>
                <a:gd name="T9" fmla="*/ 150 h 270"/>
                <a:gd name="T10" fmla="*/ 4 w 37"/>
                <a:gd name="T11" fmla="*/ 63 h 270"/>
                <a:gd name="T12" fmla="*/ 4 w 37"/>
                <a:gd name="T13" fmla="*/ 74 h 270"/>
                <a:gd name="T14" fmla="*/ 5 w 37"/>
                <a:gd name="T15" fmla="*/ 158 h 270"/>
                <a:gd name="T16" fmla="*/ 7 w 37"/>
                <a:gd name="T17" fmla="*/ 108 h 270"/>
                <a:gd name="T18" fmla="*/ 7 w 37"/>
                <a:gd name="T19" fmla="*/ 103 h 270"/>
                <a:gd name="T20" fmla="*/ 8 w 37"/>
                <a:gd name="T21" fmla="*/ 137 h 270"/>
                <a:gd name="T22" fmla="*/ 9 w 37"/>
                <a:gd name="T23" fmla="*/ 67 h 270"/>
                <a:gd name="T24" fmla="*/ 9 w 37"/>
                <a:gd name="T25" fmla="*/ 76 h 270"/>
                <a:gd name="T26" fmla="*/ 10 w 37"/>
                <a:gd name="T27" fmla="*/ 166 h 270"/>
                <a:gd name="T28" fmla="*/ 12 w 37"/>
                <a:gd name="T29" fmla="*/ 156 h 270"/>
                <a:gd name="T30" fmla="*/ 12 w 37"/>
                <a:gd name="T31" fmla="*/ 139 h 270"/>
                <a:gd name="T32" fmla="*/ 13 w 37"/>
                <a:gd name="T33" fmla="*/ 63 h 270"/>
                <a:gd name="T34" fmla="*/ 14 w 37"/>
                <a:gd name="T35" fmla="*/ 99 h 270"/>
                <a:gd name="T36" fmla="*/ 14 w 37"/>
                <a:gd name="T37" fmla="*/ 95 h 270"/>
                <a:gd name="T38" fmla="*/ 15 w 37"/>
                <a:gd name="T39" fmla="*/ 120 h 270"/>
                <a:gd name="T40" fmla="*/ 16 w 37"/>
                <a:gd name="T41" fmla="*/ 79 h 270"/>
                <a:gd name="T42" fmla="*/ 17 w 37"/>
                <a:gd name="T43" fmla="*/ 104 h 270"/>
                <a:gd name="T44" fmla="*/ 17 w 37"/>
                <a:gd name="T45" fmla="*/ 115 h 270"/>
                <a:gd name="T46" fmla="*/ 18 w 37"/>
                <a:gd name="T47" fmla="*/ 106 h 270"/>
                <a:gd name="T48" fmla="*/ 19 w 37"/>
                <a:gd name="T49" fmla="*/ 162 h 270"/>
                <a:gd name="T50" fmla="*/ 19 w 37"/>
                <a:gd name="T51" fmla="*/ 154 h 270"/>
                <a:gd name="T52" fmla="*/ 20 w 37"/>
                <a:gd name="T53" fmla="*/ 154 h 270"/>
                <a:gd name="T54" fmla="*/ 20 w 37"/>
                <a:gd name="T55" fmla="*/ 205 h 270"/>
                <a:gd name="T56" fmla="*/ 21 w 37"/>
                <a:gd name="T57" fmla="*/ 67 h 270"/>
                <a:gd name="T58" fmla="*/ 22 w 37"/>
                <a:gd name="T59" fmla="*/ 84 h 270"/>
                <a:gd name="T60" fmla="*/ 22 w 37"/>
                <a:gd name="T61" fmla="*/ 83 h 270"/>
                <a:gd name="T62" fmla="*/ 23 w 37"/>
                <a:gd name="T63" fmla="*/ 33 h 270"/>
                <a:gd name="T64" fmla="*/ 24 w 37"/>
                <a:gd name="T65" fmla="*/ 73 h 270"/>
                <a:gd name="T66" fmla="*/ 25 w 37"/>
                <a:gd name="T67" fmla="*/ 70 h 270"/>
                <a:gd name="T68" fmla="*/ 27 w 37"/>
                <a:gd name="T69" fmla="*/ 224 h 270"/>
                <a:gd name="T70" fmla="*/ 27 w 37"/>
                <a:gd name="T71" fmla="*/ 186 h 270"/>
                <a:gd name="T72" fmla="*/ 27 w 37"/>
                <a:gd name="T73" fmla="*/ 136 h 270"/>
                <a:gd name="T74" fmla="*/ 28 w 37"/>
                <a:gd name="T75" fmla="*/ 270 h 270"/>
                <a:gd name="T76" fmla="*/ 29 w 37"/>
                <a:gd name="T77" fmla="*/ 59 h 270"/>
                <a:gd name="T78" fmla="*/ 29 w 37"/>
                <a:gd name="T79" fmla="*/ 94 h 270"/>
                <a:gd name="T80" fmla="*/ 30 w 37"/>
                <a:gd name="T81" fmla="*/ 78 h 270"/>
                <a:gd name="T82" fmla="*/ 31 w 37"/>
                <a:gd name="T83" fmla="*/ 0 h 270"/>
                <a:gd name="T84" fmla="*/ 32 w 37"/>
                <a:gd name="T85" fmla="*/ 74 h 270"/>
                <a:gd name="T86" fmla="*/ 32 w 37"/>
                <a:gd name="T87" fmla="*/ 80 h 270"/>
                <a:gd name="T88" fmla="*/ 32 w 37"/>
                <a:gd name="T89" fmla="*/ 78 h 270"/>
                <a:gd name="T90" fmla="*/ 34 w 37"/>
                <a:gd name="T91" fmla="*/ 194 h 270"/>
                <a:gd name="T92" fmla="*/ 35 w 37"/>
                <a:gd name="T93" fmla="*/ 173 h 270"/>
                <a:gd name="T94" fmla="*/ 35 w 37"/>
                <a:gd name="T95" fmla="*/ 164 h 270"/>
                <a:gd name="T96" fmla="*/ 36 w 37"/>
                <a:gd name="T97" fmla="*/ 89 h 270"/>
                <a:gd name="T98" fmla="*/ 37 w 37"/>
                <a:gd name="T99" fmla="*/ 201 h 270"/>
                <a:gd name="T100" fmla="*/ 37 w 37"/>
                <a:gd name="T101" fmla="*/ 145 h 270"/>
                <a:gd name="T102" fmla="*/ 37 w 37"/>
                <a:gd name="T103" fmla="*/ 8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 h="270">
                  <a:moveTo>
                    <a:pt x="0" y="84"/>
                  </a:moveTo>
                  <a:lnTo>
                    <a:pt x="1" y="144"/>
                  </a:lnTo>
                  <a:lnTo>
                    <a:pt x="1" y="120"/>
                  </a:lnTo>
                  <a:lnTo>
                    <a:pt x="2" y="112"/>
                  </a:lnTo>
                  <a:lnTo>
                    <a:pt x="3" y="150"/>
                  </a:lnTo>
                  <a:lnTo>
                    <a:pt x="4" y="63"/>
                  </a:lnTo>
                  <a:lnTo>
                    <a:pt x="4" y="74"/>
                  </a:lnTo>
                  <a:lnTo>
                    <a:pt x="5" y="158"/>
                  </a:lnTo>
                  <a:lnTo>
                    <a:pt x="7" y="108"/>
                  </a:lnTo>
                  <a:lnTo>
                    <a:pt x="7" y="103"/>
                  </a:lnTo>
                  <a:lnTo>
                    <a:pt x="8" y="137"/>
                  </a:lnTo>
                  <a:lnTo>
                    <a:pt x="9" y="67"/>
                  </a:lnTo>
                  <a:lnTo>
                    <a:pt x="9" y="76"/>
                  </a:lnTo>
                  <a:lnTo>
                    <a:pt x="10" y="166"/>
                  </a:lnTo>
                  <a:lnTo>
                    <a:pt x="12" y="156"/>
                  </a:lnTo>
                  <a:lnTo>
                    <a:pt x="12" y="139"/>
                  </a:lnTo>
                  <a:lnTo>
                    <a:pt x="13" y="63"/>
                  </a:lnTo>
                  <a:lnTo>
                    <a:pt x="14" y="99"/>
                  </a:lnTo>
                  <a:lnTo>
                    <a:pt x="14" y="95"/>
                  </a:lnTo>
                  <a:lnTo>
                    <a:pt x="15" y="120"/>
                  </a:lnTo>
                  <a:lnTo>
                    <a:pt x="16" y="79"/>
                  </a:lnTo>
                  <a:lnTo>
                    <a:pt x="17" y="104"/>
                  </a:lnTo>
                  <a:lnTo>
                    <a:pt x="17" y="115"/>
                  </a:lnTo>
                  <a:lnTo>
                    <a:pt x="18" y="106"/>
                  </a:lnTo>
                  <a:lnTo>
                    <a:pt x="19" y="162"/>
                  </a:lnTo>
                  <a:lnTo>
                    <a:pt x="19" y="154"/>
                  </a:lnTo>
                  <a:lnTo>
                    <a:pt x="20" y="154"/>
                  </a:lnTo>
                  <a:lnTo>
                    <a:pt x="20" y="205"/>
                  </a:lnTo>
                  <a:lnTo>
                    <a:pt x="21" y="67"/>
                  </a:lnTo>
                  <a:lnTo>
                    <a:pt x="22" y="84"/>
                  </a:lnTo>
                  <a:lnTo>
                    <a:pt x="22" y="83"/>
                  </a:lnTo>
                  <a:lnTo>
                    <a:pt x="23" y="33"/>
                  </a:lnTo>
                  <a:lnTo>
                    <a:pt x="24" y="73"/>
                  </a:lnTo>
                  <a:lnTo>
                    <a:pt x="25" y="70"/>
                  </a:lnTo>
                  <a:lnTo>
                    <a:pt x="27" y="224"/>
                  </a:lnTo>
                  <a:lnTo>
                    <a:pt x="27" y="186"/>
                  </a:lnTo>
                  <a:lnTo>
                    <a:pt x="27" y="136"/>
                  </a:lnTo>
                  <a:lnTo>
                    <a:pt x="28" y="270"/>
                  </a:lnTo>
                  <a:lnTo>
                    <a:pt x="29" y="59"/>
                  </a:lnTo>
                  <a:lnTo>
                    <a:pt x="29" y="94"/>
                  </a:lnTo>
                  <a:lnTo>
                    <a:pt x="30" y="78"/>
                  </a:lnTo>
                  <a:lnTo>
                    <a:pt x="31" y="0"/>
                  </a:lnTo>
                  <a:lnTo>
                    <a:pt x="32" y="74"/>
                  </a:lnTo>
                  <a:lnTo>
                    <a:pt x="32" y="80"/>
                  </a:lnTo>
                  <a:lnTo>
                    <a:pt x="32" y="78"/>
                  </a:lnTo>
                  <a:lnTo>
                    <a:pt x="34" y="194"/>
                  </a:lnTo>
                  <a:lnTo>
                    <a:pt x="35" y="173"/>
                  </a:lnTo>
                  <a:lnTo>
                    <a:pt x="35" y="164"/>
                  </a:lnTo>
                  <a:lnTo>
                    <a:pt x="36" y="89"/>
                  </a:lnTo>
                  <a:lnTo>
                    <a:pt x="37" y="201"/>
                  </a:lnTo>
                  <a:lnTo>
                    <a:pt x="37" y="145"/>
                  </a:lnTo>
                  <a:lnTo>
                    <a:pt x="37" y="80"/>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65" name="Freeform 832">
              <a:extLst>
                <a:ext uri="{FF2B5EF4-FFF2-40B4-BE49-F238E27FC236}">
                  <a16:creationId xmlns:a16="http://schemas.microsoft.com/office/drawing/2014/main" id="{CF76DACE-5BA3-4F90-B6D2-99269F971A41}"/>
                </a:ext>
              </a:extLst>
            </p:cNvPr>
            <p:cNvSpPr>
              <a:spLocks/>
            </p:cNvSpPr>
            <p:nvPr/>
          </p:nvSpPr>
          <p:spPr bwMode="auto">
            <a:xfrm>
              <a:off x="1493758" y="1764145"/>
              <a:ext cx="52857" cy="644042"/>
            </a:xfrm>
            <a:custGeom>
              <a:avLst/>
              <a:gdLst>
                <a:gd name="T0" fmla="*/ 0 w 36"/>
                <a:gd name="T1" fmla="*/ 219 h 340"/>
                <a:gd name="T2" fmla="*/ 0 w 36"/>
                <a:gd name="T3" fmla="*/ 154 h 340"/>
                <a:gd name="T4" fmla="*/ 1 w 36"/>
                <a:gd name="T5" fmla="*/ 98 h 340"/>
                <a:gd name="T6" fmla="*/ 2 w 36"/>
                <a:gd name="T7" fmla="*/ 175 h 340"/>
                <a:gd name="T8" fmla="*/ 3 w 36"/>
                <a:gd name="T9" fmla="*/ 140 h 340"/>
                <a:gd name="T10" fmla="*/ 3 w 36"/>
                <a:gd name="T11" fmla="*/ 126 h 340"/>
                <a:gd name="T12" fmla="*/ 3 w 36"/>
                <a:gd name="T13" fmla="*/ 121 h 340"/>
                <a:gd name="T14" fmla="*/ 5 w 36"/>
                <a:gd name="T15" fmla="*/ 267 h 340"/>
                <a:gd name="T16" fmla="*/ 5 w 36"/>
                <a:gd name="T17" fmla="*/ 266 h 340"/>
                <a:gd name="T18" fmla="*/ 5 w 36"/>
                <a:gd name="T19" fmla="*/ 254 h 340"/>
                <a:gd name="T20" fmla="*/ 7 w 36"/>
                <a:gd name="T21" fmla="*/ 135 h 340"/>
                <a:gd name="T22" fmla="*/ 8 w 36"/>
                <a:gd name="T23" fmla="*/ 309 h 340"/>
                <a:gd name="T24" fmla="*/ 8 w 36"/>
                <a:gd name="T25" fmla="*/ 297 h 340"/>
                <a:gd name="T26" fmla="*/ 9 w 36"/>
                <a:gd name="T27" fmla="*/ 82 h 340"/>
                <a:gd name="T28" fmla="*/ 10 w 36"/>
                <a:gd name="T29" fmla="*/ 154 h 340"/>
                <a:gd name="T30" fmla="*/ 11 w 36"/>
                <a:gd name="T31" fmla="*/ 132 h 340"/>
                <a:gd name="T32" fmla="*/ 12 w 36"/>
                <a:gd name="T33" fmla="*/ 45 h 340"/>
                <a:gd name="T34" fmla="*/ 13 w 36"/>
                <a:gd name="T35" fmla="*/ 292 h 340"/>
                <a:gd name="T36" fmla="*/ 13 w 36"/>
                <a:gd name="T37" fmla="*/ 299 h 340"/>
                <a:gd name="T38" fmla="*/ 14 w 36"/>
                <a:gd name="T39" fmla="*/ 337 h 340"/>
                <a:gd name="T40" fmla="*/ 15 w 36"/>
                <a:gd name="T41" fmla="*/ 205 h 340"/>
                <a:gd name="T42" fmla="*/ 15 w 36"/>
                <a:gd name="T43" fmla="*/ 216 h 340"/>
                <a:gd name="T44" fmla="*/ 16 w 36"/>
                <a:gd name="T45" fmla="*/ 208 h 340"/>
                <a:gd name="T46" fmla="*/ 16 w 36"/>
                <a:gd name="T47" fmla="*/ 208 h 340"/>
                <a:gd name="T48" fmla="*/ 18 w 36"/>
                <a:gd name="T49" fmla="*/ 0 h 340"/>
                <a:gd name="T50" fmla="*/ 18 w 36"/>
                <a:gd name="T51" fmla="*/ 172 h 340"/>
                <a:gd name="T52" fmla="*/ 18 w 36"/>
                <a:gd name="T53" fmla="*/ 187 h 340"/>
                <a:gd name="T54" fmla="*/ 20 w 36"/>
                <a:gd name="T55" fmla="*/ 110 h 340"/>
                <a:gd name="T56" fmla="*/ 21 w 36"/>
                <a:gd name="T57" fmla="*/ 224 h 340"/>
                <a:gd name="T58" fmla="*/ 21 w 36"/>
                <a:gd name="T59" fmla="*/ 256 h 340"/>
                <a:gd name="T60" fmla="*/ 21 w 36"/>
                <a:gd name="T61" fmla="*/ 340 h 340"/>
                <a:gd name="T62" fmla="*/ 23 w 36"/>
                <a:gd name="T63" fmla="*/ 166 h 340"/>
                <a:gd name="T64" fmla="*/ 23 w 36"/>
                <a:gd name="T65" fmla="*/ 203 h 340"/>
                <a:gd name="T66" fmla="*/ 23 w 36"/>
                <a:gd name="T67" fmla="*/ 248 h 340"/>
                <a:gd name="T68" fmla="*/ 23 w 36"/>
                <a:gd name="T69" fmla="*/ 260 h 340"/>
                <a:gd name="T70" fmla="*/ 24 w 36"/>
                <a:gd name="T71" fmla="*/ 102 h 340"/>
                <a:gd name="T72" fmla="*/ 26 w 36"/>
                <a:gd name="T73" fmla="*/ 223 h 340"/>
                <a:gd name="T74" fmla="*/ 26 w 36"/>
                <a:gd name="T75" fmla="*/ 208 h 340"/>
                <a:gd name="T76" fmla="*/ 26 w 36"/>
                <a:gd name="T77" fmla="*/ 137 h 340"/>
                <a:gd name="T78" fmla="*/ 28 w 36"/>
                <a:gd name="T79" fmla="*/ 253 h 340"/>
                <a:gd name="T80" fmla="*/ 28 w 36"/>
                <a:gd name="T81" fmla="*/ 253 h 340"/>
                <a:gd name="T82" fmla="*/ 29 w 36"/>
                <a:gd name="T83" fmla="*/ 98 h 340"/>
                <a:gd name="T84" fmla="*/ 31 w 36"/>
                <a:gd name="T85" fmla="*/ 226 h 340"/>
                <a:gd name="T86" fmla="*/ 31 w 36"/>
                <a:gd name="T87" fmla="*/ 205 h 340"/>
                <a:gd name="T88" fmla="*/ 32 w 36"/>
                <a:gd name="T89" fmla="*/ 95 h 340"/>
                <a:gd name="T90" fmla="*/ 33 w 36"/>
                <a:gd name="T91" fmla="*/ 212 h 340"/>
                <a:gd name="T92" fmla="*/ 33 w 36"/>
                <a:gd name="T93" fmla="*/ 190 h 340"/>
                <a:gd name="T94" fmla="*/ 34 w 36"/>
                <a:gd name="T95" fmla="*/ 168 h 340"/>
                <a:gd name="T96" fmla="*/ 35 w 36"/>
                <a:gd name="T97" fmla="*/ 306 h 340"/>
                <a:gd name="T98" fmla="*/ 36 w 36"/>
                <a:gd name="T99" fmla="*/ 202 h 340"/>
                <a:gd name="T100" fmla="*/ 36 w 36"/>
                <a:gd name="T101" fmla="*/ 193 h 340"/>
                <a:gd name="T102" fmla="*/ 36 w 36"/>
                <a:gd name="T103" fmla="*/ 205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 h="340">
                  <a:moveTo>
                    <a:pt x="0" y="219"/>
                  </a:moveTo>
                  <a:lnTo>
                    <a:pt x="0" y="154"/>
                  </a:lnTo>
                  <a:lnTo>
                    <a:pt x="1" y="98"/>
                  </a:lnTo>
                  <a:lnTo>
                    <a:pt x="2" y="175"/>
                  </a:lnTo>
                  <a:lnTo>
                    <a:pt x="3" y="140"/>
                  </a:lnTo>
                  <a:lnTo>
                    <a:pt x="3" y="126"/>
                  </a:lnTo>
                  <a:lnTo>
                    <a:pt x="3" y="121"/>
                  </a:lnTo>
                  <a:lnTo>
                    <a:pt x="5" y="267"/>
                  </a:lnTo>
                  <a:lnTo>
                    <a:pt x="5" y="266"/>
                  </a:lnTo>
                  <a:lnTo>
                    <a:pt x="5" y="254"/>
                  </a:lnTo>
                  <a:lnTo>
                    <a:pt x="7" y="135"/>
                  </a:lnTo>
                  <a:lnTo>
                    <a:pt x="8" y="309"/>
                  </a:lnTo>
                  <a:lnTo>
                    <a:pt x="8" y="297"/>
                  </a:lnTo>
                  <a:lnTo>
                    <a:pt x="9" y="82"/>
                  </a:lnTo>
                  <a:lnTo>
                    <a:pt x="10" y="154"/>
                  </a:lnTo>
                  <a:lnTo>
                    <a:pt x="11" y="132"/>
                  </a:lnTo>
                  <a:lnTo>
                    <a:pt x="12" y="45"/>
                  </a:lnTo>
                  <a:lnTo>
                    <a:pt x="13" y="292"/>
                  </a:lnTo>
                  <a:lnTo>
                    <a:pt x="13" y="299"/>
                  </a:lnTo>
                  <a:lnTo>
                    <a:pt x="14" y="337"/>
                  </a:lnTo>
                  <a:lnTo>
                    <a:pt x="15" y="205"/>
                  </a:lnTo>
                  <a:lnTo>
                    <a:pt x="15" y="216"/>
                  </a:lnTo>
                  <a:lnTo>
                    <a:pt x="16" y="208"/>
                  </a:lnTo>
                  <a:lnTo>
                    <a:pt x="16" y="208"/>
                  </a:lnTo>
                  <a:lnTo>
                    <a:pt x="18" y="0"/>
                  </a:lnTo>
                  <a:lnTo>
                    <a:pt x="18" y="172"/>
                  </a:lnTo>
                  <a:lnTo>
                    <a:pt x="18" y="187"/>
                  </a:lnTo>
                  <a:lnTo>
                    <a:pt x="20" y="110"/>
                  </a:lnTo>
                  <a:lnTo>
                    <a:pt x="21" y="224"/>
                  </a:lnTo>
                  <a:lnTo>
                    <a:pt x="21" y="256"/>
                  </a:lnTo>
                  <a:lnTo>
                    <a:pt x="21" y="340"/>
                  </a:lnTo>
                  <a:lnTo>
                    <a:pt x="23" y="166"/>
                  </a:lnTo>
                  <a:lnTo>
                    <a:pt x="23" y="203"/>
                  </a:lnTo>
                  <a:lnTo>
                    <a:pt x="23" y="248"/>
                  </a:lnTo>
                  <a:lnTo>
                    <a:pt x="23" y="260"/>
                  </a:lnTo>
                  <a:lnTo>
                    <a:pt x="24" y="102"/>
                  </a:lnTo>
                  <a:lnTo>
                    <a:pt x="26" y="223"/>
                  </a:lnTo>
                  <a:lnTo>
                    <a:pt x="26" y="208"/>
                  </a:lnTo>
                  <a:lnTo>
                    <a:pt x="26" y="137"/>
                  </a:lnTo>
                  <a:lnTo>
                    <a:pt x="28" y="253"/>
                  </a:lnTo>
                  <a:lnTo>
                    <a:pt x="28" y="253"/>
                  </a:lnTo>
                  <a:lnTo>
                    <a:pt x="29" y="98"/>
                  </a:lnTo>
                  <a:lnTo>
                    <a:pt x="31" y="226"/>
                  </a:lnTo>
                  <a:lnTo>
                    <a:pt x="31" y="205"/>
                  </a:lnTo>
                  <a:lnTo>
                    <a:pt x="32" y="95"/>
                  </a:lnTo>
                  <a:lnTo>
                    <a:pt x="33" y="212"/>
                  </a:lnTo>
                  <a:lnTo>
                    <a:pt x="33" y="190"/>
                  </a:lnTo>
                  <a:lnTo>
                    <a:pt x="34" y="168"/>
                  </a:lnTo>
                  <a:lnTo>
                    <a:pt x="35" y="306"/>
                  </a:lnTo>
                  <a:lnTo>
                    <a:pt x="36" y="202"/>
                  </a:lnTo>
                  <a:lnTo>
                    <a:pt x="36" y="193"/>
                  </a:lnTo>
                  <a:lnTo>
                    <a:pt x="36" y="205"/>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66" name="Freeform 833">
              <a:extLst>
                <a:ext uri="{FF2B5EF4-FFF2-40B4-BE49-F238E27FC236}">
                  <a16:creationId xmlns:a16="http://schemas.microsoft.com/office/drawing/2014/main" id="{793B8B50-87B7-47EA-BC73-4511CD7E6CEB}"/>
                </a:ext>
              </a:extLst>
            </p:cNvPr>
            <p:cNvSpPr>
              <a:spLocks/>
            </p:cNvSpPr>
            <p:nvPr/>
          </p:nvSpPr>
          <p:spPr bwMode="auto">
            <a:xfrm>
              <a:off x="1546616" y="1819078"/>
              <a:ext cx="60199" cy="543648"/>
            </a:xfrm>
            <a:custGeom>
              <a:avLst/>
              <a:gdLst>
                <a:gd name="T0" fmla="*/ 0 w 41"/>
                <a:gd name="T1" fmla="*/ 164 h 287"/>
                <a:gd name="T2" fmla="*/ 0 w 41"/>
                <a:gd name="T3" fmla="*/ 176 h 287"/>
                <a:gd name="T4" fmla="*/ 2 w 41"/>
                <a:gd name="T5" fmla="*/ 74 h 287"/>
                <a:gd name="T6" fmla="*/ 3 w 41"/>
                <a:gd name="T7" fmla="*/ 81 h 287"/>
                <a:gd name="T8" fmla="*/ 5 w 41"/>
                <a:gd name="T9" fmla="*/ 240 h 287"/>
                <a:gd name="T10" fmla="*/ 5 w 41"/>
                <a:gd name="T11" fmla="*/ 240 h 287"/>
                <a:gd name="T12" fmla="*/ 5 w 41"/>
                <a:gd name="T13" fmla="*/ 223 h 287"/>
                <a:gd name="T14" fmla="*/ 5 w 41"/>
                <a:gd name="T15" fmla="*/ 226 h 287"/>
                <a:gd name="T16" fmla="*/ 7 w 41"/>
                <a:gd name="T17" fmla="*/ 61 h 287"/>
                <a:gd name="T18" fmla="*/ 8 w 41"/>
                <a:gd name="T19" fmla="*/ 45 h 287"/>
                <a:gd name="T20" fmla="*/ 8 w 41"/>
                <a:gd name="T21" fmla="*/ 34 h 287"/>
                <a:gd name="T22" fmla="*/ 10 w 41"/>
                <a:gd name="T23" fmla="*/ 246 h 287"/>
                <a:gd name="T24" fmla="*/ 10 w 41"/>
                <a:gd name="T25" fmla="*/ 253 h 287"/>
                <a:gd name="T26" fmla="*/ 12 w 41"/>
                <a:gd name="T27" fmla="*/ 129 h 287"/>
                <a:gd name="T28" fmla="*/ 13 w 41"/>
                <a:gd name="T29" fmla="*/ 170 h 287"/>
                <a:gd name="T30" fmla="*/ 13 w 41"/>
                <a:gd name="T31" fmla="*/ 169 h 287"/>
                <a:gd name="T32" fmla="*/ 14 w 41"/>
                <a:gd name="T33" fmla="*/ 98 h 287"/>
                <a:gd name="T34" fmla="*/ 14 w 41"/>
                <a:gd name="T35" fmla="*/ 219 h 287"/>
                <a:gd name="T36" fmla="*/ 15 w 41"/>
                <a:gd name="T37" fmla="*/ 192 h 287"/>
                <a:gd name="T38" fmla="*/ 15 w 41"/>
                <a:gd name="T39" fmla="*/ 194 h 287"/>
                <a:gd name="T40" fmla="*/ 16 w 41"/>
                <a:gd name="T41" fmla="*/ 225 h 287"/>
                <a:gd name="T42" fmla="*/ 17 w 41"/>
                <a:gd name="T43" fmla="*/ 0 h 287"/>
                <a:gd name="T44" fmla="*/ 18 w 41"/>
                <a:gd name="T45" fmla="*/ 139 h 287"/>
                <a:gd name="T46" fmla="*/ 18 w 41"/>
                <a:gd name="T47" fmla="*/ 140 h 287"/>
                <a:gd name="T48" fmla="*/ 19 w 41"/>
                <a:gd name="T49" fmla="*/ 88 h 287"/>
                <a:gd name="T50" fmla="*/ 20 w 41"/>
                <a:gd name="T51" fmla="*/ 216 h 287"/>
                <a:gd name="T52" fmla="*/ 20 w 41"/>
                <a:gd name="T53" fmla="*/ 234 h 287"/>
                <a:gd name="T54" fmla="*/ 21 w 41"/>
                <a:gd name="T55" fmla="*/ 282 h 287"/>
                <a:gd name="T56" fmla="*/ 23 w 41"/>
                <a:gd name="T57" fmla="*/ 101 h 287"/>
                <a:gd name="T58" fmla="*/ 23 w 41"/>
                <a:gd name="T59" fmla="*/ 101 h 287"/>
                <a:gd name="T60" fmla="*/ 24 w 41"/>
                <a:gd name="T61" fmla="*/ 204 h 287"/>
                <a:gd name="T62" fmla="*/ 25 w 41"/>
                <a:gd name="T63" fmla="*/ 140 h 287"/>
                <a:gd name="T64" fmla="*/ 26 w 41"/>
                <a:gd name="T65" fmla="*/ 154 h 287"/>
                <a:gd name="T66" fmla="*/ 26 w 41"/>
                <a:gd name="T67" fmla="*/ 218 h 287"/>
                <a:gd name="T68" fmla="*/ 27 w 41"/>
                <a:gd name="T69" fmla="*/ 102 h 287"/>
                <a:gd name="T70" fmla="*/ 28 w 41"/>
                <a:gd name="T71" fmla="*/ 180 h 287"/>
                <a:gd name="T72" fmla="*/ 28 w 41"/>
                <a:gd name="T73" fmla="*/ 186 h 287"/>
                <a:gd name="T74" fmla="*/ 29 w 41"/>
                <a:gd name="T75" fmla="*/ 114 h 287"/>
                <a:gd name="T76" fmla="*/ 30 w 41"/>
                <a:gd name="T77" fmla="*/ 218 h 287"/>
                <a:gd name="T78" fmla="*/ 30 w 41"/>
                <a:gd name="T79" fmla="*/ 205 h 287"/>
                <a:gd name="T80" fmla="*/ 31 w 41"/>
                <a:gd name="T81" fmla="*/ 192 h 287"/>
                <a:gd name="T82" fmla="*/ 32 w 41"/>
                <a:gd name="T83" fmla="*/ 216 h 287"/>
                <a:gd name="T84" fmla="*/ 33 w 41"/>
                <a:gd name="T85" fmla="*/ 72 h 287"/>
                <a:gd name="T86" fmla="*/ 33 w 41"/>
                <a:gd name="T87" fmla="*/ 61 h 287"/>
                <a:gd name="T88" fmla="*/ 35 w 41"/>
                <a:gd name="T89" fmla="*/ 259 h 287"/>
                <a:gd name="T90" fmla="*/ 36 w 41"/>
                <a:gd name="T91" fmla="*/ 287 h 287"/>
                <a:gd name="T92" fmla="*/ 38 w 41"/>
                <a:gd name="T93" fmla="*/ 151 h 287"/>
                <a:gd name="T94" fmla="*/ 38 w 41"/>
                <a:gd name="T95" fmla="*/ 113 h 287"/>
                <a:gd name="T96" fmla="*/ 39 w 41"/>
                <a:gd name="T97" fmla="*/ 0 h 287"/>
                <a:gd name="T98" fmla="*/ 40 w 41"/>
                <a:gd name="T99" fmla="*/ 235 h 287"/>
                <a:gd name="T100" fmla="*/ 41 w 41"/>
                <a:gd name="T101" fmla="*/ 215 h 287"/>
                <a:gd name="T102" fmla="*/ 41 w 41"/>
                <a:gd name="T103" fmla="*/ 192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 h="287">
                  <a:moveTo>
                    <a:pt x="0" y="164"/>
                  </a:moveTo>
                  <a:lnTo>
                    <a:pt x="0" y="176"/>
                  </a:lnTo>
                  <a:lnTo>
                    <a:pt x="2" y="74"/>
                  </a:lnTo>
                  <a:lnTo>
                    <a:pt x="3" y="81"/>
                  </a:lnTo>
                  <a:lnTo>
                    <a:pt x="5" y="240"/>
                  </a:lnTo>
                  <a:lnTo>
                    <a:pt x="5" y="240"/>
                  </a:lnTo>
                  <a:lnTo>
                    <a:pt x="5" y="223"/>
                  </a:lnTo>
                  <a:lnTo>
                    <a:pt x="5" y="226"/>
                  </a:lnTo>
                  <a:lnTo>
                    <a:pt x="7" y="61"/>
                  </a:lnTo>
                  <a:lnTo>
                    <a:pt x="8" y="45"/>
                  </a:lnTo>
                  <a:lnTo>
                    <a:pt x="8" y="34"/>
                  </a:lnTo>
                  <a:lnTo>
                    <a:pt x="10" y="246"/>
                  </a:lnTo>
                  <a:lnTo>
                    <a:pt x="10" y="253"/>
                  </a:lnTo>
                  <a:lnTo>
                    <a:pt x="12" y="129"/>
                  </a:lnTo>
                  <a:lnTo>
                    <a:pt x="13" y="170"/>
                  </a:lnTo>
                  <a:lnTo>
                    <a:pt x="13" y="169"/>
                  </a:lnTo>
                  <a:lnTo>
                    <a:pt x="14" y="98"/>
                  </a:lnTo>
                  <a:lnTo>
                    <a:pt x="14" y="219"/>
                  </a:lnTo>
                  <a:lnTo>
                    <a:pt x="15" y="192"/>
                  </a:lnTo>
                  <a:lnTo>
                    <a:pt x="15" y="194"/>
                  </a:lnTo>
                  <a:lnTo>
                    <a:pt x="16" y="225"/>
                  </a:lnTo>
                  <a:lnTo>
                    <a:pt x="17" y="0"/>
                  </a:lnTo>
                  <a:lnTo>
                    <a:pt x="18" y="139"/>
                  </a:lnTo>
                  <a:lnTo>
                    <a:pt x="18" y="140"/>
                  </a:lnTo>
                  <a:lnTo>
                    <a:pt x="19" y="88"/>
                  </a:lnTo>
                  <a:lnTo>
                    <a:pt x="20" y="216"/>
                  </a:lnTo>
                  <a:lnTo>
                    <a:pt x="20" y="234"/>
                  </a:lnTo>
                  <a:lnTo>
                    <a:pt x="21" y="282"/>
                  </a:lnTo>
                  <a:lnTo>
                    <a:pt x="23" y="101"/>
                  </a:lnTo>
                  <a:lnTo>
                    <a:pt x="23" y="101"/>
                  </a:lnTo>
                  <a:lnTo>
                    <a:pt x="24" y="204"/>
                  </a:lnTo>
                  <a:lnTo>
                    <a:pt x="25" y="140"/>
                  </a:lnTo>
                  <a:lnTo>
                    <a:pt x="26" y="154"/>
                  </a:lnTo>
                  <a:lnTo>
                    <a:pt x="26" y="218"/>
                  </a:lnTo>
                  <a:lnTo>
                    <a:pt x="27" y="102"/>
                  </a:lnTo>
                  <a:lnTo>
                    <a:pt x="28" y="180"/>
                  </a:lnTo>
                  <a:lnTo>
                    <a:pt x="28" y="186"/>
                  </a:lnTo>
                  <a:lnTo>
                    <a:pt x="29" y="114"/>
                  </a:lnTo>
                  <a:lnTo>
                    <a:pt x="30" y="218"/>
                  </a:lnTo>
                  <a:lnTo>
                    <a:pt x="30" y="205"/>
                  </a:lnTo>
                  <a:lnTo>
                    <a:pt x="31" y="192"/>
                  </a:lnTo>
                  <a:lnTo>
                    <a:pt x="32" y="216"/>
                  </a:lnTo>
                  <a:lnTo>
                    <a:pt x="33" y="72"/>
                  </a:lnTo>
                  <a:lnTo>
                    <a:pt x="33" y="61"/>
                  </a:lnTo>
                  <a:lnTo>
                    <a:pt x="35" y="259"/>
                  </a:lnTo>
                  <a:lnTo>
                    <a:pt x="36" y="287"/>
                  </a:lnTo>
                  <a:lnTo>
                    <a:pt x="38" y="151"/>
                  </a:lnTo>
                  <a:lnTo>
                    <a:pt x="38" y="113"/>
                  </a:lnTo>
                  <a:lnTo>
                    <a:pt x="39" y="0"/>
                  </a:lnTo>
                  <a:lnTo>
                    <a:pt x="40" y="235"/>
                  </a:lnTo>
                  <a:lnTo>
                    <a:pt x="41" y="215"/>
                  </a:lnTo>
                  <a:lnTo>
                    <a:pt x="41" y="192"/>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67" name="Freeform 834">
              <a:extLst>
                <a:ext uri="{FF2B5EF4-FFF2-40B4-BE49-F238E27FC236}">
                  <a16:creationId xmlns:a16="http://schemas.microsoft.com/office/drawing/2014/main" id="{17216E37-AB8F-49AC-8A22-782B98415AEB}"/>
                </a:ext>
              </a:extLst>
            </p:cNvPr>
            <p:cNvSpPr>
              <a:spLocks/>
            </p:cNvSpPr>
            <p:nvPr/>
          </p:nvSpPr>
          <p:spPr bwMode="auto">
            <a:xfrm>
              <a:off x="1606814" y="1961147"/>
              <a:ext cx="51389" cy="382637"/>
            </a:xfrm>
            <a:custGeom>
              <a:avLst/>
              <a:gdLst>
                <a:gd name="T0" fmla="*/ 0 w 35"/>
                <a:gd name="T1" fmla="*/ 140 h 202"/>
                <a:gd name="T2" fmla="*/ 0 w 35"/>
                <a:gd name="T3" fmla="*/ 117 h 202"/>
                <a:gd name="T4" fmla="*/ 0 w 35"/>
                <a:gd name="T5" fmla="*/ 140 h 202"/>
                <a:gd name="T6" fmla="*/ 2 w 35"/>
                <a:gd name="T7" fmla="*/ 19 h 202"/>
                <a:gd name="T8" fmla="*/ 2 w 35"/>
                <a:gd name="T9" fmla="*/ 25 h 202"/>
                <a:gd name="T10" fmla="*/ 3 w 35"/>
                <a:gd name="T11" fmla="*/ 10 h 202"/>
                <a:gd name="T12" fmla="*/ 4 w 35"/>
                <a:gd name="T13" fmla="*/ 151 h 202"/>
                <a:gd name="T14" fmla="*/ 5 w 35"/>
                <a:gd name="T15" fmla="*/ 78 h 202"/>
                <a:gd name="T16" fmla="*/ 5 w 35"/>
                <a:gd name="T17" fmla="*/ 86 h 202"/>
                <a:gd name="T18" fmla="*/ 5 w 35"/>
                <a:gd name="T19" fmla="*/ 93 h 202"/>
                <a:gd name="T20" fmla="*/ 6 w 35"/>
                <a:gd name="T21" fmla="*/ 45 h 202"/>
                <a:gd name="T22" fmla="*/ 7 w 35"/>
                <a:gd name="T23" fmla="*/ 78 h 202"/>
                <a:gd name="T24" fmla="*/ 7 w 35"/>
                <a:gd name="T25" fmla="*/ 63 h 202"/>
                <a:gd name="T26" fmla="*/ 8 w 35"/>
                <a:gd name="T27" fmla="*/ 26 h 202"/>
                <a:gd name="T28" fmla="*/ 10 w 35"/>
                <a:gd name="T29" fmla="*/ 150 h 202"/>
                <a:gd name="T30" fmla="*/ 10 w 35"/>
                <a:gd name="T31" fmla="*/ 134 h 202"/>
                <a:gd name="T32" fmla="*/ 10 w 35"/>
                <a:gd name="T33" fmla="*/ 99 h 202"/>
                <a:gd name="T34" fmla="*/ 11 w 35"/>
                <a:gd name="T35" fmla="*/ 29 h 202"/>
                <a:gd name="T36" fmla="*/ 12 w 35"/>
                <a:gd name="T37" fmla="*/ 103 h 202"/>
                <a:gd name="T38" fmla="*/ 12 w 35"/>
                <a:gd name="T39" fmla="*/ 58 h 202"/>
                <a:gd name="T40" fmla="*/ 13 w 35"/>
                <a:gd name="T41" fmla="*/ 36 h 202"/>
                <a:gd name="T42" fmla="*/ 13 w 35"/>
                <a:gd name="T43" fmla="*/ 107 h 202"/>
                <a:gd name="T44" fmla="*/ 15 w 35"/>
                <a:gd name="T45" fmla="*/ 50 h 202"/>
                <a:gd name="T46" fmla="*/ 15 w 35"/>
                <a:gd name="T47" fmla="*/ 32 h 202"/>
                <a:gd name="T48" fmla="*/ 15 w 35"/>
                <a:gd name="T49" fmla="*/ 25 h 202"/>
                <a:gd name="T50" fmla="*/ 16 w 35"/>
                <a:gd name="T51" fmla="*/ 170 h 202"/>
                <a:gd name="T52" fmla="*/ 17 w 35"/>
                <a:gd name="T53" fmla="*/ 37 h 202"/>
                <a:gd name="T54" fmla="*/ 18 w 35"/>
                <a:gd name="T55" fmla="*/ 17 h 202"/>
                <a:gd name="T56" fmla="*/ 18 w 35"/>
                <a:gd name="T57" fmla="*/ 7 h 202"/>
                <a:gd name="T58" fmla="*/ 19 w 35"/>
                <a:gd name="T59" fmla="*/ 135 h 202"/>
                <a:gd name="T60" fmla="*/ 20 w 35"/>
                <a:gd name="T61" fmla="*/ 28 h 202"/>
                <a:gd name="T62" fmla="*/ 20 w 35"/>
                <a:gd name="T63" fmla="*/ 69 h 202"/>
                <a:gd name="T64" fmla="*/ 21 w 35"/>
                <a:gd name="T65" fmla="*/ 202 h 202"/>
                <a:gd name="T66" fmla="*/ 23 w 35"/>
                <a:gd name="T67" fmla="*/ 47 h 202"/>
                <a:gd name="T68" fmla="*/ 23 w 35"/>
                <a:gd name="T69" fmla="*/ 54 h 202"/>
                <a:gd name="T70" fmla="*/ 24 w 35"/>
                <a:gd name="T71" fmla="*/ 31 h 202"/>
                <a:gd name="T72" fmla="*/ 25 w 35"/>
                <a:gd name="T73" fmla="*/ 126 h 202"/>
                <a:gd name="T74" fmla="*/ 25 w 35"/>
                <a:gd name="T75" fmla="*/ 90 h 202"/>
                <a:gd name="T76" fmla="*/ 25 w 35"/>
                <a:gd name="T77" fmla="*/ 65 h 202"/>
                <a:gd name="T78" fmla="*/ 27 w 35"/>
                <a:gd name="T79" fmla="*/ 119 h 202"/>
                <a:gd name="T80" fmla="*/ 28 w 35"/>
                <a:gd name="T81" fmla="*/ 0 h 202"/>
                <a:gd name="T82" fmla="*/ 28 w 35"/>
                <a:gd name="T83" fmla="*/ 3 h 202"/>
                <a:gd name="T84" fmla="*/ 28 w 35"/>
                <a:gd name="T85" fmla="*/ 12 h 202"/>
                <a:gd name="T86" fmla="*/ 30 w 35"/>
                <a:gd name="T87" fmla="*/ 168 h 202"/>
                <a:gd name="T88" fmla="*/ 30 w 35"/>
                <a:gd name="T89" fmla="*/ 98 h 202"/>
                <a:gd name="T90" fmla="*/ 30 w 35"/>
                <a:gd name="T91" fmla="*/ 104 h 202"/>
                <a:gd name="T92" fmla="*/ 31 w 35"/>
                <a:gd name="T93" fmla="*/ 136 h 202"/>
                <a:gd name="T94" fmla="*/ 32 w 35"/>
                <a:gd name="T95" fmla="*/ 3 h 202"/>
                <a:gd name="T96" fmla="*/ 33 w 35"/>
                <a:gd name="T97" fmla="*/ 61 h 202"/>
                <a:gd name="T98" fmla="*/ 33 w 35"/>
                <a:gd name="T99" fmla="*/ 86 h 202"/>
                <a:gd name="T100" fmla="*/ 34 w 35"/>
                <a:gd name="T101" fmla="*/ 23 h 202"/>
                <a:gd name="T102" fmla="*/ 35 w 35"/>
                <a:gd name="T103" fmla="*/ 183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 h="202">
                  <a:moveTo>
                    <a:pt x="0" y="140"/>
                  </a:moveTo>
                  <a:lnTo>
                    <a:pt x="0" y="117"/>
                  </a:lnTo>
                  <a:lnTo>
                    <a:pt x="0" y="140"/>
                  </a:lnTo>
                  <a:lnTo>
                    <a:pt x="2" y="19"/>
                  </a:lnTo>
                  <a:lnTo>
                    <a:pt x="2" y="25"/>
                  </a:lnTo>
                  <a:lnTo>
                    <a:pt x="3" y="10"/>
                  </a:lnTo>
                  <a:lnTo>
                    <a:pt x="4" y="151"/>
                  </a:lnTo>
                  <a:lnTo>
                    <a:pt x="5" y="78"/>
                  </a:lnTo>
                  <a:lnTo>
                    <a:pt x="5" y="86"/>
                  </a:lnTo>
                  <a:lnTo>
                    <a:pt x="5" y="93"/>
                  </a:lnTo>
                  <a:lnTo>
                    <a:pt x="6" y="45"/>
                  </a:lnTo>
                  <a:lnTo>
                    <a:pt x="7" y="78"/>
                  </a:lnTo>
                  <a:lnTo>
                    <a:pt x="7" y="63"/>
                  </a:lnTo>
                  <a:lnTo>
                    <a:pt x="8" y="26"/>
                  </a:lnTo>
                  <a:lnTo>
                    <a:pt x="10" y="150"/>
                  </a:lnTo>
                  <a:lnTo>
                    <a:pt x="10" y="134"/>
                  </a:lnTo>
                  <a:lnTo>
                    <a:pt x="10" y="99"/>
                  </a:lnTo>
                  <a:lnTo>
                    <a:pt x="11" y="29"/>
                  </a:lnTo>
                  <a:lnTo>
                    <a:pt x="12" y="103"/>
                  </a:lnTo>
                  <a:lnTo>
                    <a:pt x="12" y="58"/>
                  </a:lnTo>
                  <a:lnTo>
                    <a:pt x="13" y="36"/>
                  </a:lnTo>
                  <a:lnTo>
                    <a:pt x="13" y="107"/>
                  </a:lnTo>
                  <a:lnTo>
                    <a:pt x="15" y="50"/>
                  </a:lnTo>
                  <a:lnTo>
                    <a:pt x="15" y="32"/>
                  </a:lnTo>
                  <a:lnTo>
                    <a:pt x="15" y="25"/>
                  </a:lnTo>
                  <a:lnTo>
                    <a:pt x="16" y="170"/>
                  </a:lnTo>
                  <a:lnTo>
                    <a:pt x="17" y="37"/>
                  </a:lnTo>
                  <a:lnTo>
                    <a:pt x="18" y="17"/>
                  </a:lnTo>
                  <a:lnTo>
                    <a:pt x="18" y="7"/>
                  </a:lnTo>
                  <a:lnTo>
                    <a:pt x="19" y="135"/>
                  </a:lnTo>
                  <a:lnTo>
                    <a:pt x="20" y="28"/>
                  </a:lnTo>
                  <a:lnTo>
                    <a:pt x="20" y="69"/>
                  </a:lnTo>
                  <a:lnTo>
                    <a:pt x="21" y="202"/>
                  </a:lnTo>
                  <a:lnTo>
                    <a:pt x="23" y="47"/>
                  </a:lnTo>
                  <a:lnTo>
                    <a:pt x="23" y="54"/>
                  </a:lnTo>
                  <a:lnTo>
                    <a:pt x="24" y="31"/>
                  </a:lnTo>
                  <a:lnTo>
                    <a:pt x="25" y="126"/>
                  </a:lnTo>
                  <a:lnTo>
                    <a:pt x="25" y="90"/>
                  </a:lnTo>
                  <a:lnTo>
                    <a:pt x="25" y="65"/>
                  </a:lnTo>
                  <a:lnTo>
                    <a:pt x="27" y="119"/>
                  </a:lnTo>
                  <a:lnTo>
                    <a:pt x="28" y="0"/>
                  </a:lnTo>
                  <a:lnTo>
                    <a:pt x="28" y="3"/>
                  </a:lnTo>
                  <a:lnTo>
                    <a:pt x="28" y="12"/>
                  </a:lnTo>
                  <a:lnTo>
                    <a:pt x="30" y="168"/>
                  </a:lnTo>
                  <a:lnTo>
                    <a:pt x="30" y="98"/>
                  </a:lnTo>
                  <a:lnTo>
                    <a:pt x="30" y="104"/>
                  </a:lnTo>
                  <a:lnTo>
                    <a:pt x="31" y="136"/>
                  </a:lnTo>
                  <a:lnTo>
                    <a:pt x="32" y="3"/>
                  </a:lnTo>
                  <a:lnTo>
                    <a:pt x="33" y="61"/>
                  </a:lnTo>
                  <a:lnTo>
                    <a:pt x="33" y="86"/>
                  </a:lnTo>
                  <a:lnTo>
                    <a:pt x="34" y="23"/>
                  </a:lnTo>
                  <a:lnTo>
                    <a:pt x="35" y="183"/>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68" name="Freeform 835">
              <a:extLst>
                <a:ext uri="{FF2B5EF4-FFF2-40B4-BE49-F238E27FC236}">
                  <a16:creationId xmlns:a16="http://schemas.microsoft.com/office/drawing/2014/main" id="{1D5AA9F4-4B51-44E3-8BA6-5318CF4440E0}"/>
                </a:ext>
              </a:extLst>
            </p:cNvPr>
            <p:cNvSpPr>
              <a:spLocks/>
            </p:cNvSpPr>
            <p:nvPr/>
          </p:nvSpPr>
          <p:spPr bwMode="auto">
            <a:xfrm>
              <a:off x="1656735" y="1972511"/>
              <a:ext cx="57262" cy="335279"/>
            </a:xfrm>
            <a:custGeom>
              <a:avLst/>
              <a:gdLst>
                <a:gd name="T0" fmla="*/ 0 w 39"/>
                <a:gd name="T1" fmla="*/ 17 h 177"/>
                <a:gd name="T2" fmla="*/ 1 w 39"/>
                <a:gd name="T3" fmla="*/ 177 h 177"/>
                <a:gd name="T4" fmla="*/ 1 w 39"/>
                <a:gd name="T5" fmla="*/ 119 h 177"/>
                <a:gd name="T6" fmla="*/ 2 w 39"/>
                <a:gd name="T7" fmla="*/ 107 h 177"/>
                <a:gd name="T8" fmla="*/ 4 w 39"/>
                <a:gd name="T9" fmla="*/ 3 h 177"/>
                <a:gd name="T10" fmla="*/ 4 w 39"/>
                <a:gd name="T11" fmla="*/ 0 h 177"/>
                <a:gd name="T12" fmla="*/ 5 w 39"/>
                <a:gd name="T13" fmla="*/ 161 h 177"/>
                <a:gd name="T14" fmla="*/ 6 w 39"/>
                <a:gd name="T15" fmla="*/ 89 h 177"/>
                <a:gd name="T16" fmla="*/ 7 w 39"/>
                <a:gd name="T17" fmla="*/ 79 h 177"/>
                <a:gd name="T18" fmla="*/ 7 w 39"/>
                <a:gd name="T19" fmla="*/ 92 h 177"/>
                <a:gd name="T20" fmla="*/ 8 w 39"/>
                <a:gd name="T21" fmla="*/ 41 h 177"/>
                <a:gd name="T22" fmla="*/ 9 w 39"/>
                <a:gd name="T23" fmla="*/ 62 h 177"/>
                <a:gd name="T24" fmla="*/ 9 w 39"/>
                <a:gd name="T25" fmla="*/ 46 h 177"/>
                <a:gd name="T26" fmla="*/ 10 w 39"/>
                <a:gd name="T27" fmla="*/ 111 h 177"/>
                <a:gd name="T28" fmla="*/ 11 w 39"/>
                <a:gd name="T29" fmla="*/ 19 h 177"/>
                <a:gd name="T30" fmla="*/ 11 w 39"/>
                <a:gd name="T31" fmla="*/ 95 h 177"/>
                <a:gd name="T32" fmla="*/ 12 w 39"/>
                <a:gd name="T33" fmla="*/ 73 h 177"/>
                <a:gd name="T34" fmla="*/ 12 w 39"/>
                <a:gd name="T35" fmla="*/ 33 h 177"/>
                <a:gd name="T36" fmla="*/ 13 w 39"/>
                <a:gd name="T37" fmla="*/ 140 h 177"/>
                <a:gd name="T38" fmla="*/ 14 w 39"/>
                <a:gd name="T39" fmla="*/ 86 h 177"/>
                <a:gd name="T40" fmla="*/ 14 w 39"/>
                <a:gd name="T41" fmla="*/ 94 h 177"/>
                <a:gd name="T42" fmla="*/ 15 w 39"/>
                <a:gd name="T43" fmla="*/ 104 h 177"/>
                <a:gd name="T44" fmla="*/ 15 w 39"/>
                <a:gd name="T45" fmla="*/ 29 h 177"/>
                <a:gd name="T46" fmla="*/ 17 w 39"/>
                <a:gd name="T47" fmla="*/ 60 h 177"/>
                <a:gd name="T48" fmla="*/ 17 w 39"/>
                <a:gd name="T49" fmla="*/ 62 h 177"/>
                <a:gd name="T50" fmla="*/ 17 w 39"/>
                <a:gd name="T51" fmla="*/ 59 h 177"/>
                <a:gd name="T52" fmla="*/ 18 w 39"/>
                <a:gd name="T53" fmla="*/ 92 h 177"/>
                <a:gd name="T54" fmla="*/ 19 w 39"/>
                <a:gd name="T55" fmla="*/ 88 h 177"/>
                <a:gd name="T56" fmla="*/ 19 w 39"/>
                <a:gd name="T57" fmla="*/ 81 h 177"/>
                <a:gd name="T58" fmla="*/ 20 w 39"/>
                <a:gd name="T59" fmla="*/ 61 h 177"/>
                <a:gd name="T60" fmla="*/ 20 w 39"/>
                <a:gd name="T61" fmla="*/ 111 h 177"/>
                <a:gd name="T62" fmla="*/ 22 w 39"/>
                <a:gd name="T63" fmla="*/ 79 h 177"/>
                <a:gd name="T64" fmla="*/ 22 w 39"/>
                <a:gd name="T65" fmla="*/ 76 h 177"/>
                <a:gd name="T66" fmla="*/ 22 w 39"/>
                <a:gd name="T67" fmla="*/ 79 h 177"/>
                <a:gd name="T68" fmla="*/ 24 w 39"/>
                <a:gd name="T69" fmla="*/ 61 h 177"/>
                <a:gd name="T70" fmla="*/ 24 w 39"/>
                <a:gd name="T71" fmla="*/ 58 h 177"/>
                <a:gd name="T72" fmla="*/ 26 w 39"/>
                <a:gd name="T73" fmla="*/ 95 h 177"/>
                <a:gd name="T74" fmla="*/ 27 w 39"/>
                <a:gd name="T75" fmla="*/ 92 h 177"/>
                <a:gd name="T76" fmla="*/ 27 w 39"/>
                <a:gd name="T77" fmla="*/ 90 h 177"/>
                <a:gd name="T78" fmla="*/ 28 w 39"/>
                <a:gd name="T79" fmla="*/ 94 h 177"/>
                <a:gd name="T80" fmla="*/ 29 w 39"/>
                <a:gd name="T81" fmla="*/ 60 h 177"/>
                <a:gd name="T82" fmla="*/ 30 w 39"/>
                <a:gd name="T83" fmla="*/ 59 h 177"/>
                <a:gd name="T84" fmla="*/ 30 w 39"/>
                <a:gd name="T85" fmla="*/ 59 h 177"/>
                <a:gd name="T86" fmla="*/ 32 w 39"/>
                <a:gd name="T87" fmla="*/ 91 h 177"/>
                <a:gd name="T88" fmla="*/ 32 w 39"/>
                <a:gd name="T89" fmla="*/ 92 h 177"/>
                <a:gd name="T90" fmla="*/ 33 w 39"/>
                <a:gd name="T91" fmla="*/ 92 h 177"/>
                <a:gd name="T92" fmla="*/ 34 w 39"/>
                <a:gd name="T93" fmla="*/ 65 h 177"/>
                <a:gd name="T94" fmla="*/ 35 w 39"/>
                <a:gd name="T95" fmla="*/ 64 h 177"/>
                <a:gd name="T96" fmla="*/ 37 w 39"/>
                <a:gd name="T97" fmla="*/ 83 h 177"/>
                <a:gd name="T98" fmla="*/ 37 w 39"/>
                <a:gd name="T99" fmla="*/ 82 h 177"/>
                <a:gd name="T100" fmla="*/ 37 w 39"/>
                <a:gd name="T101" fmla="*/ 82 h 177"/>
                <a:gd name="T102" fmla="*/ 39 w 39"/>
                <a:gd name="T103" fmla="*/ 7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 h="177">
                  <a:moveTo>
                    <a:pt x="0" y="17"/>
                  </a:moveTo>
                  <a:lnTo>
                    <a:pt x="1" y="177"/>
                  </a:lnTo>
                  <a:lnTo>
                    <a:pt x="1" y="119"/>
                  </a:lnTo>
                  <a:lnTo>
                    <a:pt x="2" y="107"/>
                  </a:lnTo>
                  <a:lnTo>
                    <a:pt x="4" y="3"/>
                  </a:lnTo>
                  <a:lnTo>
                    <a:pt x="4" y="0"/>
                  </a:lnTo>
                  <a:lnTo>
                    <a:pt x="5" y="161"/>
                  </a:lnTo>
                  <a:lnTo>
                    <a:pt x="6" y="89"/>
                  </a:lnTo>
                  <a:lnTo>
                    <a:pt x="7" y="79"/>
                  </a:lnTo>
                  <a:lnTo>
                    <a:pt x="7" y="92"/>
                  </a:lnTo>
                  <a:lnTo>
                    <a:pt x="8" y="41"/>
                  </a:lnTo>
                  <a:lnTo>
                    <a:pt x="9" y="62"/>
                  </a:lnTo>
                  <a:lnTo>
                    <a:pt x="9" y="46"/>
                  </a:lnTo>
                  <a:lnTo>
                    <a:pt x="10" y="111"/>
                  </a:lnTo>
                  <a:lnTo>
                    <a:pt x="11" y="19"/>
                  </a:lnTo>
                  <a:lnTo>
                    <a:pt x="11" y="95"/>
                  </a:lnTo>
                  <a:lnTo>
                    <a:pt x="12" y="73"/>
                  </a:lnTo>
                  <a:lnTo>
                    <a:pt x="12" y="33"/>
                  </a:lnTo>
                  <a:lnTo>
                    <a:pt x="13" y="140"/>
                  </a:lnTo>
                  <a:lnTo>
                    <a:pt x="14" y="86"/>
                  </a:lnTo>
                  <a:lnTo>
                    <a:pt x="14" y="94"/>
                  </a:lnTo>
                  <a:lnTo>
                    <a:pt x="15" y="104"/>
                  </a:lnTo>
                  <a:lnTo>
                    <a:pt x="15" y="29"/>
                  </a:lnTo>
                  <a:lnTo>
                    <a:pt x="17" y="60"/>
                  </a:lnTo>
                  <a:lnTo>
                    <a:pt x="17" y="62"/>
                  </a:lnTo>
                  <a:lnTo>
                    <a:pt x="17" y="59"/>
                  </a:lnTo>
                  <a:lnTo>
                    <a:pt x="18" y="92"/>
                  </a:lnTo>
                  <a:lnTo>
                    <a:pt x="19" y="88"/>
                  </a:lnTo>
                  <a:lnTo>
                    <a:pt x="19" y="81"/>
                  </a:lnTo>
                  <a:lnTo>
                    <a:pt x="20" y="61"/>
                  </a:lnTo>
                  <a:lnTo>
                    <a:pt x="20" y="111"/>
                  </a:lnTo>
                  <a:lnTo>
                    <a:pt x="22" y="79"/>
                  </a:lnTo>
                  <a:lnTo>
                    <a:pt x="22" y="76"/>
                  </a:lnTo>
                  <a:lnTo>
                    <a:pt x="22" y="79"/>
                  </a:lnTo>
                  <a:lnTo>
                    <a:pt x="24" y="61"/>
                  </a:lnTo>
                  <a:lnTo>
                    <a:pt x="24" y="58"/>
                  </a:lnTo>
                  <a:lnTo>
                    <a:pt x="26" y="95"/>
                  </a:lnTo>
                  <a:lnTo>
                    <a:pt x="27" y="92"/>
                  </a:lnTo>
                  <a:lnTo>
                    <a:pt x="27" y="90"/>
                  </a:lnTo>
                  <a:lnTo>
                    <a:pt x="28" y="94"/>
                  </a:lnTo>
                  <a:lnTo>
                    <a:pt x="29" y="60"/>
                  </a:lnTo>
                  <a:lnTo>
                    <a:pt x="30" y="59"/>
                  </a:lnTo>
                  <a:lnTo>
                    <a:pt x="30" y="59"/>
                  </a:lnTo>
                  <a:lnTo>
                    <a:pt x="32" y="91"/>
                  </a:lnTo>
                  <a:lnTo>
                    <a:pt x="32" y="92"/>
                  </a:lnTo>
                  <a:lnTo>
                    <a:pt x="33" y="92"/>
                  </a:lnTo>
                  <a:lnTo>
                    <a:pt x="34" y="65"/>
                  </a:lnTo>
                  <a:lnTo>
                    <a:pt x="35" y="64"/>
                  </a:lnTo>
                  <a:lnTo>
                    <a:pt x="37" y="83"/>
                  </a:lnTo>
                  <a:lnTo>
                    <a:pt x="37" y="82"/>
                  </a:lnTo>
                  <a:lnTo>
                    <a:pt x="37" y="82"/>
                  </a:lnTo>
                  <a:lnTo>
                    <a:pt x="39" y="76"/>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69" name="Freeform 836">
              <a:extLst>
                <a:ext uri="{FF2B5EF4-FFF2-40B4-BE49-F238E27FC236}">
                  <a16:creationId xmlns:a16="http://schemas.microsoft.com/office/drawing/2014/main" id="{B066DF62-EB1A-467E-A552-7003F0995EDE}"/>
                </a:ext>
              </a:extLst>
            </p:cNvPr>
            <p:cNvSpPr>
              <a:spLocks/>
            </p:cNvSpPr>
            <p:nvPr/>
          </p:nvSpPr>
          <p:spPr bwMode="auto">
            <a:xfrm>
              <a:off x="1711060" y="2097530"/>
              <a:ext cx="55794" cy="39779"/>
            </a:xfrm>
            <a:custGeom>
              <a:avLst/>
              <a:gdLst>
                <a:gd name="T0" fmla="*/ 0 w 38"/>
                <a:gd name="T1" fmla="*/ 16 h 21"/>
                <a:gd name="T2" fmla="*/ 2 w 38"/>
                <a:gd name="T3" fmla="*/ 10 h 21"/>
                <a:gd name="T4" fmla="*/ 2 w 38"/>
                <a:gd name="T5" fmla="*/ 11 h 21"/>
                <a:gd name="T6" fmla="*/ 3 w 38"/>
                <a:gd name="T7" fmla="*/ 11 h 21"/>
                <a:gd name="T8" fmla="*/ 4 w 38"/>
                <a:gd name="T9" fmla="*/ 13 h 21"/>
                <a:gd name="T10" fmla="*/ 5 w 38"/>
                <a:gd name="T11" fmla="*/ 5 h 21"/>
                <a:gd name="T12" fmla="*/ 5 w 38"/>
                <a:gd name="T13" fmla="*/ 9 h 21"/>
                <a:gd name="T14" fmla="*/ 5 w 38"/>
                <a:gd name="T15" fmla="*/ 10 h 21"/>
                <a:gd name="T16" fmla="*/ 6 w 38"/>
                <a:gd name="T17" fmla="*/ 5 h 21"/>
                <a:gd name="T18" fmla="*/ 8 w 38"/>
                <a:gd name="T19" fmla="*/ 16 h 21"/>
                <a:gd name="T20" fmla="*/ 8 w 38"/>
                <a:gd name="T21" fmla="*/ 17 h 21"/>
                <a:gd name="T22" fmla="*/ 8 w 38"/>
                <a:gd name="T23" fmla="*/ 19 h 21"/>
                <a:gd name="T24" fmla="*/ 10 w 38"/>
                <a:gd name="T25" fmla="*/ 3 h 21"/>
                <a:gd name="T26" fmla="*/ 10 w 38"/>
                <a:gd name="T27" fmla="*/ 2 h 21"/>
                <a:gd name="T28" fmla="*/ 11 w 38"/>
                <a:gd name="T29" fmla="*/ 0 h 21"/>
                <a:gd name="T30" fmla="*/ 12 w 38"/>
                <a:gd name="T31" fmla="*/ 14 h 21"/>
                <a:gd name="T32" fmla="*/ 13 w 38"/>
                <a:gd name="T33" fmla="*/ 11 h 21"/>
                <a:gd name="T34" fmla="*/ 13 w 38"/>
                <a:gd name="T35" fmla="*/ 13 h 21"/>
                <a:gd name="T36" fmla="*/ 13 w 38"/>
                <a:gd name="T37" fmla="*/ 21 h 21"/>
                <a:gd name="T38" fmla="*/ 15 w 38"/>
                <a:gd name="T39" fmla="*/ 9 h 21"/>
                <a:gd name="T40" fmla="*/ 15 w 38"/>
                <a:gd name="T41" fmla="*/ 7 h 21"/>
                <a:gd name="T42" fmla="*/ 17 w 38"/>
                <a:gd name="T43" fmla="*/ 6 h 21"/>
                <a:gd name="T44" fmla="*/ 17 w 38"/>
                <a:gd name="T45" fmla="*/ 9 h 21"/>
                <a:gd name="T46" fmla="*/ 18 w 38"/>
                <a:gd name="T47" fmla="*/ 7 h 21"/>
                <a:gd name="T48" fmla="*/ 18 w 38"/>
                <a:gd name="T49" fmla="*/ 8 h 21"/>
                <a:gd name="T50" fmla="*/ 19 w 38"/>
                <a:gd name="T51" fmla="*/ 8 h 21"/>
                <a:gd name="T52" fmla="*/ 20 w 38"/>
                <a:gd name="T53" fmla="*/ 16 h 21"/>
                <a:gd name="T54" fmla="*/ 21 w 38"/>
                <a:gd name="T55" fmla="*/ 16 h 21"/>
                <a:gd name="T56" fmla="*/ 21 w 38"/>
                <a:gd name="T57" fmla="*/ 16 h 21"/>
                <a:gd name="T58" fmla="*/ 23 w 38"/>
                <a:gd name="T59" fmla="*/ 5 h 21"/>
                <a:gd name="T60" fmla="*/ 23 w 38"/>
                <a:gd name="T61" fmla="*/ 4 h 21"/>
                <a:gd name="T62" fmla="*/ 23 w 38"/>
                <a:gd name="T63" fmla="*/ 2 h 21"/>
                <a:gd name="T64" fmla="*/ 25 w 38"/>
                <a:gd name="T65" fmla="*/ 15 h 21"/>
                <a:gd name="T66" fmla="*/ 25 w 38"/>
                <a:gd name="T67" fmla="*/ 15 h 21"/>
                <a:gd name="T68" fmla="*/ 26 w 38"/>
                <a:gd name="T69" fmla="*/ 16 h 21"/>
                <a:gd name="T70" fmla="*/ 26 w 38"/>
                <a:gd name="T71" fmla="*/ 21 h 21"/>
                <a:gd name="T72" fmla="*/ 28 w 38"/>
                <a:gd name="T73" fmla="*/ 7 h 21"/>
                <a:gd name="T74" fmla="*/ 28 w 38"/>
                <a:gd name="T75" fmla="*/ 6 h 21"/>
                <a:gd name="T76" fmla="*/ 29 w 38"/>
                <a:gd name="T77" fmla="*/ 0 h 21"/>
                <a:gd name="T78" fmla="*/ 31 w 38"/>
                <a:gd name="T79" fmla="*/ 14 h 21"/>
                <a:gd name="T80" fmla="*/ 31 w 38"/>
                <a:gd name="T81" fmla="*/ 17 h 21"/>
                <a:gd name="T82" fmla="*/ 31 w 38"/>
                <a:gd name="T83" fmla="*/ 21 h 21"/>
                <a:gd name="T84" fmla="*/ 33 w 38"/>
                <a:gd name="T85" fmla="*/ 7 h 21"/>
                <a:gd name="T86" fmla="*/ 33 w 38"/>
                <a:gd name="T87" fmla="*/ 7 h 21"/>
                <a:gd name="T88" fmla="*/ 35 w 38"/>
                <a:gd name="T89" fmla="*/ 4 h 21"/>
                <a:gd name="T90" fmla="*/ 35 w 38"/>
                <a:gd name="T91" fmla="*/ 12 h 21"/>
                <a:gd name="T92" fmla="*/ 36 w 38"/>
                <a:gd name="T93" fmla="*/ 8 h 21"/>
                <a:gd name="T94" fmla="*/ 36 w 38"/>
                <a:gd name="T95" fmla="*/ 9 h 21"/>
                <a:gd name="T96" fmla="*/ 36 w 38"/>
                <a:gd name="T97" fmla="*/ 8 h 21"/>
                <a:gd name="T98" fmla="*/ 37 w 38"/>
                <a:gd name="T99" fmla="*/ 14 h 21"/>
                <a:gd name="T100" fmla="*/ 38 w 38"/>
                <a:gd name="T101" fmla="*/ 11 h 21"/>
                <a:gd name="T102" fmla="*/ 38 w 38"/>
                <a:gd name="T103" fmla="*/ 1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21">
                  <a:moveTo>
                    <a:pt x="0" y="16"/>
                  </a:moveTo>
                  <a:lnTo>
                    <a:pt x="2" y="10"/>
                  </a:lnTo>
                  <a:lnTo>
                    <a:pt x="2" y="11"/>
                  </a:lnTo>
                  <a:lnTo>
                    <a:pt x="3" y="11"/>
                  </a:lnTo>
                  <a:lnTo>
                    <a:pt x="4" y="13"/>
                  </a:lnTo>
                  <a:lnTo>
                    <a:pt x="5" y="5"/>
                  </a:lnTo>
                  <a:lnTo>
                    <a:pt x="5" y="9"/>
                  </a:lnTo>
                  <a:lnTo>
                    <a:pt x="5" y="10"/>
                  </a:lnTo>
                  <a:lnTo>
                    <a:pt x="6" y="5"/>
                  </a:lnTo>
                  <a:lnTo>
                    <a:pt x="8" y="16"/>
                  </a:lnTo>
                  <a:lnTo>
                    <a:pt x="8" y="17"/>
                  </a:lnTo>
                  <a:lnTo>
                    <a:pt x="8" y="19"/>
                  </a:lnTo>
                  <a:lnTo>
                    <a:pt x="10" y="3"/>
                  </a:lnTo>
                  <a:lnTo>
                    <a:pt x="10" y="2"/>
                  </a:lnTo>
                  <a:lnTo>
                    <a:pt x="11" y="0"/>
                  </a:lnTo>
                  <a:lnTo>
                    <a:pt x="12" y="14"/>
                  </a:lnTo>
                  <a:lnTo>
                    <a:pt x="13" y="11"/>
                  </a:lnTo>
                  <a:lnTo>
                    <a:pt x="13" y="13"/>
                  </a:lnTo>
                  <a:lnTo>
                    <a:pt x="13" y="21"/>
                  </a:lnTo>
                  <a:lnTo>
                    <a:pt x="15" y="9"/>
                  </a:lnTo>
                  <a:lnTo>
                    <a:pt x="15" y="7"/>
                  </a:lnTo>
                  <a:lnTo>
                    <a:pt x="17" y="6"/>
                  </a:lnTo>
                  <a:lnTo>
                    <a:pt x="17" y="9"/>
                  </a:lnTo>
                  <a:lnTo>
                    <a:pt x="18" y="7"/>
                  </a:lnTo>
                  <a:lnTo>
                    <a:pt x="18" y="8"/>
                  </a:lnTo>
                  <a:lnTo>
                    <a:pt x="19" y="8"/>
                  </a:lnTo>
                  <a:lnTo>
                    <a:pt x="20" y="16"/>
                  </a:lnTo>
                  <a:lnTo>
                    <a:pt x="21" y="16"/>
                  </a:lnTo>
                  <a:lnTo>
                    <a:pt x="21" y="16"/>
                  </a:lnTo>
                  <a:lnTo>
                    <a:pt x="23" y="5"/>
                  </a:lnTo>
                  <a:lnTo>
                    <a:pt x="23" y="4"/>
                  </a:lnTo>
                  <a:lnTo>
                    <a:pt x="23" y="2"/>
                  </a:lnTo>
                  <a:lnTo>
                    <a:pt x="25" y="15"/>
                  </a:lnTo>
                  <a:lnTo>
                    <a:pt x="25" y="15"/>
                  </a:lnTo>
                  <a:lnTo>
                    <a:pt x="26" y="16"/>
                  </a:lnTo>
                  <a:lnTo>
                    <a:pt x="26" y="21"/>
                  </a:lnTo>
                  <a:lnTo>
                    <a:pt x="28" y="7"/>
                  </a:lnTo>
                  <a:lnTo>
                    <a:pt x="28" y="6"/>
                  </a:lnTo>
                  <a:lnTo>
                    <a:pt x="29" y="0"/>
                  </a:lnTo>
                  <a:lnTo>
                    <a:pt x="31" y="14"/>
                  </a:lnTo>
                  <a:lnTo>
                    <a:pt x="31" y="17"/>
                  </a:lnTo>
                  <a:lnTo>
                    <a:pt x="31" y="21"/>
                  </a:lnTo>
                  <a:lnTo>
                    <a:pt x="33" y="7"/>
                  </a:lnTo>
                  <a:lnTo>
                    <a:pt x="33" y="7"/>
                  </a:lnTo>
                  <a:lnTo>
                    <a:pt x="35" y="4"/>
                  </a:lnTo>
                  <a:lnTo>
                    <a:pt x="35" y="12"/>
                  </a:lnTo>
                  <a:lnTo>
                    <a:pt x="36" y="8"/>
                  </a:lnTo>
                  <a:lnTo>
                    <a:pt x="36" y="9"/>
                  </a:lnTo>
                  <a:lnTo>
                    <a:pt x="36" y="8"/>
                  </a:lnTo>
                  <a:lnTo>
                    <a:pt x="37" y="14"/>
                  </a:lnTo>
                  <a:lnTo>
                    <a:pt x="38" y="11"/>
                  </a:lnTo>
                  <a:lnTo>
                    <a:pt x="38" y="11"/>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70" name="Freeform 837">
              <a:extLst>
                <a:ext uri="{FF2B5EF4-FFF2-40B4-BE49-F238E27FC236}">
                  <a16:creationId xmlns:a16="http://schemas.microsoft.com/office/drawing/2014/main" id="{1CF7CAF2-4B10-470E-B7AF-A757B3F9284A}"/>
                </a:ext>
              </a:extLst>
            </p:cNvPr>
            <p:cNvSpPr>
              <a:spLocks/>
            </p:cNvSpPr>
            <p:nvPr/>
          </p:nvSpPr>
          <p:spPr bwMode="auto">
            <a:xfrm>
              <a:off x="1766854" y="2091850"/>
              <a:ext cx="55794" cy="54933"/>
            </a:xfrm>
            <a:custGeom>
              <a:avLst/>
              <a:gdLst>
                <a:gd name="T0" fmla="*/ 0 w 38"/>
                <a:gd name="T1" fmla="*/ 14 h 29"/>
                <a:gd name="T2" fmla="*/ 0 w 38"/>
                <a:gd name="T3" fmla="*/ 14 h 29"/>
                <a:gd name="T4" fmla="*/ 2 w 38"/>
                <a:gd name="T5" fmla="*/ 19 h 29"/>
                <a:gd name="T6" fmla="*/ 3 w 38"/>
                <a:gd name="T7" fmla="*/ 12 h 29"/>
                <a:gd name="T8" fmla="*/ 3 w 38"/>
                <a:gd name="T9" fmla="*/ 11 h 29"/>
                <a:gd name="T10" fmla="*/ 4 w 38"/>
                <a:gd name="T11" fmla="*/ 2 h 29"/>
                <a:gd name="T12" fmla="*/ 5 w 38"/>
                <a:gd name="T13" fmla="*/ 18 h 29"/>
                <a:gd name="T14" fmla="*/ 6 w 38"/>
                <a:gd name="T15" fmla="*/ 18 h 29"/>
                <a:gd name="T16" fmla="*/ 6 w 38"/>
                <a:gd name="T17" fmla="*/ 25 h 29"/>
                <a:gd name="T18" fmla="*/ 8 w 38"/>
                <a:gd name="T19" fmla="*/ 12 h 29"/>
                <a:gd name="T20" fmla="*/ 8 w 38"/>
                <a:gd name="T21" fmla="*/ 11 h 29"/>
                <a:gd name="T22" fmla="*/ 9 w 38"/>
                <a:gd name="T23" fmla="*/ 0 h 29"/>
                <a:gd name="T24" fmla="*/ 10 w 38"/>
                <a:gd name="T25" fmla="*/ 9 h 29"/>
                <a:gd name="T26" fmla="*/ 11 w 38"/>
                <a:gd name="T27" fmla="*/ 12 h 29"/>
                <a:gd name="T28" fmla="*/ 11 w 38"/>
                <a:gd name="T29" fmla="*/ 29 h 29"/>
                <a:gd name="T30" fmla="*/ 13 w 38"/>
                <a:gd name="T31" fmla="*/ 13 h 29"/>
                <a:gd name="T32" fmla="*/ 13 w 38"/>
                <a:gd name="T33" fmla="*/ 13 h 29"/>
                <a:gd name="T34" fmla="*/ 13 w 38"/>
                <a:gd name="T35" fmla="*/ 15 h 29"/>
                <a:gd name="T36" fmla="*/ 14 w 38"/>
                <a:gd name="T37" fmla="*/ 7 h 29"/>
                <a:gd name="T38" fmla="*/ 15 w 38"/>
                <a:gd name="T39" fmla="*/ 7 h 29"/>
                <a:gd name="T40" fmla="*/ 16 w 38"/>
                <a:gd name="T41" fmla="*/ 8 h 29"/>
                <a:gd name="T42" fmla="*/ 16 w 38"/>
                <a:gd name="T43" fmla="*/ 24 h 29"/>
                <a:gd name="T44" fmla="*/ 18 w 38"/>
                <a:gd name="T45" fmla="*/ 13 h 29"/>
                <a:gd name="T46" fmla="*/ 18 w 38"/>
                <a:gd name="T47" fmla="*/ 14 h 29"/>
                <a:gd name="T48" fmla="*/ 19 w 38"/>
                <a:gd name="T49" fmla="*/ 9 h 29"/>
                <a:gd name="T50" fmla="*/ 20 w 38"/>
                <a:gd name="T51" fmla="*/ 21 h 29"/>
                <a:gd name="T52" fmla="*/ 21 w 38"/>
                <a:gd name="T53" fmla="*/ 15 h 29"/>
                <a:gd name="T54" fmla="*/ 21 w 38"/>
                <a:gd name="T55" fmla="*/ 15 h 29"/>
                <a:gd name="T56" fmla="*/ 22 w 38"/>
                <a:gd name="T57" fmla="*/ 5 h 29"/>
                <a:gd name="T58" fmla="*/ 23 w 38"/>
                <a:gd name="T59" fmla="*/ 17 h 29"/>
                <a:gd name="T60" fmla="*/ 23 w 38"/>
                <a:gd name="T61" fmla="*/ 17 h 29"/>
                <a:gd name="T62" fmla="*/ 25 w 38"/>
                <a:gd name="T63" fmla="*/ 14 h 29"/>
                <a:gd name="T64" fmla="*/ 26 w 38"/>
                <a:gd name="T65" fmla="*/ 20 h 29"/>
                <a:gd name="T66" fmla="*/ 26 w 38"/>
                <a:gd name="T67" fmla="*/ 18 h 29"/>
                <a:gd name="T68" fmla="*/ 26 w 38"/>
                <a:gd name="T69" fmla="*/ 16 h 29"/>
                <a:gd name="T70" fmla="*/ 26 w 38"/>
                <a:gd name="T71" fmla="*/ 18 h 29"/>
                <a:gd name="T72" fmla="*/ 27 w 38"/>
                <a:gd name="T73" fmla="*/ 2 h 29"/>
                <a:gd name="T74" fmla="*/ 28 w 38"/>
                <a:gd name="T75" fmla="*/ 12 h 29"/>
                <a:gd name="T76" fmla="*/ 28 w 38"/>
                <a:gd name="T77" fmla="*/ 10 h 29"/>
                <a:gd name="T78" fmla="*/ 29 w 38"/>
                <a:gd name="T79" fmla="*/ 9 h 29"/>
                <a:gd name="T80" fmla="*/ 30 w 38"/>
                <a:gd name="T81" fmla="*/ 22 h 29"/>
                <a:gd name="T82" fmla="*/ 31 w 38"/>
                <a:gd name="T83" fmla="*/ 15 h 29"/>
                <a:gd name="T84" fmla="*/ 31 w 38"/>
                <a:gd name="T85" fmla="*/ 14 h 29"/>
                <a:gd name="T86" fmla="*/ 32 w 38"/>
                <a:gd name="T87" fmla="*/ 8 h 29"/>
                <a:gd name="T88" fmla="*/ 33 w 38"/>
                <a:gd name="T89" fmla="*/ 18 h 29"/>
                <a:gd name="T90" fmla="*/ 33 w 38"/>
                <a:gd name="T91" fmla="*/ 8 h 29"/>
                <a:gd name="T92" fmla="*/ 34 w 38"/>
                <a:gd name="T93" fmla="*/ 6 h 29"/>
                <a:gd name="T94" fmla="*/ 35 w 38"/>
                <a:gd name="T95" fmla="*/ 16 h 29"/>
                <a:gd name="T96" fmla="*/ 36 w 38"/>
                <a:gd name="T97" fmla="*/ 13 h 29"/>
                <a:gd name="T98" fmla="*/ 36 w 38"/>
                <a:gd name="T99" fmla="*/ 13 h 29"/>
                <a:gd name="T100" fmla="*/ 37 w 38"/>
                <a:gd name="T101" fmla="*/ 10 h 29"/>
                <a:gd name="T102" fmla="*/ 38 w 38"/>
                <a:gd name="T103"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29">
                  <a:moveTo>
                    <a:pt x="0" y="14"/>
                  </a:moveTo>
                  <a:lnTo>
                    <a:pt x="0" y="14"/>
                  </a:lnTo>
                  <a:lnTo>
                    <a:pt x="2" y="19"/>
                  </a:lnTo>
                  <a:lnTo>
                    <a:pt x="3" y="12"/>
                  </a:lnTo>
                  <a:lnTo>
                    <a:pt x="3" y="11"/>
                  </a:lnTo>
                  <a:lnTo>
                    <a:pt x="4" y="2"/>
                  </a:lnTo>
                  <a:lnTo>
                    <a:pt x="5" y="18"/>
                  </a:lnTo>
                  <a:lnTo>
                    <a:pt x="6" y="18"/>
                  </a:lnTo>
                  <a:lnTo>
                    <a:pt x="6" y="25"/>
                  </a:lnTo>
                  <a:lnTo>
                    <a:pt x="8" y="12"/>
                  </a:lnTo>
                  <a:lnTo>
                    <a:pt x="8" y="11"/>
                  </a:lnTo>
                  <a:lnTo>
                    <a:pt x="9" y="0"/>
                  </a:lnTo>
                  <a:lnTo>
                    <a:pt x="10" y="9"/>
                  </a:lnTo>
                  <a:lnTo>
                    <a:pt x="11" y="12"/>
                  </a:lnTo>
                  <a:lnTo>
                    <a:pt x="11" y="29"/>
                  </a:lnTo>
                  <a:lnTo>
                    <a:pt x="13" y="13"/>
                  </a:lnTo>
                  <a:lnTo>
                    <a:pt x="13" y="13"/>
                  </a:lnTo>
                  <a:lnTo>
                    <a:pt x="13" y="15"/>
                  </a:lnTo>
                  <a:lnTo>
                    <a:pt x="14" y="7"/>
                  </a:lnTo>
                  <a:lnTo>
                    <a:pt x="15" y="7"/>
                  </a:lnTo>
                  <a:lnTo>
                    <a:pt x="16" y="8"/>
                  </a:lnTo>
                  <a:lnTo>
                    <a:pt x="16" y="24"/>
                  </a:lnTo>
                  <a:lnTo>
                    <a:pt x="18" y="13"/>
                  </a:lnTo>
                  <a:lnTo>
                    <a:pt x="18" y="14"/>
                  </a:lnTo>
                  <a:lnTo>
                    <a:pt x="19" y="9"/>
                  </a:lnTo>
                  <a:lnTo>
                    <a:pt x="20" y="21"/>
                  </a:lnTo>
                  <a:lnTo>
                    <a:pt x="21" y="15"/>
                  </a:lnTo>
                  <a:lnTo>
                    <a:pt x="21" y="15"/>
                  </a:lnTo>
                  <a:lnTo>
                    <a:pt x="22" y="5"/>
                  </a:lnTo>
                  <a:lnTo>
                    <a:pt x="23" y="17"/>
                  </a:lnTo>
                  <a:lnTo>
                    <a:pt x="23" y="17"/>
                  </a:lnTo>
                  <a:lnTo>
                    <a:pt x="25" y="14"/>
                  </a:lnTo>
                  <a:lnTo>
                    <a:pt x="26" y="20"/>
                  </a:lnTo>
                  <a:lnTo>
                    <a:pt x="26" y="18"/>
                  </a:lnTo>
                  <a:lnTo>
                    <a:pt x="26" y="16"/>
                  </a:lnTo>
                  <a:lnTo>
                    <a:pt x="26" y="18"/>
                  </a:lnTo>
                  <a:lnTo>
                    <a:pt x="27" y="2"/>
                  </a:lnTo>
                  <a:lnTo>
                    <a:pt x="28" y="12"/>
                  </a:lnTo>
                  <a:lnTo>
                    <a:pt x="28" y="10"/>
                  </a:lnTo>
                  <a:lnTo>
                    <a:pt x="29" y="9"/>
                  </a:lnTo>
                  <a:lnTo>
                    <a:pt x="30" y="22"/>
                  </a:lnTo>
                  <a:lnTo>
                    <a:pt x="31" y="15"/>
                  </a:lnTo>
                  <a:lnTo>
                    <a:pt x="31" y="14"/>
                  </a:lnTo>
                  <a:lnTo>
                    <a:pt x="32" y="8"/>
                  </a:lnTo>
                  <a:lnTo>
                    <a:pt x="33" y="18"/>
                  </a:lnTo>
                  <a:lnTo>
                    <a:pt x="33" y="8"/>
                  </a:lnTo>
                  <a:lnTo>
                    <a:pt x="34" y="6"/>
                  </a:lnTo>
                  <a:lnTo>
                    <a:pt x="35" y="16"/>
                  </a:lnTo>
                  <a:lnTo>
                    <a:pt x="36" y="13"/>
                  </a:lnTo>
                  <a:lnTo>
                    <a:pt x="36" y="13"/>
                  </a:lnTo>
                  <a:lnTo>
                    <a:pt x="37" y="10"/>
                  </a:lnTo>
                  <a:lnTo>
                    <a:pt x="38" y="19"/>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71" name="Freeform 838">
              <a:extLst>
                <a:ext uri="{FF2B5EF4-FFF2-40B4-BE49-F238E27FC236}">
                  <a16:creationId xmlns:a16="http://schemas.microsoft.com/office/drawing/2014/main" id="{78244AA3-771B-4B81-884F-2ADA13AC1C1A}"/>
                </a:ext>
              </a:extLst>
            </p:cNvPr>
            <p:cNvSpPr>
              <a:spLocks/>
            </p:cNvSpPr>
            <p:nvPr/>
          </p:nvSpPr>
          <p:spPr bwMode="auto">
            <a:xfrm>
              <a:off x="1821180" y="2093743"/>
              <a:ext cx="54326" cy="64403"/>
            </a:xfrm>
            <a:custGeom>
              <a:avLst/>
              <a:gdLst>
                <a:gd name="T0" fmla="*/ 0 w 37"/>
                <a:gd name="T1" fmla="*/ 9 h 34"/>
                <a:gd name="T2" fmla="*/ 1 w 37"/>
                <a:gd name="T3" fmla="*/ 18 h 34"/>
                <a:gd name="T4" fmla="*/ 1 w 37"/>
                <a:gd name="T5" fmla="*/ 12 h 34"/>
                <a:gd name="T6" fmla="*/ 2 w 37"/>
                <a:gd name="T7" fmla="*/ 11 h 34"/>
                <a:gd name="T8" fmla="*/ 3 w 37"/>
                <a:gd name="T9" fmla="*/ 19 h 34"/>
                <a:gd name="T10" fmla="*/ 4 w 37"/>
                <a:gd name="T11" fmla="*/ 1 h 34"/>
                <a:gd name="T12" fmla="*/ 4 w 37"/>
                <a:gd name="T13" fmla="*/ 3 h 34"/>
                <a:gd name="T14" fmla="*/ 5 w 37"/>
                <a:gd name="T15" fmla="*/ 19 h 34"/>
                <a:gd name="T16" fmla="*/ 6 w 37"/>
                <a:gd name="T17" fmla="*/ 18 h 34"/>
                <a:gd name="T18" fmla="*/ 7 w 37"/>
                <a:gd name="T19" fmla="*/ 18 h 34"/>
                <a:gd name="T20" fmla="*/ 8 w 37"/>
                <a:gd name="T21" fmla="*/ 9 h 34"/>
                <a:gd name="T22" fmla="*/ 9 w 37"/>
                <a:gd name="T23" fmla="*/ 11 h 34"/>
                <a:gd name="T24" fmla="*/ 9 w 37"/>
                <a:gd name="T25" fmla="*/ 11 h 34"/>
                <a:gd name="T26" fmla="*/ 11 w 37"/>
                <a:gd name="T27" fmla="*/ 9 h 34"/>
                <a:gd name="T28" fmla="*/ 12 w 37"/>
                <a:gd name="T29" fmla="*/ 18 h 34"/>
                <a:gd name="T30" fmla="*/ 12 w 37"/>
                <a:gd name="T31" fmla="*/ 22 h 34"/>
                <a:gd name="T32" fmla="*/ 13 w 37"/>
                <a:gd name="T33" fmla="*/ 8 h 34"/>
                <a:gd name="T34" fmla="*/ 14 w 37"/>
                <a:gd name="T35" fmla="*/ 15 h 34"/>
                <a:gd name="T36" fmla="*/ 14 w 37"/>
                <a:gd name="T37" fmla="*/ 15 h 34"/>
                <a:gd name="T38" fmla="*/ 15 w 37"/>
                <a:gd name="T39" fmla="*/ 22 h 34"/>
                <a:gd name="T40" fmla="*/ 16 w 37"/>
                <a:gd name="T41" fmla="*/ 0 h 34"/>
                <a:gd name="T42" fmla="*/ 17 w 37"/>
                <a:gd name="T43" fmla="*/ 12 h 34"/>
                <a:gd name="T44" fmla="*/ 17 w 37"/>
                <a:gd name="T45" fmla="*/ 18 h 34"/>
                <a:gd name="T46" fmla="*/ 18 w 37"/>
                <a:gd name="T47" fmla="*/ 10 h 34"/>
                <a:gd name="T48" fmla="*/ 18 w 37"/>
                <a:gd name="T49" fmla="*/ 21 h 34"/>
                <a:gd name="T50" fmla="*/ 19 w 37"/>
                <a:gd name="T51" fmla="*/ 18 h 34"/>
                <a:gd name="T52" fmla="*/ 19 w 37"/>
                <a:gd name="T53" fmla="*/ 19 h 34"/>
                <a:gd name="T54" fmla="*/ 21 w 37"/>
                <a:gd name="T55" fmla="*/ 3 h 34"/>
                <a:gd name="T56" fmla="*/ 22 w 37"/>
                <a:gd name="T57" fmla="*/ 7 h 34"/>
                <a:gd name="T58" fmla="*/ 22 w 37"/>
                <a:gd name="T59" fmla="*/ 9 h 34"/>
                <a:gd name="T60" fmla="*/ 23 w 37"/>
                <a:gd name="T61" fmla="*/ 7 h 34"/>
                <a:gd name="T62" fmla="*/ 23 w 37"/>
                <a:gd name="T63" fmla="*/ 21 h 34"/>
                <a:gd name="T64" fmla="*/ 24 w 37"/>
                <a:gd name="T65" fmla="*/ 13 h 34"/>
                <a:gd name="T66" fmla="*/ 25 w 37"/>
                <a:gd name="T67" fmla="*/ 9 h 34"/>
                <a:gd name="T68" fmla="*/ 25 w 37"/>
                <a:gd name="T69" fmla="*/ 31 h 34"/>
                <a:gd name="T70" fmla="*/ 27 w 37"/>
                <a:gd name="T71" fmla="*/ 2 h 34"/>
                <a:gd name="T72" fmla="*/ 27 w 37"/>
                <a:gd name="T73" fmla="*/ 1 h 34"/>
                <a:gd name="T74" fmla="*/ 28 w 37"/>
                <a:gd name="T75" fmla="*/ 19 h 34"/>
                <a:gd name="T76" fmla="*/ 29 w 37"/>
                <a:gd name="T77" fmla="*/ 17 h 34"/>
                <a:gd name="T78" fmla="*/ 30 w 37"/>
                <a:gd name="T79" fmla="*/ 19 h 34"/>
                <a:gd name="T80" fmla="*/ 30 w 37"/>
                <a:gd name="T81" fmla="*/ 21 h 34"/>
                <a:gd name="T82" fmla="*/ 31 w 37"/>
                <a:gd name="T83" fmla="*/ 3 h 34"/>
                <a:gd name="T84" fmla="*/ 32 w 37"/>
                <a:gd name="T85" fmla="*/ 17 h 34"/>
                <a:gd name="T86" fmla="*/ 32 w 37"/>
                <a:gd name="T87" fmla="*/ 22 h 34"/>
                <a:gd name="T88" fmla="*/ 32 w 37"/>
                <a:gd name="T89" fmla="*/ 24 h 34"/>
                <a:gd name="T90" fmla="*/ 33 w 37"/>
                <a:gd name="T91" fmla="*/ 1 h 34"/>
                <a:gd name="T92" fmla="*/ 35 w 37"/>
                <a:gd name="T93" fmla="*/ 13 h 34"/>
                <a:gd name="T94" fmla="*/ 35 w 37"/>
                <a:gd name="T95" fmla="*/ 10 h 34"/>
                <a:gd name="T96" fmla="*/ 36 w 37"/>
                <a:gd name="T97" fmla="*/ 5 h 34"/>
                <a:gd name="T98" fmla="*/ 37 w 37"/>
                <a:gd name="T99" fmla="*/ 34 h 34"/>
                <a:gd name="T100" fmla="*/ 37 w 37"/>
                <a:gd name="T101" fmla="*/ 16 h 34"/>
                <a:gd name="T102" fmla="*/ 37 w 37"/>
                <a:gd name="T103"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 h="34">
                  <a:moveTo>
                    <a:pt x="0" y="9"/>
                  </a:moveTo>
                  <a:lnTo>
                    <a:pt x="1" y="18"/>
                  </a:lnTo>
                  <a:lnTo>
                    <a:pt x="1" y="12"/>
                  </a:lnTo>
                  <a:lnTo>
                    <a:pt x="2" y="11"/>
                  </a:lnTo>
                  <a:lnTo>
                    <a:pt x="3" y="19"/>
                  </a:lnTo>
                  <a:lnTo>
                    <a:pt x="4" y="1"/>
                  </a:lnTo>
                  <a:lnTo>
                    <a:pt x="4" y="3"/>
                  </a:lnTo>
                  <a:lnTo>
                    <a:pt x="5" y="19"/>
                  </a:lnTo>
                  <a:lnTo>
                    <a:pt x="6" y="18"/>
                  </a:lnTo>
                  <a:lnTo>
                    <a:pt x="7" y="18"/>
                  </a:lnTo>
                  <a:lnTo>
                    <a:pt x="8" y="9"/>
                  </a:lnTo>
                  <a:lnTo>
                    <a:pt x="9" y="11"/>
                  </a:lnTo>
                  <a:lnTo>
                    <a:pt x="9" y="11"/>
                  </a:lnTo>
                  <a:lnTo>
                    <a:pt x="11" y="9"/>
                  </a:lnTo>
                  <a:lnTo>
                    <a:pt x="12" y="18"/>
                  </a:lnTo>
                  <a:lnTo>
                    <a:pt x="12" y="22"/>
                  </a:lnTo>
                  <a:lnTo>
                    <a:pt x="13" y="8"/>
                  </a:lnTo>
                  <a:lnTo>
                    <a:pt x="14" y="15"/>
                  </a:lnTo>
                  <a:lnTo>
                    <a:pt x="14" y="15"/>
                  </a:lnTo>
                  <a:lnTo>
                    <a:pt x="15" y="22"/>
                  </a:lnTo>
                  <a:lnTo>
                    <a:pt x="16" y="0"/>
                  </a:lnTo>
                  <a:lnTo>
                    <a:pt x="17" y="12"/>
                  </a:lnTo>
                  <a:lnTo>
                    <a:pt x="17" y="18"/>
                  </a:lnTo>
                  <a:lnTo>
                    <a:pt x="18" y="10"/>
                  </a:lnTo>
                  <a:lnTo>
                    <a:pt x="18" y="21"/>
                  </a:lnTo>
                  <a:lnTo>
                    <a:pt x="19" y="18"/>
                  </a:lnTo>
                  <a:lnTo>
                    <a:pt x="19" y="19"/>
                  </a:lnTo>
                  <a:lnTo>
                    <a:pt x="21" y="3"/>
                  </a:lnTo>
                  <a:lnTo>
                    <a:pt x="22" y="7"/>
                  </a:lnTo>
                  <a:lnTo>
                    <a:pt x="22" y="9"/>
                  </a:lnTo>
                  <a:lnTo>
                    <a:pt x="23" y="7"/>
                  </a:lnTo>
                  <a:lnTo>
                    <a:pt x="23" y="21"/>
                  </a:lnTo>
                  <a:lnTo>
                    <a:pt x="24" y="13"/>
                  </a:lnTo>
                  <a:lnTo>
                    <a:pt x="25" y="9"/>
                  </a:lnTo>
                  <a:lnTo>
                    <a:pt x="25" y="31"/>
                  </a:lnTo>
                  <a:lnTo>
                    <a:pt x="27" y="2"/>
                  </a:lnTo>
                  <a:lnTo>
                    <a:pt x="27" y="1"/>
                  </a:lnTo>
                  <a:lnTo>
                    <a:pt x="28" y="19"/>
                  </a:lnTo>
                  <a:lnTo>
                    <a:pt x="29" y="17"/>
                  </a:lnTo>
                  <a:lnTo>
                    <a:pt x="30" y="19"/>
                  </a:lnTo>
                  <a:lnTo>
                    <a:pt x="30" y="21"/>
                  </a:lnTo>
                  <a:lnTo>
                    <a:pt x="31" y="3"/>
                  </a:lnTo>
                  <a:lnTo>
                    <a:pt x="32" y="17"/>
                  </a:lnTo>
                  <a:lnTo>
                    <a:pt x="32" y="22"/>
                  </a:lnTo>
                  <a:lnTo>
                    <a:pt x="32" y="24"/>
                  </a:lnTo>
                  <a:lnTo>
                    <a:pt x="33" y="1"/>
                  </a:lnTo>
                  <a:lnTo>
                    <a:pt x="35" y="13"/>
                  </a:lnTo>
                  <a:lnTo>
                    <a:pt x="35" y="10"/>
                  </a:lnTo>
                  <a:lnTo>
                    <a:pt x="36" y="5"/>
                  </a:lnTo>
                  <a:lnTo>
                    <a:pt x="37" y="34"/>
                  </a:lnTo>
                  <a:lnTo>
                    <a:pt x="37" y="16"/>
                  </a:lnTo>
                  <a:lnTo>
                    <a:pt x="37" y="13"/>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72" name="Freeform 839">
              <a:extLst>
                <a:ext uri="{FF2B5EF4-FFF2-40B4-BE49-F238E27FC236}">
                  <a16:creationId xmlns:a16="http://schemas.microsoft.com/office/drawing/2014/main" id="{C9C7EAAE-7D82-4969-87B4-F3F2D6B6E781}"/>
                </a:ext>
              </a:extLst>
            </p:cNvPr>
            <p:cNvSpPr>
              <a:spLocks/>
            </p:cNvSpPr>
            <p:nvPr/>
          </p:nvSpPr>
          <p:spPr bwMode="auto">
            <a:xfrm>
              <a:off x="1875505" y="2088060"/>
              <a:ext cx="57262" cy="47356"/>
            </a:xfrm>
            <a:custGeom>
              <a:avLst/>
              <a:gdLst>
                <a:gd name="T0" fmla="*/ 0 w 39"/>
                <a:gd name="T1" fmla="*/ 19 h 25"/>
                <a:gd name="T2" fmla="*/ 0 w 39"/>
                <a:gd name="T3" fmla="*/ 16 h 25"/>
                <a:gd name="T4" fmla="*/ 1 w 39"/>
                <a:gd name="T5" fmla="*/ 19 h 25"/>
                <a:gd name="T6" fmla="*/ 2 w 39"/>
                <a:gd name="T7" fmla="*/ 0 h 25"/>
                <a:gd name="T8" fmla="*/ 3 w 39"/>
                <a:gd name="T9" fmla="*/ 9 h 25"/>
                <a:gd name="T10" fmla="*/ 3 w 39"/>
                <a:gd name="T11" fmla="*/ 17 h 25"/>
                <a:gd name="T12" fmla="*/ 4 w 39"/>
                <a:gd name="T13" fmla="*/ 16 h 25"/>
                <a:gd name="T14" fmla="*/ 5 w 39"/>
                <a:gd name="T15" fmla="*/ 25 h 25"/>
                <a:gd name="T16" fmla="*/ 5 w 39"/>
                <a:gd name="T17" fmla="*/ 25 h 25"/>
                <a:gd name="T18" fmla="*/ 7 w 39"/>
                <a:gd name="T19" fmla="*/ 5 h 25"/>
                <a:gd name="T20" fmla="*/ 8 w 39"/>
                <a:gd name="T21" fmla="*/ 12 h 25"/>
                <a:gd name="T22" fmla="*/ 8 w 39"/>
                <a:gd name="T23" fmla="*/ 14 h 25"/>
                <a:gd name="T24" fmla="*/ 8 w 39"/>
                <a:gd name="T25" fmla="*/ 9 h 25"/>
                <a:gd name="T26" fmla="*/ 10 w 39"/>
                <a:gd name="T27" fmla="*/ 22 h 25"/>
                <a:gd name="T28" fmla="*/ 10 w 39"/>
                <a:gd name="T29" fmla="*/ 19 h 25"/>
                <a:gd name="T30" fmla="*/ 11 w 39"/>
                <a:gd name="T31" fmla="*/ 19 h 25"/>
                <a:gd name="T32" fmla="*/ 11 w 39"/>
                <a:gd name="T33" fmla="*/ 19 h 25"/>
                <a:gd name="T34" fmla="*/ 13 w 39"/>
                <a:gd name="T35" fmla="*/ 9 h 25"/>
                <a:gd name="T36" fmla="*/ 13 w 39"/>
                <a:gd name="T37" fmla="*/ 10 h 25"/>
                <a:gd name="T38" fmla="*/ 14 w 39"/>
                <a:gd name="T39" fmla="*/ 20 h 25"/>
                <a:gd name="T40" fmla="*/ 15 w 39"/>
                <a:gd name="T41" fmla="*/ 8 h 25"/>
                <a:gd name="T42" fmla="*/ 15 w 39"/>
                <a:gd name="T43" fmla="*/ 12 h 25"/>
                <a:gd name="T44" fmla="*/ 16 w 39"/>
                <a:gd name="T45" fmla="*/ 10 h 25"/>
                <a:gd name="T46" fmla="*/ 17 w 39"/>
                <a:gd name="T47" fmla="*/ 25 h 25"/>
                <a:gd name="T48" fmla="*/ 18 w 39"/>
                <a:gd name="T49" fmla="*/ 16 h 25"/>
                <a:gd name="T50" fmla="*/ 18 w 39"/>
                <a:gd name="T51" fmla="*/ 18 h 25"/>
                <a:gd name="T52" fmla="*/ 18 w 39"/>
                <a:gd name="T53" fmla="*/ 20 h 25"/>
                <a:gd name="T54" fmla="*/ 20 w 39"/>
                <a:gd name="T55" fmla="*/ 5 h 25"/>
                <a:gd name="T56" fmla="*/ 21 w 39"/>
                <a:gd name="T57" fmla="*/ 5 h 25"/>
                <a:gd name="T58" fmla="*/ 22 w 39"/>
                <a:gd name="T59" fmla="*/ 22 h 25"/>
                <a:gd name="T60" fmla="*/ 23 w 39"/>
                <a:gd name="T61" fmla="*/ 22 h 25"/>
                <a:gd name="T62" fmla="*/ 23 w 39"/>
                <a:gd name="T63" fmla="*/ 24 h 25"/>
                <a:gd name="T64" fmla="*/ 25 w 39"/>
                <a:gd name="T65" fmla="*/ 10 h 25"/>
                <a:gd name="T66" fmla="*/ 26 w 39"/>
                <a:gd name="T67" fmla="*/ 11 h 25"/>
                <a:gd name="T68" fmla="*/ 26 w 39"/>
                <a:gd name="T69" fmla="*/ 11 h 25"/>
                <a:gd name="T70" fmla="*/ 26 w 39"/>
                <a:gd name="T71" fmla="*/ 5 h 25"/>
                <a:gd name="T72" fmla="*/ 28 w 39"/>
                <a:gd name="T73" fmla="*/ 21 h 25"/>
                <a:gd name="T74" fmla="*/ 28 w 39"/>
                <a:gd name="T75" fmla="*/ 20 h 25"/>
                <a:gd name="T76" fmla="*/ 28 w 39"/>
                <a:gd name="T77" fmla="*/ 21 h 25"/>
                <a:gd name="T78" fmla="*/ 31 w 39"/>
                <a:gd name="T79" fmla="*/ 9 h 25"/>
                <a:gd name="T80" fmla="*/ 31 w 39"/>
                <a:gd name="T81" fmla="*/ 11 h 25"/>
                <a:gd name="T82" fmla="*/ 31 w 39"/>
                <a:gd name="T83" fmla="*/ 12 h 25"/>
                <a:gd name="T84" fmla="*/ 31 w 39"/>
                <a:gd name="T85" fmla="*/ 10 h 25"/>
                <a:gd name="T86" fmla="*/ 33 w 39"/>
                <a:gd name="T87" fmla="*/ 19 h 25"/>
                <a:gd name="T88" fmla="*/ 33 w 39"/>
                <a:gd name="T89" fmla="*/ 19 h 25"/>
                <a:gd name="T90" fmla="*/ 35 w 39"/>
                <a:gd name="T91" fmla="*/ 12 h 25"/>
                <a:gd name="T92" fmla="*/ 36 w 39"/>
                <a:gd name="T93" fmla="*/ 15 h 25"/>
                <a:gd name="T94" fmla="*/ 36 w 39"/>
                <a:gd name="T95" fmla="*/ 15 h 25"/>
                <a:gd name="T96" fmla="*/ 38 w 39"/>
                <a:gd name="T97" fmla="*/ 20 h 25"/>
                <a:gd name="T98" fmla="*/ 38 w 39"/>
                <a:gd name="T99" fmla="*/ 14 h 25"/>
                <a:gd name="T100" fmla="*/ 38 w 39"/>
                <a:gd name="T101" fmla="*/ 17 h 25"/>
                <a:gd name="T102" fmla="*/ 39 w 39"/>
                <a:gd name="T103"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 h="25">
                  <a:moveTo>
                    <a:pt x="0" y="19"/>
                  </a:moveTo>
                  <a:lnTo>
                    <a:pt x="0" y="16"/>
                  </a:lnTo>
                  <a:lnTo>
                    <a:pt x="1" y="19"/>
                  </a:lnTo>
                  <a:lnTo>
                    <a:pt x="2" y="0"/>
                  </a:lnTo>
                  <a:lnTo>
                    <a:pt x="3" y="9"/>
                  </a:lnTo>
                  <a:lnTo>
                    <a:pt x="3" y="17"/>
                  </a:lnTo>
                  <a:lnTo>
                    <a:pt x="4" y="16"/>
                  </a:lnTo>
                  <a:lnTo>
                    <a:pt x="5" y="25"/>
                  </a:lnTo>
                  <a:lnTo>
                    <a:pt x="5" y="25"/>
                  </a:lnTo>
                  <a:lnTo>
                    <a:pt x="7" y="5"/>
                  </a:lnTo>
                  <a:lnTo>
                    <a:pt x="8" y="12"/>
                  </a:lnTo>
                  <a:lnTo>
                    <a:pt x="8" y="14"/>
                  </a:lnTo>
                  <a:lnTo>
                    <a:pt x="8" y="9"/>
                  </a:lnTo>
                  <a:lnTo>
                    <a:pt x="10" y="22"/>
                  </a:lnTo>
                  <a:lnTo>
                    <a:pt x="10" y="19"/>
                  </a:lnTo>
                  <a:lnTo>
                    <a:pt x="11" y="19"/>
                  </a:lnTo>
                  <a:lnTo>
                    <a:pt x="11" y="19"/>
                  </a:lnTo>
                  <a:lnTo>
                    <a:pt x="13" y="9"/>
                  </a:lnTo>
                  <a:lnTo>
                    <a:pt x="13" y="10"/>
                  </a:lnTo>
                  <a:lnTo>
                    <a:pt x="14" y="20"/>
                  </a:lnTo>
                  <a:lnTo>
                    <a:pt x="15" y="8"/>
                  </a:lnTo>
                  <a:lnTo>
                    <a:pt x="15" y="12"/>
                  </a:lnTo>
                  <a:lnTo>
                    <a:pt x="16" y="10"/>
                  </a:lnTo>
                  <a:lnTo>
                    <a:pt x="17" y="25"/>
                  </a:lnTo>
                  <a:lnTo>
                    <a:pt x="18" y="16"/>
                  </a:lnTo>
                  <a:lnTo>
                    <a:pt x="18" y="18"/>
                  </a:lnTo>
                  <a:lnTo>
                    <a:pt x="18" y="20"/>
                  </a:lnTo>
                  <a:lnTo>
                    <a:pt x="20" y="5"/>
                  </a:lnTo>
                  <a:lnTo>
                    <a:pt x="21" y="5"/>
                  </a:lnTo>
                  <a:lnTo>
                    <a:pt x="22" y="22"/>
                  </a:lnTo>
                  <a:lnTo>
                    <a:pt x="23" y="22"/>
                  </a:lnTo>
                  <a:lnTo>
                    <a:pt x="23" y="24"/>
                  </a:lnTo>
                  <a:lnTo>
                    <a:pt x="25" y="10"/>
                  </a:lnTo>
                  <a:lnTo>
                    <a:pt x="26" y="11"/>
                  </a:lnTo>
                  <a:lnTo>
                    <a:pt x="26" y="11"/>
                  </a:lnTo>
                  <a:lnTo>
                    <a:pt x="26" y="5"/>
                  </a:lnTo>
                  <a:lnTo>
                    <a:pt x="28" y="21"/>
                  </a:lnTo>
                  <a:lnTo>
                    <a:pt x="28" y="20"/>
                  </a:lnTo>
                  <a:lnTo>
                    <a:pt x="28" y="21"/>
                  </a:lnTo>
                  <a:lnTo>
                    <a:pt x="31" y="9"/>
                  </a:lnTo>
                  <a:lnTo>
                    <a:pt x="31" y="11"/>
                  </a:lnTo>
                  <a:lnTo>
                    <a:pt x="31" y="12"/>
                  </a:lnTo>
                  <a:lnTo>
                    <a:pt x="31" y="10"/>
                  </a:lnTo>
                  <a:lnTo>
                    <a:pt x="33" y="19"/>
                  </a:lnTo>
                  <a:lnTo>
                    <a:pt x="33" y="19"/>
                  </a:lnTo>
                  <a:lnTo>
                    <a:pt x="35" y="12"/>
                  </a:lnTo>
                  <a:lnTo>
                    <a:pt x="36" y="15"/>
                  </a:lnTo>
                  <a:lnTo>
                    <a:pt x="36" y="15"/>
                  </a:lnTo>
                  <a:lnTo>
                    <a:pt x="38" y="20"/>
                  </a:lnTo>
                  <a:lnTo>
                    <a:pt x="38" y="14"/>
                  </a:lnTo>
                  <a:lnTo>
                    <a:pt x="38" y="17"/>
                  </a:lnTo>
                  <a:lnTo>
                    <a:pt x="39" y="17"/>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73" name="Freeform 840">
              <a:extLst>
                <a:ext uri="{FF2B5EF4-FFF2-40B4-BE49-F238E27FC236}">
                  <a16:creationId xmlns:a16="http://schemas.microsoft.com/office/drawing/2014/main" id="{6B4BFAE6-B64D-4AC6-A38B-874825298761}"/>
                </a:ext>
              </a:extLst>
            </p:cNvPr>
            <p:cNvSpPr>
              <a:spLocks/>
            </p:cNvSpPr>
            <p:nvPr/>
          </p:nvSpPr>
          <p:spPr bwMode="auto">
            <a:xfrm>
              <a:off x="1931298" y="2097530"/>
              <a:ext cx="61667" cy="39779"/>
            </a:xfrm>
            <a:custGeom>
              <a:avLst/>
              <a:gdLst>
                <a:gd name="T0" fmla="*/ 0 w 42"/>
                <a:gd name="T1" fmla="*/ 12 h 21"/>
                <a:gd name="T2" fmla="*/ 1 w 42"/>
                <a:gd name="T3" fmla="*/ 12 h 21"/>
                <a:gd name="T4" fmla="*/ 2 w 42"/>
                <a:gd name="T5" fmla="*/ 6 h 21"/>
                <a:gd name="T6" fmla="*/ 3 w 42"/>
                <a:gd name="T7" fmla="*/ 8 h 21"/>
                <a:gd name="T8" fmla="*/ 3 w 42"/>
                <a:gd name="T9" fmla="*/ 9 h 21"/>
                <a:gd name="T10" fmla="*/ 4 w 42"/>
                <a:gd name="T11" fmla="*/ 16 h 21"/>
                <a:gd name="T12" fmla="*/ 5 w 42"/>
                <a:gd name="T13" fmla="*/ 10 h 21"/>
                <a:gd name="T14" fmla="*/ 6 w 42"/>
                <a:gd name="T15" fmla="*/ 12 h 21"/>
                <a:gd name="T16" fmla="*/ 7 w 42"/>
                <a:gd name="T17" fmla="*/ 8 h 21"/>
                <a:gd name="T18" fmla="*/ 8 w 42"/>
                <a:gd name="T19" fmla="*/ 8 h 21"/>
                <a:gd name="T20" fmla="*/ 8 w 42"/>
                <a:gd name="T21" fmla="*/ 7 h 21"/>
                <a:gd name="T22" fmla="*/ 8 w 42"/>
                <a:gd name="T23" fmla="*/ 6 h 21"/>
                <a:gd name="T24" fmla="*/ 10 w 42"/>
                <a:gd name="T25" fmla="*/ 14 h 21"/>
                <a:gd name="T26" fmla="*/ 10 w 42"/>
                <a:gd name="T27" fmla="*/ 13 h 21"/>
                <a:gd name="T28" fmla="*/ 11 w 42"/>
                <a:gd name="T29" fmla="*/ 14 h 21"/>
                <a:gd name="T30" fmla="*/ 11 w 42"/>
                <a:gd name="T31" fmla="*/ 15 h 21"/>
                <a:gd name="T32" fmla="*/ 13 w 42"/>
                <a:gd name="T33" fmla="*/ 7 h 21"/>
                <a:gd name="T34" fmla="*/ 13 w 42"/>
                <a:gd name="T35" fmla="*/ 5 h 21"/>
                <a:gd name="T36" fmla="*/ 13 w 42"/>
                <a:gd name="T37" fmla="*/ 5 h 21"/>
                <a:gd name="T38" fmla="*/ 16 w 42"/>
                <a:gd name="T39" fmla="*/ 16 h 21"/>
                <a:gd name="T40" fmla="*/ 16 w 42"/>
                <a:gd name="T41" fmla="*/ 15 h 21"/>
                <a:gd name="T42" fmla="*/ 18 w 42"/>
                <a:gd name="T43" fmla="*/ 6 h 21"/>
                <a:gd name="T44" fmla="*/ 18 w 42"/>
                <a:gd name="T45" fmla="*/ 6 h 21"/>
                <a:gd name="T46" fmla="*/ 19 w 42"/>
                <a:gd name="T47" fmla="*/ 5 h 21"/>
                <a:gd name="T48" fmla="*/ 21 w 42"/>
                <a:gd name="T49" fmla="*/ 12 h 21"/>
                <a:gd name="T50" fmla="*/ 21 w 42"/>
                <a:gd name="T51" fmla="*/ 13 h 21"/>
                <a:gd name="T52" fmla="*/ 22 w 42"/>
                <a:gd name="T53" fmla="*/ 11 h 21"/>
                <a:gd name="T54" fmla="*/ 23 w 42"/>
                <a:gd name="T55" fmla="*/ 14 h 21"/>
                <a:gd name="T56" fmla="*/ 23 w 42"/>
                <a:gd name="T57" fmla="*/ 12 h 21"/>
                <a:gd name="T58" fmla="*/ 23 w 42"/>
                <a:gd name="T59" fmla="*/ 10 h 21"/>
                <a:gd name="T60" fmla="*/ 25 w 42"/>
                <a:gd name="T61" fmla="*/ 7 h 21"/>
                <a:gd name="T62" fmla="*/ 26 w 42"/>
                <a:gd name="T63" fmla="*/ 12 h 21"/>
                <a:gd name="T64" fmla="*/ 26 w 42"/>
                <a:gd name="T65" fmla="*/ 11 h 21"/>
                <a:gd name="T66" fmla="*/ 26 w 42"/>
                <a:gd name="T67" fmla="*/ 7 h 21"/>
                <a:gd name="T68" fmla="*/ 28 w 42"/>
                <a:gd name="T69" fmla="*/ 15 h 21"/>
                <a:gd name="T70" fmla="*/ 29 w 42"/>
                <a:gd name="T71" fmla="*/ 15 h 21"/>
                <a:gd name="T72" fmla="*/ 29 w 42"/>
                <a:gd name="T73" fmla="*/ 16 h 21"/>
                <a:gd name="T74" fmla="*/ 31 w 42"/>
                <a:gd name="T75" fmla="*/ 4 h 21"/>
                <a:gd name="T76" fmla="*/ 31 w 42"/>
                <a:gd name="T77" fmla="*/ 3 h 21"/>
                <a:gd name="T78" fmla="*/ 32 w 42"/>
                <a:gd name="T79" fmla="*/ 1 h 21"/>
                <a:gd name="T80" fmla="*/ 33 w 42"/>
                <a:gd name="T81" fmla="*/ 15 h 21"/>
                <a:gd name="T82" fmla="*/ 33 w 42"/>
                <a:gd name="T83" fmla="*/ 14 h 21"/>
                <a:gd name="T84" fmla="*/ 35 w 42"/>
                <a:gd name="T85" fmla="*/ 21 h 21"/>
                <a:gd name="T86" fmla="*/ 36 w 42"/>
                <a:gd name="T87" fmla="*/ 3 h 21"/>
                <a:gd name="T88" fmla="*/ 36 w 42"/>
                <a:gd name="T89" fmla="*/ 3 h 21"/>
                <a:gd name="T90" fmla="*/ 37 w 42"/>
                <a:gd name="T91" fmla="*/ 0 h 21"/>
                <a:gd name="T92" fmla="*/ 39 w 42"/>
                <a:gd name="T93" fmla="*/ 14 h 21"/>
                <a:gd name="T94" fmla="*/ 39 w 42"/>
                <a:gd name="T95" fmla="*/ 16 h 21"/>
                <a:gd name="T96" fmla="*/ 40 w 42"/>
                <a:gd name="T97" fmla="*/ 21 h 21"/>
                <a:gd name="T98" fmla="*/ 41 w 42"/>
                <a:gd name="T99" fmla="*/ 10 h 21"/>
                <a:gd name="T100" fmla="*/ 41 w 42"/>
                <a:gd name="T101" fmla="*/ 10 h 21"/>
                <a:gd name="T102" fmla="*/ 42 w 42"/>
                <a:gd name="T103"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 h="21">
                  <a:moveTo>
                    <a:pt x="0" y="12"/>
                  </a:moveTo>
                  <a:lnTo>
                    <a:pt x="1" y="12"/>
                  </a:lnTo>
                  <a:lnTo>
                    <a:pt x="2" y="6"/>
                  </a:lnTo>
                  <a:lnTo>
                    <a:pt x="3" y="8"/>
                  </a:lnTo>
                  <a:lnTo>
                    <a:pt x="3" y="9"/>
                  </a:lnTo>
                  <a:lnTo>
                    <a:pt x="4" y="16"/>
                  </a:lnTo>
                  <a:lnTo>
                    <a:pt x="5" y="10"/>
                  </a:lnTo>
                  <a:lnTo>
                    <a:pt x="6" y="12"/>
                  </a:lnTo>
                  <a:lnTo>
                    <a:pt x="7" y="8"/>
                  </a:lnTo>
                  <a:lnTo>
                    <a:pt x="8" y="8"/>
                  </a:lnTo>
                  <a:lnTo>
                    <a:pt x="8" y="7"/>
                  </a:lnTo>
                  <a:lnTo>
                    <a:pt x="8" y="6"/>
                  </a:lnTo>
                  <a:lnTo>
                    <a:pt x="10" y="14"/>
                  </a:lnTo>
                  <a:lnTo>
                    <a:pt x="10" y="13"/>
                  </a:lnTo>
                  <a:lnTo>
                    <a:pt x="11" y="14"/>
                  </a:lnTo>
                  <a:lnTo>
                    <a:pt x="11" y="15"/>
                  </a:lnTo>
                  <a:lnTo>
                    <a:pt x="13" y="7"/>
                  </a:lnTo>
                  <a:lnTo>
                    <a:pt x="13" y="5"/>
                  </a:lnTo>
                  <a:lnTo>
                    <a:pt x="13" y="5"/>
                  </a:lnTo>
                  <a:lnTo>
                    <a:pt x="16" y="16"/>
                  </a:lnTo>
                  <a:lnTo>
                    <a:pt x="16" y="15"/>
                  </a:lnTo>
                  <a:lnTo>
                    <a:pt x="18" y="6"/>
                  </a:lnTo>
                  <a:lnTo>
                    <a:pt x="18" y="6"/>
                  </a:lnTo>
                  <a:lnTo>
                    <a:pt x="19" y="5"/>
                  </a:lnTo>
                  <a:lnTo>
                    <a:pt x="21" y="12"/>
                  </a:lnTo>
                  <a:lnTo>
                    <a:pt x="21" y="13"/>
                  </a:lnTo>
                  <a:lnTo>
                    <a:pt x="22" y="11"/>
                  </a:lnTo>
                  <a:lnTo>
                    <a:pt x="23" y="14"/>
                  </a:lnTo>
                  <a:lnTo>
                    <a:pt x="23" y="12"/>
                  </a:lnTo>
                  <a:lnTo>
                    <a:pt x="23" y="10"/>
                  </a:lnTo>
                  <a:lnTo>
                    <a:pt x="25" y="7"/>
                  </a:lnTo>
                  <a:lnTo>
                    <a:pt x="26" y="12"/>
                  </a:lnTo>
                  <a:lnTo>
                    <a:pt x="26" y="11"/>
                  </a:lnTo>
                  <a:lnTo>
                    <a:pt x="26" y="7"/>
                  </a:lnTo>
                  <a:lnTo>
                    <a:pt x="28" y="15"/>
                  </a:lnTo>
                  <a:lnTo>
                    <a:pt x="29" y="15"/>
                  </a:lnTo>
                  <a:lnTo>
                    <a:pt x="29" y="16"/>
                  </a:lnTo>
                  <a:lnTo>
                    <a:pt x="31" y="4"/>
                  </a:lnTo>
                  <a:lnTo>
                    <a:pt x="31" y="3"/>
                  </a:lnTo>
                  <a:lnTo>
                    <a:pt x="32" y="1"/>
                  </a:lnTo>
                  <a:lnTo>
                    <a:pt x="33" y="15"/>
                  </a:lnTo>
                  <a:lnTo>
                    <a:pt x="33" y="14"/>
                  </a:lnTo>
                  <a:lnTo>
                    <a:pt x="35" y="21"/>
                  </a:lnTo>
                  <a:lnTo>
                    <a:pt x="36" y="3"/>
                  </a:lnTo>
                  <a:lnTo>
                    <a:pt x="36" y="3"/>
                  </a:lnTo>
                  <a:lnTo>
                    <a:pt x="37" y="0"/>
                  </a:lnTo>
                  <a:lnTo>
                    <a:pt x="39" y="14"/>
                  </a:lnTo>
                  <a:lnTo>
                    <a:pt x="39" y="16"/>
                  </a:lnTo>
                  <a:lnTo>
                    <a:pt x="40" y="21"/>
                  </a:lnTo>
                  <a:lnTo>
                    <a:pt x="41" y="10"/>
                  </a:lnTo>
                  <a:lnTo>
                    <a:pt x="41" y="10"/>
                  </a:lnTo>
                  <a:lnTo>
                    <a:pt x="42" y="0"/>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74" name="Freeform 841">
              <a:extLst>
                <a:ext uri="{FF2B5EF4-FFF2-40B4-BE49-F238E27FC236}">
                  <a16:creationId xmlns:a16="http://schemas.microsoft.com/office/drawing/2014/main" id="{2D21CBF3-B3AA-4988-8F4E-4FFD4DE38180}"/>
                </a:ext>
              </a:extLst>
            </p:cNvPr>
            <p:cNvSpPr>
              <a:spLocks/>
            </p:cNvSpPr>
            <p:nvPr/>
          </p:nvSpPr>
          <p:spPr bwMode="auto">
            <a:xfrm>
              <a:off x="1991497" y="2097530"/>
              <a:ext cx="57262" cy="41672"/>
            </a:xfrm>
            <a:custGeom>
              <a:avLst/>
              <a:gdLst>
                <a:gd name="T0" fmla="*/ 0 w 39"/>
                <a:gd name="T1" fmla="*/ 10 h 22"/>
                <a:gd name="T2" fmla="*/ 1 w 39"/>
                <a:gd name="T3" fmla="*/ 0 h 22"/>
                <a:gd name="T4" fmla="*/ 3 w 39"/>
                <a:gd name="T5" fmla="*/ 8 h 22"/>
                <a:gd name="T6" fmla="*/ 3 w 39"/>
                <a:gd name="T7" fmla="*/ 8 h 22"/>
                <a:gd name="T8" fmla="*/ 4 w 39"/>
                <a:gd name="T9" fmla="*/ 18 h 22"/>
                <a:gd name="T10" fmla="*/ 5 w 39"/>
                <a:gd name="T11" fmla="*/ 10 h 22"/>
                <a:gd name="T12" fmla="*/ 5 w 39"/>
                <a:gd name="T13" fmla="*/ 10 h 22"/>
                <a:gd name="T14" fmla="*/ 6 w 39"/>
                <a:gd name="T15" fmla="*/ 15 h 22"/>
                <a:gd name="T16" fmla="*/ 8 w 39"/>
                <a:gd name="T17" fmla="*/ 3 h 22"/>
                <a:gd name="T18" fmla="*/ 8 w 39"/>
                <a:gd name="T19" fmla="*/ 2 h 22"/>
                <a:gd name="T20" fmla="*/ 10 w 39"/>
                <a:gd name="T21" fmla="*/ 12 h 22"/>
                <a:gd name="T22" fmla="*/ 10 w 39"/>
                <a:gd name="T23" fmla="*/ 10 h 22"/>
                <a:gd name="T24" fmla="*/ 11 w 39"/>
                <a:gd name="T25" fmla="*/ 12 h 22"/>
                <a:gd name="T26" fmla="*/ 12 w 39"/>
                <a:gd name="T27" fmla="*/ 19 h 22"/>
                <a:gd name="T28" fmla="*/ 13 w 39"/>
                <a:gd name="T29" fmla="*/ 9 h 22"/>
                <a:gd name="T30" fmla="*/ 13 w 39"/>
                <a:gd name="T31" fmla="*/ 7 h 22"/>
                <a:gd name="T32" fmla="*/ 14 w 39"/>
                <a:gd name="T33" fmla="*/ 1 h 22"/>
                <a:gd name="T34" fmla="*/ 15 w 39"/>
                <a:gd name="T35" fmla="*/ 13 h 22"/>
                <a:gd name="T36" fmla="*/ 16 w 39"/>
                <a:gd name="T37" fmla="*/ 14 h 22"/>
                <a:gd name="T38" fmla="*/ 17 w 39"/>
                <a:gd name="T39" fmla="*/ 17 h 22"/>
                <a:gd name="T40" fmla="*/ 18 w 39"/>
                <a:gd name="T41" fmla="*/ 10 h 22"/>
                <a:gd name="T42" fmla="*/ 18 w 39"/>
                <a:gd name="T43" fmla="*/ 13 h 22"/>
                <a:gd name="T44" fmla="*/ 18 w 39"/>
                <a:gd name="T45" fmla="*/ 12 h 22"/>
                <a:gd name="T46" fmla="*/ 20 w 39"/>
                <a:gd name="T47" fmla="*/ 6 h 22"/>
                <a:gd name="T48" fmla="*/ 20 w 39"/>
                <a:gd name="T49" fmla="*/ 10 h 22"/>
                <a:gd name="T50" fmla="*/ 21 w 39"/>
                <a:gd name="T51" fmla="*/ 9 h 22"/>
                <a:gd name="T52" fmla="*/ 21 w 39"/>
                <a:gd name="T53" fmla="*/ 18 h 22"/>
                <a:gd name="T54" fmla="*/ 22 w 39"/>
                <a:gd name="T55" fmla="*/ 9 h 22"/>
                <a:gd name="T56" fmla="*/ 23 w 39"/>
                <a:gd name="T57" fmla="*/ 12 h 22"/>
                <a:gd name="T58" fmla="*/ 23 w 39"/>
                <a:gd name="T59" fmla="*/ 9 h 22"/>
                <a:gd name="T60" fmla="*/ 23 w 39"/>
                <a:gd name="T61" fmla="*/ 3 h 22"/>
                <a:gd name="T62" fmla="*/ 26 w 39"/>
                <a:gd name="T63" fmla="*/ 14 h 22"/>
                <a:gd name="T64" fmla="*/ 26 w 39"/>
                <a:gd name="T65" fmla="*/ 13 h 22"/>
                <a:gd name="T66" fmla="*/ 27 w 39"/>
                <a:gd name="T67" fmla="*/ 5 h 22"/>
                <a:gd name="T68" fmla="*/ 28 w 39"/>
                <a:gd name="T69" fmla="*/ 17 h 22"/>
                <a:gd name="T70" fmla="*/ 28 w 39"/>
                <a:gd name="T71" fmla="*/ 14 h 22"/>
                <a:gd name="T72" fmla="*/ 28 w 39"/>
                <a:gd name="T73" fmla="*/ 12 h 22"/>
                <a:gd name="T74" fmla="*/ 29 w 39"/>
                <a:gd name="T75" fmla="*/ 2 h 22"/>
                <a:gd name="T76" fmla="*/ 30 w 39"/>
                <a:gd name="T77" fmla="*/ 14 h 22"/>
                <a:gd name="T78" fmla="*/ 31 w 39"/>
                <a:gd name="T79" fmla="*/ 11 h 22"/>
                <a:gd name="T80" fmla="*/ 31 w 39"/>
                <a:gd name="T81" fmla="*/ 10 h 22"/>
                <a:gd name="T82" fmla="*/ 31 w 39"/>
                <a:gd name="T83" fmla="*/ 17 h 22"/>
                <a:gd name="T84" fmla="*/ 33 w 39"/>
                <a:gd name="T85" fmla="*/ 7 h 22"/>
                <a:gd name="T86" fmla="*/ 33 w 39"/>
                <a:gd name="T87" fmla="*/ 10 h 22"/>
                <a:gd name="T88" fmla="*/ 33 w 39"/>
                <a:gd name="T89" fmla="*/ 12 h 22"/>
                <a:gd name="T90" fmla="*/ 34 w 39"/>
                <a:gd name="T91" fmla="*/ 3 h 22"/>
                <a:gd name="T92" fmla="*/ 36 w 39"/>
                <a:gd name="T93" fmla="*/ 14 h 22"/>
                <a:gd name="T94" fmla="*/ 36 w 39"/>
                <a:gd name="T95" fmla="*/ 16 h 22"/>
                <a:gd name="T96" fmla="*/ 37 w 39"/>
                <a:gd name="T97" fmla="*/ 5 h 22"/>
                <a:gd name="T98" fmla="*/ 38 w 39"/>
                <a:gd name="T99" fmla="*/ 22 h 22"/>
                <a:gd name="T100" fmla="*/ 38 w 39"/>
                <a:gd name="T101" fmla="*/ 12 h 22"/>
                <a:gd name="T102" fmla="*/ 39 w 39"/>
                <a:gd name="T103" fmla="*/ 1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 h="22">
                  <a:moveTo>
                    <a:pt x="0" y="10"/>
                  </a:moveTo>
                  <a:lnTo>
                    <a:pt x="1" y="0"/>
                  </a:lnTo>
                  <a:lnTo>
                    <a:pt x="3" y="8"/>
                  </a:lnTo>
                  <a:lnTo>
                    <a:pt x="3" y="8"/>
                  </a:lnTo>
                  <a:lnTo>
                    <a:pt x="4" y="18"/>
                  </a:lnTo>
                  <a:lnTo>
                    <a:pt x="5" y="10"/>
                  </a:lnTo>
                  <a:lnTo>
                    <a:pt x="5" y="10"/>
                  </a:lnTo>
                  <a:lnTo>
                    <a:pt x="6" y="15"/>
                  </a:lnTo>
                  <a:lnTo>
                    <a:pt x="8" y="3"/>
                  </a:lnTo>
                  <a:lnTo>
                    <a:pt x="8" y="2"/>
                  </a:lnTo>
                  <a:lnTo>
                    <a:pt x="10" y="12"/>
                  </a:lnTo>
                  <a:lnTo>
                    <a:pt x="10" y="10"/>
                  </a:lnTo>
                  <a:lnTo>
                    <a:pt x="11" y="12"/>
                  </a:lnTo>
                  <a:lnTo>
                    <a:pt x="12" y="19"/>
                  </a:lnTo>
                  <a:lnTo>
                    <a:pt x="13" y="9"/>
                  </a:lnTo>
                  <a:lnTo>
                    <a:pt x="13" y="7"/>
                  </a:lnTo>
                  <a:lnTo>
                    <a:pt x="14" y="1"/>
                  </a:lnTo>
                  <a:lnTo>
                    <a:pt x="15" y="13"/>
                  </a:lnTo>
                  <a:lnTo>
                    <a:pt x="16" y="14"/>
                  </a:lnTo>
                  <a:lnTo>
                    <a:pt x="17" y="17"/>
                  </a:lnTo>
                  <a:lnTo>
                    <a:pt x="18" y="10"/>
                  </a:lnTo>
                  <a:lnTo>
                    <a:pt x="18" y="13"/>
                  </a:lnTo>
                  <a:lnTo>
                    <a:pt x="18" y="12"/>
                  </a:lnTo>
                  <a:lnTo>
                    <a:pt x="20" y="6"/>
                  </a:lnTo>
                  <a:lnTo>
                    <a:pt x="20" y="10"/>
                  </a:lnTo>
                  <a:lnTo>
                    <a:pt x="21" y="9"/>
                  </a:lnTo>
                  <a:lnTo>
                    <a:pt x="21" y="18"/>
                  </a:lnTo>
                  <a:lnTo>
                    <a:pt x="22" y="9"/>
                  </a:lnTo>
                  <a:lnTo>
                    <a:pt x="23" y="12"/>
                  </a:lnTo>
                  <a:lnTo>
                    <a:pt x="23" y="9"/>
                  </a:lnTo>
                  <a:lnTo>
                    <a:pt x="23" y="3"/>
                  </a:lnTo>
                  <a:lnTo>
                    <a:pt x="26" y="14"/>
                  </a:lnTo>
                  <a:lnTo>
                    <a:pt x="26" y="13"/>
                  </a:lnTo>
                  <a:lnTo>
                    <a:pt x="27" y="5"/>
                  </a:lnTo>
                  <a:lnTo>
                    <a:pt x="28" y="17"/>
                  </a:lnTo>
                  <a:lnTo>
                    <a:pt x="28" y="14"/>
                  </a:lnTo>
                  <a:lnTo>
                    <a:pt x="28" y="12"/>
                  </a:lnTo>
                  <a:lnTo>
                    <a:pt x="29" y="2"/>
                  </a:lnTo>
                  <a:lnTo>
                    <a:pt x="30" y="14"/>
                  </a:lnTo>
                  <a:lnTo>
                    <a:pt x="31" y="11"/>
                  </a:lnTo>
                  <a:lnTo>
                    <a:pt x="31" y="10"/>
                  </a:lnTo>
                  <a:lnTo>
                    <a:pt x="31" y="17"/>
                  </a:lnTo>
                  <a:lnTo>
                    <a:pt x="33" y="7"/>
                  </a:lnTo>
                  <a:lnTo>
                    <a:pt x="33" y="10"/>
                  </a:lnTo>
                  <a:lnTo>
                    <a:pt x="33" y="12"/>
                  </a:lnTo>
                  <a:lnTo>
                    <a:pt x="34" y="3"/>
                  </a:lnTo>
                  <a:lnTo>
                    <a:pt x="36" y="14"/>
                  </a:lnTo>
                  <a:lnTo>
                    <a:pt x="36" y="16"/>
                  </a:lnTo>
                  <a:lnTo>
                    <a:pt x="37" y="5"/>
                  </a:lnTo>
                  <a:lnTo>
                    <a:pt x="38" y="22"/>
                  </a:lnTo>
                  <a:lnTo>
                    <a:pt x="38" y="12"/>
                  </a:lnTo>
                  <a:lnTo>
                    <a:pt x="39" y="14"/>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75" name="Freeform 842">
              <a:extLst>
                <a:ext uri="{FF2B5EF4-FFF2-40B4-BE49-F238E27FC236}">
                  <a16:creationId xmlns:a16="http://schemas.microsoft.com/office/drawing/2014/main" id="{F77AAA76-A2BF-4B26-AFC1-73F6A428C428}"/>
                </a:ext>
              </a:extLst>
            </p:cNvPr>
            <p:cNvSpPr>
              <a:spLocks/>
            </p:cNvSpPr>
            <p:nvPr/>
          </p:nvSpPr>
          <p:spPr bwMode="auto">
            <a:xfrm>
              <a:off x="2047291" y="1993349"/>
              <a:ext cx="54326" cy="301184"/>
            </a:xfrm>
            <a:custGeom>
              <a:avLst/>
              <a:gdLst>
                <a:gd name="T0" fmla="*/ 0 w 37"/>
                <a:gd name="T1" fmla="*/ 67 h 159"/>
                <a:gd name="T2" fmla="*/ 1 w 37"/>
                <a:gd name="T3" fmla="*/ 69 h 159"/>
                <a:gd name="T4" fmla="*/ 2 w 37"/>
                <a:gd name="T5" fmla="*/ 56 h 159"/>
                <a:gd name="T6" fmla="*/ 3 w 37"/>
                <a:gd name="T7" fmla="*/ 74 h 159"/>
                <a:gd name="T8" fmla="*/ 3 w 37"/>
                <a:gd name="T9" fmla="*/ 75 h 159"/>
                <a:gd name="T10" fmla="*/ 3 w 37"/>
                <a:gd name="T11" fmla="*/ 77 h 159"/>
                <a:gd name="T12" fmla="*/ 5 w 37"/>
                <a:gd name="T13" fmla="*/ 37 h 159"/>
                <a:gd name="T14" fmla="*/ 5 w 37"/>
                <a:gd name="T15" fmla="*/ 43 h 159"/>
                <a:gd name="T16" fmla="*/ 6 w 37"/>
                <a:gd name="T17" fmla="*/ 54 h 159"/>
                <a:gd name="T18" fmla="*/ 6 w 37"/>
                <a:gd name="T19" fmla="*/ 74 h 159"/>
                <a:gd name="T20" fmla="*/ 8 w 37"/>
                <a:gd name="T21" fmla="*/ 41 h 159"/>
                <a:gd name="T22" fmla="*/ 8 w 37"/>
                <a:gd name="T23" fmla="*/ 63 h 159"/>
                <a:gd name="T24" fmla="*/ 8 w 37"/>
                <a:gd name="T25" fmla="*/ 65 h 159"/>
                <a:gd name="T26" fmla="*/ 10 w 37"/>
                <a:gd name="T27" fmla="*/ 117 h 159"/>
                <a:gd name="T28" fmla="*/ 10 w 37"/>
                <a:gd name="T29" fmla="*/ 48 h 159"/>
                <a:gd name="T30" fmla="*/ 11 w 37"/>
                <a:gd name="T31" fmla="*/ 44 h 159"/>
                <a:gd name="T32" fmla="*/ 12 w 37"/>
                <a:gd name="T33" fmla="*/ 74 h 159"/>
                <a:gd name="T34" fmla="*/ 13 w 37"/>
                <a:gd name="T35" fmla="*/ 55 h 159"/>
                <a:gd name="T36" fmla="*/ 13 w 37"/>
                <a:gd name="T37" fmla="*/ 51 h 159"/>
                <a:gd name="T38" fmla="*/ 14 w 37"/>
                <a:gd name="T39" fmla="*/ 29 h 159"/>
                <a:gd name="T40" fmla="*/ 16 w 37"/>
                <a:gd name="T41" fmla="*/ 93 h 159"/>
                <a:gd name="T42" fmla="*/ 16 w 37"/>
                <a:gd name="T43" fmla="*/ 114 h 159"/>
                <a:gd name="T44" fmla="*/ 16 w 37"/>
                <a:gd name="T45" fmla="*/ 132 h 159"/>
                <a:gd name="T46" fmla="*/ 18 w 37"/>
                <a:gd name="T47" fmla="*/ 15 h 159"/>
                <a:gd name="T48" fmla="*/ 18 w 37"/>
                <a:gd name="T49" fmla="*/ 23 h 159"/>
                <a:gd name="T50" fmla="*/ 19 w 37"/>
                <a:gd name="T51" fmla="*/ 64 h 159"/>
                <a:gd name="T52" fmla="*/ 21 w 37"/>
                <a:gd name="T53" fmla="*/ 0 h 159"/>
                <a:gd name="T54" fmla="*/ 21 w 37"/>
                <a:gd name="T55" fmla="*/ 12 h 159"/>
                <a:gd name="T56" fmla="*/ 21 w 37"/>
                <a:gd name="T57" fmla="*/ 36 h 159"/>
                <a:gd name="T58" fmla="*/ 21 w 37"/>
                <a:gd name="T59" fmla="*/ 125 h 159"/>
                <a:gd name="T60" fmla="*/ 23 w 37"/>
                <a:gd name="T61" fmla="*/ 89 h 159"/>
                <a:gd name="T62" fmla="*/ 23 w 37"/>
                <a:gd name="T63" fmla="*/ 72 h 159"/>
                <a:gd name="T64" fmla="*/ 24 w 37"/>
                <a:gd name="T65" fmla="*/ 98 h 159"/>
                <a:gd name="T66" fmla="*/ 25 w 37"/>
                <a:gd name="T67" fmla="*/ 45 h 159"/>
                <a:gd name="T68" fmla="*/ 26 w 37"/>
                <a:gd name="T69" fmla="*/ 74 h 159"/>
                <a:gd name="T70" fmla="*/ 26 w 37"/>
                <a:gd name="T71" fmla="*/ 66 h 159"/>
                <a:gd name="T72" fmla="*/ 28 w 37"/>
                <a:gd name="T73" fmla="*/ 103 h 159"/>
                <a:gd name="T74" fmla="*/ 28 w 37"/>
                <a:gd name="T75" fmla="*/ 32 h 159"/>
                <a:gd name="T76" fmla="*/ 29 w 37"/>
                <a:gd name="T77" fmla="*/ 33 h 159"/>
                <a:gd name="T78" fmla="*/ 30 w 37"/>
                <a:gd name="T79" fmla="*/ 88 h 159"/>
                <a:gd name="T80" fmla="*/ 31 w 37"/>
                <a:gd name="T81" fmla="*/ 42 h 159"/>
                <a:gd name="T82" fmla="*/ 31 w 37"/>
                <a:gd name="T83" fmla="*/ 50 h 159"/>
                <a:gd name="T84" fmla="*/ 32 w 37"/>
                <a:gd name="T85" fmla="*/ 14 h 159"/>
                <a:gd name="T86" fmla="*/ 33 w 37"/>
                <a:gd name="T87" fmla="*/ 106 h 159"/>
                <a:gd name="T88" fmla="*/ 33 w 37"/>
                <a:gd name="T89" fmla="*/ 65 h 159"/>
                <a:gd name="T90" fmla="*/ 33 w 37"/>
                <a:gd name="T91" fmla="*/ 51 h 159"/>
                <a:gd name="T92" fmla="*/ 34 w 37"/>
                <a:gd name="T93" fmla="*/ 29 h 159"/>
                <a:gd name="T94" fmla="*/ 35 w 37"/>
                <a:gd name="T95" fmla="*/ 159 h 159"/>
                <a:gd name="T96" fmla="*/ 36 w 37"/>
                <a:gd name="T97" fmla="*/ 75 h 159"/>
                <a:gd name="T98" fmla="*/ 36 w 37"/>
                <a:gd name="T99" fmla="*/ 68 h 159"/>
                <a:gd name="T100" fmla="*/ 36 w 37"/>
                <a:gd name="T101" fmla="*/ 59 h 159"/>
                <a:gd name="T102" fmla="*/ 37 w 37"/>
                <a:gd name="T103" fmla="*/ 13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 h="159">
                  <a:moveTo>
                    <a:pt x="0" y="67"/>
                  </a:moveTo>
                  <a:lnTo>
                    <a:pt x="1" y="69"/>
                  </a:lnTo>
                  <a:lnTo>
                    <a:pt x="2" y="56"/>
                  </a:lnTo>
                  <a:lnTo>
                    <a:pt x="3" y="74"/>
                  </a:lnTo>
                  <a:lnTo>
                    <a:pt x="3" y="75"/>
                  </a:lnTo>
                  <a:lnTo>
                    <a:pt x="3" y="77"/>
                  </a:lnTo>
                  <a:lnTo>
                    <a:pt x="5" y="37"/>
                  </a:lnTo>
                  <a:lnTo>
                    <a:pt x="5" y="43"/>
                  </a:lnTo>
                  <a:lnTo>
                    <a:pt x="6" y="54"/>
                  </a:lnTo>
                  <a:lnTo>
                    <a:pt x="6" y="74"/>
                  </a:lnTo>
                  <a:lnTo>
                    <a:pt x="8" y="41"/>
                  </a:lnTo>
                  <a:lnTo>
                    <a:pt x="8" y="63"/>
                  </a:lnTo>
                  <a:lnTo>
                    <a:pt x="8" y="65"/>
                  </a:lnTo>
                  <a:lnTo>
                    <a:pt x="10" y="117"/>
                  </a:lnTo>
                  <a:lnTo>
                    <a:pt x="10" y="48"/>
                  </a:lnTo>
                  <a:lnTo>
                    <a:pt x="11" y="44"/>
                  </a:lnTo>
                  <a:lnTo>
                    <a:pt x="12" y="74"/>
                  </a:lnTo>
                  <a:lnTo>
                    <a:pt x="13" y="55"/>
                  </a:lnTo>
                  <a:lnTo>
                    <a:pt x="13" y="51"/>
                  </a:lnTo>
                  <a:lnTo>
                    <a:pt x="14" y="29"/>
                  </a:lnTo>
                  <a:lnTo>
                    <a:pt x="16" y="93"/>
                  </a:lnTo>
                  <a:lnTo>
                    <a:pt x="16" y="114"/>
                  </a:lnTo>
                  <a:lnTo>
                    <a:pt x="16" y="132"/>
                  </a:lnTo>
                  <a:lnTo>
                    <a:pt x="18" y="15"/>
                  </a:lnTo>
                  <a:lnTo>
                    <a:pt x="18" y="23"/>
                  </a:lnTo>
                  <a:lnTo>
                    <a:pt x="19" y="64"/>
                  </a:lnTo>
                  <a:lnTo>
                    <a:pt x="21" y="0"/>
                  </a:lnTo>
                  <a:lnTo>
                    <a:pt x="21" y="12"/>
                  </a:lnTo>
                  <a:lnTo>
                    <a:pt x="21" y="36"/>
                  </a:lnTo>
                  <a:lnTo>
                    <a:pt x="21" y="125"/>
                  </a:lnTo>
                  <a:lnTo>
                    <a:pt x="23" y="89"/>
                  </a:lnTo>
                  <a:lnTo>
                    <a:pt x="23" y="72"/>
                  </a:lnTo>
                  <a:lnTo>
                    <a:pt x="24" y="98"/>
                  </a:lnTo>
                  <a:lnTo>
                    <a:pt x="25" y="45"/>
                  </a:lnTo>
                  <a:lnTo>
                    <a:pt x="26" y="74"/>
                  </a:lnTo>
                  <a:lnTo>
                    <a:pt x="26" y="66"/>
                  </a:lnTo>
                  <a:lnTo>
                    <a:pt x="28" y="103"/>
                  </a:lnTo>
                  <a:lnTo>
                    <a:pt x="28" y="32"/>
                  </a:lnTo>
                  <a:lnTo>
                    <a:pt x="29" y="33"/>
                  </a:lnTo>
                  <a:lnTo>
                    <a:pt x="30" y="88"/>
                  </a:lnTo>
                  <a:lnTo>
                    <a:pt x="31" y="42"/>
                  </a:lnTo>
                  <a:lnTo>
                    <a:pt x="31" y="50"/>
                  </a:lnTo>
                  <a:lnTo>
                    <a:pt x="32" y="14"/>
                  </a:lnTo>
                  <a:lnTo>
                    <a:pt x="33" y="106"/>
                  </a:lnTo>
                  <a:lnTo>
                    <a:pt x="33" y="65"/>
                  </a:lnTo>
                  <a:lnTo>
                    <a:pt x="33" y="51"/>
                  </a:lnTo>
                  <a:lnTo>
                    <a:pt x="34" y="29"/>
                  </a:lnTo>
                  <a:lnTo>
                    <a:pt x="35" y="159"/>
                  </a:lnTo>
                  <a:lnTo>
                    <a:pt x="36" y="75"/>
                  </a:lnTo>
                  <a:lnTo>
                    <a:pt x="36" y="68"/>
                  </a:lnTo>
                  <a:lnTo>
                    <a:pt x="36" y="59"/>
                  </a:lnTo>
                  <a:lnTo>
                    <a:pt x="37" y="130"/>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76" name="Freeform 843">
              <a:extLst>
                <a:ext uri="{FF2B5EF4-FFF2-40B4-BE49-F238E27FC236}">
                  <a16:creationId xmlns:a16="http://schemas.microsoft.com/office/drawing/2014/main" id="{9C448B75-1A70-495F-AA73-8788C5226318}"/>
                </a:ext>
              </a:extLst>
            </p:cNvPr>
            <p:cNvSpPr>
              <a:spLocks/>
            </p:cNvSpPr>
            <p:nvPr/>
          </p:nvSpPr>
          <p:spPr bwMode="auto">
            <a:xfrm>
              <a:off x="2100148" y="1877800"/>
              <a:ext cx="60199" cy="484925"/>
            </a:xfrm>
            <a:custGeom>
              <a:avLst/>
              <a:gdLst>
                <a:gd name="T0" fmla="*/ 0 w 41"/>
                <a:gd name="T1" fmla="*/ 120 h 256"/>
                <a:gd name="T2" fmla="*/ 1 w 41"/>
                <a:gd name="T3" fmla="*/ 191 h 256"/>
                <a:gd name="T4" fmla="*/ 3 w 41"/>
                <a:gd name="T5" fmla="*/ 159 h 256"/>
                <a:gd name="T6" fmla="*/ 3 w 41"/>
                <a:gd name="T7" fmla="*/ 148 h 256"/>
                <a:gd name="T8" fmla="*/ 5 w 41"/>
                <a:gd name="T9" fmla="*/ 0 h 256"/>
                <a:gd name="T10" fmla="*/ 5 w 41"/>
                <a:gd name="T11" fmla="*/ 21 h 256"/>
                <a:gd name="T12" fmla="*/ 5 w 41"/>
                <a:gd name="T13" fmla="*/ 29 h 256"/>
                <a:gd name="T14" fmla="*/ 6 w 41"/>
                <a:gd name="T15" fmla="*/ 256 h 256"/>
                <a:gd name="T16" fmla="*/ 8 w 41"/>
                <a:gd name="T17" fmla="*/ 137 h 256"/>
                <a:gd name="T18" fmla="*/ 8 w 41"/>
                <a:gd name="T19" fmla="*/ 157 h 256"/>
                <a:gd name="T20" fmla="*/ 9 w 41"/>
                <a:gd name="T21" fmla="*/ 204 h 256"/>
                <a:gd name="T22" fmla="*/ 9 w 41"/>
                <a:gd name="T23" fmla="*/ 78 h 256"/>
                <a:gd name="T24" fmla="*/ 10 w 41"/>
                <a:gd name="T25" fmla="*/ 101 h 256"/>
                <a:gd name="T26" fmla="*/ 10 w 41"/>
                <a:gd name="T27" fmla="*/ 107 h 256"/>
                <a:gd name="T28" fmla="*/ 11 w 41"/>
                <a:gd name="T29" fmla="*/ 178 h 256"/>
                <a:gd name="T30" fmla="*/ 13 w 41"/>
                <a:gd name="T31" fmla="*/ 129 h 256"/>
                <a:gd name="T32" fmla="*/ 13 w 41"/>
                <a:gd name="T33" fmla="*/ 136 h 256"/>
                <a:gd name="T34" fmla="*/ 14 w 41"/>
                <a:gd name="T35" fmla="*/ 64 h 256"/>
                <a:gd name="T36" fmla="*/ 15 w 41"/>
                <a:gd name="T37" fmla="*/ 182 h 256"/>
                <a:gd name="T38" fmla="*/ 15 w 41"/>
                <a:gd name="T39" fmla="*/ 173 h 256"/>
                <a:gd name="T40" fmla="*/ 17 w 41"/>
                <a:gd name="T41" fmla="*/ 82 h 256"/>
                <a:gd name="T42" fmla="*/ 18 w 41"/>
                <a:gd name="T43" fmla="*/ 127 h 256"/>
                <a:gd name="T44" fmla="*/ 18 w 41"/>
                <a:gd name="T45" fmla="*/ 155 h 256"/>
                <a:gd name="T46" fmla="*/ 18 w 41"/>
                <a:gd name="T47" fmla="*/ 203 h 256"/>
                <a:gd name="T48" fmla="*/ 20 w 41"/>
                <a:gd name="T49" fmla="*/ 77 h 256"/>
                <a:gd name="T50" fmla="*/ 20 w 41"/>
                <a:gd name="T51" fmla="*/ 100 h 256"/>
                <a:gd name="T52" fmla="*/ 21 w 41"/>
                <a:gd name="T53" fmla="*/ 118 h 256"/>
                <a:gd name="T54" fmla="*/ 22 w 41"/>
                <a:gd name="T55" fmla="*/ 82 h 256"/>
                <a:gd name="T56" fmla="*/ 23 w 41"/>
                <a:gd name="T57" fmla="*/ 210 h 256"/>
                <a:gd name="T58" fmla="*/ 23 w 41"/>
                <a:gd name="T59" fmla="*/ 226 h 256"/>
                <a:gd name="T60" fmla="*/ 25 w 41"/>
                <a:gd name="T61" fmla="*/ 83 h 256"/>
                <a:gd name="T62" fmla="*/ 26 w 41"/>
                <a:gd name="T63" fmla="*/ 89 h 256"/>
                <a:gd name="T64" fmla="*/ 26 w 41"/>
                <a:gd name="T65" fmla="*/ 83 h 256"/>
                <a:gd name="T66" fmla="*/ 27 w 41"/>
                <a:gd name="T67" fmla="*/ 218 h 256"/>
                <a:gd name="T68" fmla="*/ 28 w 41"/>
                <a:gd name="T69" fmla="*/ 128 h 256"/>
                <a:gd name="T70" fmla="*/ 28 w 41"/>
                <a:gd name="T71" fmla="*/ 90 h 256"/>
                <a:gd name="T72" fmla="*/ 30 w 41"/>
                <a:gd name="T73" fmla="*/ 117 h 256"/>
                <a:gd name="T74" fmla="*/ 31 w 41"/>
                <a:gd name="T75" fmla="*/ 75 h 256"/>
                <a:gd name="T76" fmla="*/ 31 w 41"/>
                <a:gd name="T77" fmla="*/ 76 h 256"/>
                <a:gd name="T78" fmla="*/ 33 w 41"/>
                <a:gd name="T79" fmla="*/ 227 h 256"/>
                <a:gd name="T80" fmla="*/ 33 w 41"/>
                <a:gd name="T81" fmla="*/ 242 h 256"/>
                <a:gd name="T82" fmla="*/ 34 w 41"/>
                <a:gd name="T83" fmla="*/ 65 h 256"/>
                <a:gd name="T84" fmla="*/ 36 w 41"/>
                <a:gd name="T85" fmla="*/ 113 h 256"/>
                <a:gd name="T86" fmla="*/ 36 w 41"/>
                <a:gd name="T87" fmla="*/ 83 h 256"/>
                <a:gd name="T88" fmla="*/ 36 w 41"/>
                <a:gd name="T89" fmla="*/ 44 h 256"/>
                <a:gd name="T90" fmla="*/ 38 w 41"/>
                <a:gd name="T91" fmla="*/ 208 h 256"/>
                <a:gd name="T92" fmla="*/ 38 w 41"/>
                <a:gd name="T93" fmla="*/ 177 h 256"/>
                <a:gd name="T94" fmla="*/ 38 w 41"/>
                <a:gd name="T95" fmla="*/ 175 h 256"/>
                <a:gd name="T96" fmla="*/ 39 w 41"/>
                <a:gd name="T97" fmla="*/ 71 h 256"/>
                <a:gd name="T98" fmla="*/ 40 w 41"/>
                <a:gd name="T99" fmla="*/ 178 h 256"/>
                <a:gd name="T100" fmla="*/ 41 w 41"/>
                <a:gd name="T101" fmla="*/ 155 h 256"/>
                <a:gd name="T102" fmla="*/ 41 w 41"/>
                <a:gd name="T103" fmla="*/ 17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 h="256">
                  <a:moveTo>
                    <a:pt x="0" y="120"/>
                  </a:moveTo>
                  <a:lnTo>
                    <a:pt x="1" y="191"/>
                  </a:lnTo>
                  <a:lnTo>
                    <a:pt x="3" y="159"/>
                  </a:lnTo>
                  <a:lnTo>
                    <a:pt x="3" y="148"/>
                  </a:lnTo>
                  <a:lnTo>
                    <a:pt x="5" y="0"/>
                  </a:lnTo>
                  <a:lnTo>
                    <a:pt x="5" y="21"/>
                  </a:lnTo>
                  <a:lnTo>
                    <a:pt x="5" y="29"/>
                  </a:lnTo>
                  <a:lnTo>
                    <a:pt x="6" y="256"/>
                  </a:lnTo>
                  <a:lnTo>
                    <a:pt x="8" y="137"/>
                  </a:lnTo>
                  <a:lnTo>
                    <a:pt x="8" y="157"/>
                  </a:lnTo>
                  <a:lnTo>
                    <a:pt x="9" y="204"/>
                  </a:lnTo>
                  <a:lnTo>
                    <a:pt x="9" y="78"/>
                  </a:lnTo>
                  <a:lnTo>
                    <a:pt x="10" y="101"/>
                  </a:lnTo>
                  <a:lnTo>
                    <a:pt x="10" y="107"/>
                  </a:lnTo>
                  <a:lnTo>
                    <a:pt x="11" y="178"/>
                  </a:lnTo>
                  <a:lnTo>
                    <a:pt x="13" y="129"/>
                  </a:lnTo>
                  <a:lnTo>
                    <a:pt x="13" y="136"/>
                  </a:lnTo>
                  <a:lnTo>
                    <a:pt x="14" y="64"/>
                  </a:lnTo>
                  <a:lnTo>
                    <a:pt x="15" y="182"/>
                  </a:lnTo>
                  <a:lnTo>
                    <a:pt x="15" y="173"/>
                  </a:lnTo>
                  <a:lnTo>
                    <a:pt x="17" y="82"/>
                  </a:lnTo>
                  <a:lnTo>
                    <a:pt x="18" y="127"/>
                  </a:lnTo>
                  <a:lnTo>
                    <a:pt x="18" y="155"/>
                  </a:lnTo>
                  <a:lnTo>
                    <a:pt x="18" y="203"/>
                  </a:lnTo>
                  <a:lnTo>
                    <a:pt x="20" y="77"/>
                  </a:lnTo>
                  <a:lnTo>
                    <a:pt x="20" y="100"/>
                  </a:lnTo>
                  <a:lnTo>
                    <a:pt x="21" y="118"/>
                  </a:lnTo>
                  <a:lnTo>
                    <a:pt x="22" y="82"/>
                  </a:lnTo>
                  <a:lnTo>
                    <a:pt x="23" y="210"/>
                  </a:lnTo>
                  <a:lnTo>
                    <a:pt x="23" y="226"/>
                  </a:lnTo>
                  <a:lnTo>
                    <a:pt x="25" y="83"/>
                  </a:lnTo>
                  <a:lnTo>
                    <a:pt x="26" y="89"/>
                  </a:lnTo>
                  <a:lnTo>
                    <a:pt x="26" y="83"/>
                  </a:lnTo>
                  <a:lnTo>
                    <a:pt x="27" y="218"/>
                  </a:lnTo>
                  <a:lnTo>
                    <a:pt x="28" y="128"/>
                  </a:lnTo>
                  <a:lnTo>
                    <a:pt x="28" y="90"/>
                  </a:lnTo>
                  <a:lnTo>
                    <a:pt x="30" y="117"/>
                  </a:lnTo>
                  <a:lnTo>
                    <a:pt x="31" y="75"/>
                  </a:lnTo>
                  <a:lnTo>
                    <a:pt x="31" y="76"/>
                  </a:lnTo>
                  <a:lnTo>
                    <a:pt x="33" y="227"/>
                  </a:lnTo>
                  <a:lnTo>
                    <a:pt x="33" y="242"/>
                  </a:lnTo>
                  <a:lnTo>
                    <a:pt x="34" y="65"/>
                  </a:lnTo>
                  <a:lnTo>
                    <a:pt x="36" y="113"/>
                  </a:lnTo>
                  <a:lnTo>
                    <a:pt x="36" y="83"/>
                  </a:lnTo>
                  <a:lnTo>
                    <a:pt x="36" y="44"/>
                  </a:lnTo>
                  <a:lnTo>
                    <a:pt x="38" y="208"/>
                  </a:lnTo>
                  <a:lnTo>
                    <a:pt x="38" y="177"/>
                  </a:lnTo>
                  <a:lnTo>
                    <a:pt x="38" y="175"/>
                  </a:lnTo>
                  <a:lnTo>
                    <a:pt x="39" y="71"/>
                  </a:lnTo>
                  <a:lnTo>
                    <a:pt x="40" y="178"/>
                  </a:lnTo>
                  <a:lnTo>
                    <a:pt x="41" y="155"/>
                  </a:lnTo>
                  <a:lnTo>
                    <a:pt x="41" y="170"/>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77" name="Freeform 844">
              <a:extLst>
                <a:ext uri="{FF2B5EF4-FFF2-40B4-BE49-F238E27FC236}">
                  <a16:creationId xmlns:a16="http://schemas.microsoft.com/office/drawing/2014/main" id="{16B14CDA-26A4-449E-BCFD-42BBF39C5610}"/>
                </a:ext>
              </a:extLst>
            </p:cNvPr>
            <p:cNvSpPr>
              <a:spLocks/>
            </p:cNvSpPr>
            <p:nvPr/>
          </p:nvSpPr>
          <p:spPr bwMode="auto">
            <a:xfrm>
              <a:off x="2160346" y="1841809"/>
              <a:ext cx="55794" cy="492502"/>
            </a:xfrm>
            <a:custGeom>
              <a:avLst/>
              <a:gdLst>
                <a:gd name="T0" fmla="*/ 0 w 38"/>
                <a:gd name="T1" fmla="*/ 174 h 260"/>
                <a:gd name="T2" fmla="*/ 0 w 38"/>
                <a:gd name="T3" fmla="*/ 189 h 260"/>
                <a:gd name="T4" fmla="*/ 0 w 38"/>
                <a:gd name="T5" fmla="*/ 44 h 260"/>
                <a:gd name="T6" fmla="*/ 2 w 38"/>
                <a:gd name="T7" fmla="*/ 217 h 260"/>
                <a:gd name="T8" fmla="*/ 2 w 38"/>
                <a:gd name="T9" fmla="*/ 216 h 260"/>
                <a:gd name="T10" fmla="*/ 3 w 38"/>
                <a:gd name="T11" fmla="*/ 222 h 260"/>
                <a:gd name="T12" fmla="*/ 3 w 38"/>
                <a:gd name="T13" fmla="*/ 233 h 260"/>
                <a:gd name="T14" fmla="*/ 4 w 38"/>
                <a:gd name="T15" fmla="*/ 106 h 260"/>
                <a:gd name="T16" fmla="*/ 5 w 38"/>
                <a:gd name="T17" fmla="*/ 224 h 260"/>
                <a:gd name="T18" fmla="*/ 5 w 38"/>
                <a:gd name="T19" fmla="*/ 213 h 260"/>
                <a:gd name="T20" fmla="*/ 6 w 38"/>
                <a:gd name="T21" fmla="*/ 0 h 260"/>
                <a:gd name="T22" fmla="*/ 7 w 38"/>
                <a:gd name="T23" fmla="*/ 134 h 260"/>
                <a:gd name="T24" fmla="*/ 8 w 38"/>
                <a:gd name="T25" fmla="*/ 162 h 260"/>
                <a:gd name="T26" fmla="*/ 9 w 38"/>
                <a:gd name="T27" fmla="*/ 189 h 260"/>
                <a:gd name="T28" fmla="*/ 10 w 38"/>
                <a:gd name="T29" fmla="*/ 30 h 260"/>
                <a:gd name="T30" fmla="*/ 10 w 38"/>
                <a:gd name="T31" fmla="*/ 15 h 260"/>
                <a:gd name="T32" fmla="*/ 12 w 38"/>
                <a:gd name="T33" fmla="*/ 243 h 260"/>
                <a:gd name="T34" fmla="*/ 13 w 38"/>
                <a:gd name="T35" fmla="*/ 231 h 260"/>
                <a:gd name="T36" fmla="*/ 15 w 38"/>
                <a:gd name="T37" fmla="*/ 137 h 260"/>
                <a:gd name="T38" fmla="*/ 15 w 38"/>
                <a:gd name="T39" fmla="*/ 148 h 260"/>
                <a:gd name="T40" fmla="*/ 15 w 38"/>
                <a:gd name="T41" fmla="*/ 128 h 260"/>
                <a:gd name="T42" fmla="*/ 17 w 38"/>
                <a:gd name="T43" fmla="*/ 23 h 260"/>
                <a:gd name="T44" fmla="*/ 18 w 38"/>
                <a:gd name="T45" fmla="*/ 191 h 260"/>
                <a:gd name="T46" fmla="*/ 18 w 38"/>
                <a:gd name="T47" fmla="*/ 222 h 260"/>
                <a:gd name="T48" fmla="*/ 18 w 38"/>
                <a:gd name="T49" fmla="*/ 237 h 260"/>
                <a:gd name="T50" fmla="*/ 19 w 38"/>
                <a:gd name="T51" fmla="*/ 107 h 260"/>
                <a:gd name="T52" fmla="*/ 20 w 38"/>
                <a:gd name="T53" fmla="*/ 177 h 260"/>
                <a:gd name="T54" fmla="*/ 20 w 38"/>
                <a:gd name="T55" fmla="*/ 182 h 260"/>
                <a:gd name="T56" fmla="*/ 21 w 38"/>
                <a:gd name="T57" fmla="*/ 201 h 260"/>
                <a:gd name="T58" fmla="*/ 21 w 38"/>
                <a:gd name="T59" fmla="*/ 99 h 260"/>
                <a:gd name="T60" fmla="*/ 23 w 38"/>
                <a:gd name="T61" fmla="*/ 125 h 260"/>
                <a:gd name="T62" fmla="*/ 23 w 38"/>
                <a:gd name="T63" fmla="*/ 109 h 260"/>
                <a:gd name="T64" fmla="*/ 24 w 38"/>
                <a:gd name="T65" fmla="*/ 64 h 260"/>
                <a:gd name="T66" fmla="*/ 25 w 38"/>
                <a:gd name="T67" fmla="*/ 196 h 260"/>
                <a:gd name="T68" fmla="*/ 25 w 38"/>
                <a:gd name="T69" fmla="*/ 148 h 260"/>
                <a:gd name="T70" fmla="*/ 25 w 38"/>
                <a:gd name="T71" fmla="*/ 151 h 260"/>
                <a:gd name="T72" fmla="*/ 27 w 38"/>
                <a:gd name="T73" fmla="*/ 203 h 260"/>
                <a:gd name="T74" fmla="*/ 27 w 38"/>
                <a:gd name="T75" fmla="*/ 91 h 260"/>
                <a:gd name="T76" fmla="*/ 28 w 38"/>
                <a:gd name="T77" fmla="*/ 104 h 260"/>
                <a:gd name="T78" fmla="*/ 28 w 38"/>
                <a:gd name="T79" fmla="*/ 126 h 260"/>
                <a:gd name="T80" fmla="*/ 29 w 38"/>
                <a:gd name="T81" fmla="*/ 234 h 260"/>
                <a:gd name="T82" fmla="*/ 30 w 38"/>
                <a:gd name="T83" fmla="*/ 105 h 260"/>
                <a:gd name="T84" fmla="*/ 31 w 38"/>
                <a:gd name="T85" fmla="*/ 92 h 260"/>
                <a:gd name="T86" fmla="*/ 32 w 38"/>
                <a:gd name="T87" fmla="*/ 109 h 260"/>
                <a:gd name="T88" fmla="*/ 32 w 38"/>
                <a:gd name="T89" fmla="*/ 9 h 260"/>
                <a:gd name="T90" fmla="*/ 33 w 38"/>
                <a:gd name="T91" fmla="*/ 95 h 260"/>
                <a:gd name="T92" fmla="*/ 33 w 38"/>
                <a:gd name="T93" fmla="*/ 105 h 260"/>
                <a:gd name="T94" fmla="*/ 34 w 38"/>
                <a:gd name="T95" fmla="*/ 260 h 260"/>
                <a:gd name="T96" fmla="*/ 35 w 38"/>
                <a:gd name="T97" fmla="*/ 200 h 260"/>
                <a:gd name="T98" fmla="*/ 36 w 38"/>
                <a:gd name="T99" fmla="*/ 150 h 260"/>
                <a:gd name="T100" fmla="*/ 37 w 38"/>
                <a:gd name="T101" fmla="*/ 95 h 260"/>
                <a:gd name="T102" fmla="*/ 38 w 38"/>
                <a:gd name="T103" fmla="*/ 134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260">
                  <a:moveTo>
                    <a:pt x="0" y="174"/>
                  </a:moveTo>
                  <a:lnTo>
                    <a:pt x="0" y="189"/>
                  </a:lnTo>
                  <a:lnTo>
                    <a:pt x="0" y="44"/>
                  </a:lnTo>
                  <a:lnTo>
                    <a:pt x="2" y="217"/>
                  </a:lnTo>
                  <a:lnTo>
                    <a:pt x="2" y="216"/>
                  </a:lnTo>
                  <a:lnTo>
                    <a:pt x="3" y="222"/>
                  </a:lnTo>
                  <a:lnTo>
                    <a:pt x="3" y="233"/>
                  </a:lnTo>
                  <a:lnTo>
                    <a:pt x="4" y="106"/>
                  </a:lnTo>
                  <a:lnTo>
                    <a:pt x="5" y="224"/>
                  </a:lnTo>
                  <a:lnTo>
                    <a:pt x="5" y="213"/>
                  </a:lnTo>
                  <a:lnTo>
                    <a:pt x="6" y="0"/>
                  </a:lnTo>
                  <a:lnTo>
                    <a:pt x="7" y="134"/>
                  </a:lnTo>
                  <a:lnTo>
                    <a:pt x="8" y="162"/>
                  </a:lnTo>
                  <a:lnTo>
                    <a:pt x="9" y="189"/>
                  </a:lnTo>
                  <a:lnTo>
                    <a:pt x="10" y="30"/>
                  </a:lnTo>
                  <a:lnTo>
                    <a:pt x="10" y="15"/>
                  </a:lnTo>
                  <a:lnTo>
                    <a:pt x="12" y="243"/>
                  </a:lnTo>
                  <a:lnTo>
                    <a:pt x="13" y="231"/>
                  </a:lnTo>
                  <a:lnTo>
                    <a:pt x="15" y="137"/>
                  </a:lnTo>
                  <a:lnTo>
                    <a:pt x="15" y="148"/>
                  </a:lnTo>
                  <a:lnTo>
                    <a:pt x="15" y="128"/>
                  </a:lnTo>
                  <a:lnTo>
                    <a:pt x="17" y="23"/>
                  </a:lnTo>
                  <a:lnTo>
                    <a:pt x="18" y="191"/>
                  </a:lnTo>
                  <a:lnTo>
                    <a:pt x="18" y="222"/>
                  </a:lnTo>
                  <a:lnTo>
                    <a:pt x="18" y="237"/>
                  </a:lnTo>
                  <a:lnTo>
                    <a:pt x="19" y="107"/>
                  </a:lnTo>
                  <a:lnTo>
                    <a:pt x="20" y="177"/>
                  </a:lnTo>
                  <a:lnTo>
                    <a:pt x="20" y="182"/>
                  </a:lnTo>
                  <a:lnTo>
                    <a:pt x="21" y="201"/>
                  </a:lnTo>
                  <a:lnTo>
                    <a:pt x="21" y="99"/>
                  </a:lnTo>
                  <a:lnTo>
                    <a:pt x="23" y="125"/>
                  </a:lnTo>
                  <a:lnTo>
                    <a:pt x="23" y="109"/>
                  </a:lnTo>
                  <a:lnTo>
                    <a:pt x="24" y="64"/>
                  </a:lnTo>
                  <a:lnTo>
                    <a:pt x="25" y="196"/>
                  </a:lnTo>
                  <a:lnTo>
                    <a:pt x="25" y="148"/>
                  </a:lnTo>
                  <a:lnTo>
                    <a:pt x="25" y="151"/>
                  </a:lnTo>
                  <a:lnTo>
                    <a:pt x="27" y="203"/>
                  </a:lnTo>
                  <a:lnTo>
                    <a:pt x="27" y="91"/>
                  </a:lnTo>
                  <a:lnTo>
                    <a:pt x="28" y="104"/>
                  </a:lnTo>
                  <a:lnTo>
                    <a:pt x="28" y="126"/>
                  </a:lnTo>
                  <a:lnTo>
                    <a:pt x="29" y="234"/>
                  </a:lnTo>
                  <a:lnTo>
                    <a:pt x="30" y="105"/>
                  </a:lnTo>
                  <a:lnTo>
                    <a:pt x="31" y="92"/>
                  </a:lnTo>
                  <a:lnTo>
                    <a:pt x="32" y="109"/>
                  </a:lnTo>
                  <a:lnTo>
                    <a:pt x="32" y="9"/>
                  </a:lnTo>
                  <a:lnTo>
                    <a:pt x="33" y="95"/>
                  </a:lnTo>
                  <a:lnTo>
                    <a:pt x="33" y="105"/>
                  </a:lnTo>
                  <a:lnTo>
                    <a:pt x="34" y="260"/>
                  </a:lnTo>
                  <a:lnTo>
                    <a:pt x="35" y="200"/>
                  </a:lnTo>
                  <a:lnTo>
                    <a:pt x="36" y="150"/>
                  </a:lnTo>
                  <a:lnTo>
                    <a:pt x="37" y="95"/>
                  </a:lnTo>
                  <a:lnTo>
                    <a:pt x="38" y="134"/>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78" name="Freeform 845">
              <a:extLst>
                <a:ext uri="{FF2B5EF4-FFF2-40B4-BE49-F238E27FC236}">
                  <a16:creationId xmlns:a16="http://schemas.microsoft.com/office/drawing/2014/main" id="{BB7F9EF7-C5FD-4209-B771-068A8BED79DF}"/>
                </a:ext>
              </a:extLst>
            </p:cNvPr>
            <p:cNvSpPr>
              <a:spLocks/>
            </p:cNvSpPr>
            <p:nvPr/>
          </p:nvSpPr>
          <p:spPr bwMode="auto">
            <a:xfrm>
              <a:off x="2214672" y="1949780"/>
              <a:ext cx="57262" cy="376954"/>
            </a:xfrm>
            <a:custGeom>
              <a:avLst/>
              <a:gdLst>
                <a:gd name="T0" fmla="*/ 0 w 39"/>
                <a:gd name="T1" fmla="*/ 38 h 199"/>
                <a:gd name="T2" fmla="*/ 1 w 39"/>
                <a:gd name="T3" fmla="*/ 77 h 199"/>
                <a:gd name="T4" fmla="*/ 1 w 39"/>
                <a:gd name="T5" fmla="*/ 92 h 199"/>
                <a:gd name="T6" fmla="*/ 3 w 39"/>
                <a:gd name="T7" fmla="*/ 1 h 199"/>
                <a:gd name="T8" fmla="*/ 3 w 39"/>
                <a:gd name="T9" fmla="*/ 129 h 199"/>
                <a:gd name="T10" fmla="*/ 4 w 39"/>
                <a:gd name="T11" fmla="*/ 151 h 199"/>
                <a:gd name="T12" fmla="*/ 4 w 39"/>
                <a:gd name="T13" fmla="*/ 168 h 199"/>
                <a:gd name="T14" fmla="*/ 5 w 39"/>
                <a:gd name="T15" fmla="*/ 53 h 199"/>
                <a:gd name="T16" fmla="*/ 6 w 39"/>
                <a:gd name="T17" fmla="*/ 87 h 199"/>
                <a:gd name="T18" fmla="*/ 6 w 39"/>
                <a:gd name="T19" fmla="*/ 70 h 199"/>
                <a:gd name="T20" fmla="*/ 7 w 39"/>
                <a:gd name="T21" fmla="*/ 33 h 199"/>
                <a:gd name="T22" fmla="*/ 8 w 39"/>
                <a:gd name="T23" fmla="*/ 165 h 199"/>
                <a:gd name="T24" fmla="*/ 9 w 39"/>
                <a:gd name="T25" fmla="*/ 143 h 199"/>
                <a:gd name="T26" fmla="*/ 9 w 39"/>
                <a:gd name="T27" fmla="*/ 129 h 199"/>
                <a:gd name="T28" fmla="*/ 11 w 39"/>
                <a:gd name="T29" fmla="*/ 14 h 199"/>
                <a:gd name="T30" fmla="*/ 11 w 39"/>
                <a:gd name="T31" fmla="*/ 23 h 199"/>
                <a:gd name="T32" fmla="*/ 11 w 39"/>
                <a:gd name="T33" fmla="*/ 33 h 199"/>
                <a:gd name="T34" fmla="*/ 13 w 39"/>
                <a:gd name="T35" fmla="*/ 144 h 199"/>
                <a:gd name="T36" fmla="*/ 14 w 39"/>
                <a:gd name="T37" fmla="*/ 73 h 199"/>
                <a:gd name="T38" fmla="*/ 14 w 39"/>
                <a:gd name="T39" fmla="*/ 69 h 199"/>
                <a:gd name="T40" fmla="*/ 16 w 39"/>
                <a:gd name="T41" fmla="*/ 147 h 199"/>
                <a:gd name="T42" fmla="*/ 16 w 39"/>
                <a:gd name="T43" fmla="*/ 131 h 199"/>
                <a:gd name="T44" fmla="*/ 17 w 39"/>
                <a:gd name="T45" fmla="*/ 14 h 199"/>
                <a:gd name="T46" fmla="*/ 19 w 39"/>
                <a:gd name="T47" fmla="*/ 71 h 199"/>
                <a:gd name="T48" fmla="*/ 19 w 39"/>
                <a:gd name="T49" fmla="*/ 124 h 199"/>
                <a:gd name="T50" fmla="*/ 19 w 39"/>
                <a:gd name="T51" fmla="*/ 158 h 199"/>
                <a:gd name="T52" fmla="*/ 21 w 39"/>
                <a:gd name="T53" fmla="*/ 12 h 199"/>
                <a:gd name="T54" fmla="*/ 22 w 39"/>
                <a:gd name="T55" fmla="*/ 9 h 199"/>
                <a:gd name="T56" fmla="*/ 24 w 39"/>
                <a:gd name="T57" fmla="*/ 199 h 199"/>
                <a:gd name="T58" fmla="*/ 24 w 39"/>
                <a:gd name="T59" fmla="*/ 192 h 199"/>
                <a:gd name="T60" fmla="*/ 24 w 39"/>
                <a:gd name="T61" fmla="*/ 152 h 199"/>
                <a:gd name="T62" fmla="*/ 25 w 39"/>
                <a:gd name="T63" fmla="*/ 34 h 199"/>
                <a:gd name="T64" fmla="*/ 26 w 39"/>
                <a:gd name="T65" fmla="*/ 51 h 199"/>
                <a:gd name="T66" fmla="*/ 27 w 39"/>
                <a:gd name="T67" fmla="*/ 37 h 199"/>
                <a:gd name="T68" fmla="*/ 27 w 39"/>
                <a:gd name="T69" fmla="*/ 8 h 199"/>
                <a:gd name="T70" fmla="*/ 28 w 39"/>
                <a:gd name="T71" fmla="*/ 113 h 199"/>
                <a:gd name="T72" fmla="*/ 29 w 39"/>
                <a:gd name="T73" fmla="*/ 104 h 199"/>
                <a:gd name="T74" fmla="*/ 29 w 39"/>
                <a:gd name="T75" fmla="*/ 98 h 199"/>
                <a:gd name="T76" fmla="*/ 30 w 39"/>
                <a:gd name="T77" fmla="*/ 177 h 199"/>
                <a:gd name="T78" fmla="*/ 31 w 39"/>
                <a:gd name="T79" fmla="*/ 11 h 199"/>
                <a:gd name="T80" fmla="*/ 32 w 39"/>
                <a:gd name="T81" fmla="*/ 21 h 199"/>
                <a:gd name="T82" fmla="*/ 32 w 39"/>
                <a:gd name="T83" fmla="*/ 48 h 199"/>
                <a:gd name="T84" fmla="*/ 33 w 39"/>
                <a:gd name="T85" fmla="*/ 154 h 199"/>
                <a:gd name="T86" fmla="*/ 34 w 39"/>
                <a:gd name="T87" fmla="*/ 38 h 199"/>
                <a:gd name="T88" fmla="*/ 34 w 39"/>
                <a:gd name="T89" fmla="*/ 93 h 199"/>
                <a:gd name="T90" fmla="*/ 34 w 39"/>
                <a:gd name="T91" fmla="*/ 97 h 199"/>
                <a:gd name="T92" fmla="*/ 35 w 39"/>
                <a:gd name="T93" fmla="*/ 46 h 199"/>
                <a:gd name="T94" fmla="*/ 37 w 39"/>
                <a:gd name="T95" fmla="*/ 160 h 199"/>
                <a:gd name="T96" fmla="*/ 37 w 39"/>
                <a:gd name="T97" fmla="*/ 168 h 199"/>
                <a:gd name="T98" fmla="*/ 39 w 39"/>
                <a:gd name="T99" fmla="*/ 0 h 199"/>
                <a:gd name="T100" fmla="*/ 39 w 39"/>
                <a:gd name="T101" fmla="*/ 12 h 199"/>
                <a:gd name="T102" fmla="*/ 39 w 39"/>
                <a:gd name="T103" fmla="*/ 34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 h="199">
                  <a:moveTo>
                    <a:pt x="0" y="38"/>
                  </a:moveTo>
                  <a:lnTo>
                    <a:pt x="1" y="77"/>
                  </a:lnTo>
                  <a:lnTo>
                    <a:pt x="1" y="92"/>
                  </a:lnTo>
                  <a:lnTo>
                    <a:pt x="3" y="1"/>
                  </a:lnTo>
                  <a:lnTo>
                    <a:pt x="3" y="129"/>
                  </a:lnTo>
                  <a:lnTo>
                    <a:pt x="4" y="151"/>
                  </a:lnTo>
                  <a:lnTo>
                    <a:pt x="4" y="168"/>
                  </a:lnTo>
                  <a:lnTo>
                    <a:pt x="5" y="53"/>
                  </a:lnTo>
                  <a:lnTo>
                    <a:pt x="6" y="87"/>
                  </a:lnTo>
                  <a:lnTo>
                    <a:pt x="6" y="70"/>
                  </a:lnTo>
                  <a:lnTo>
                    <a:pt x="7" y="33"/>
                  </a:lnTo>
                  <a:lnTo>
                    <a:pt x="8" y="165"/>
                  </a:lnTo>
                  <a:lnTo>
                    <a:pt x="9" y="143"/>
                  </a:lnTo>
                  <a:lnTo>
                    <a:pt x="9" y="129"/>
                  </a:lnTo>
                  <a:lnTo>
                    <a:pt x="11" y="14"/>
                  </a:lnTo>
                  <a:lnTo>
                    <a:pt x="11" y="23"/>
                  </a:lnTo>
                  <a:lnTo>
                    <a:pt x="11" y="33"/>
                  </a:lnTo>
                  <a:lnTo>
                    <a:pt x="13" y="144"/>
                  </a:lnTo>
                  <a:lnTo>
                    <a:pt x="14" y="73"/>
                  </a:lnTo>
                  <a:lnTo>
                    <a:pt x="14" y="69"/>
                  </a:lnTo>
                  <a:lnTo>
                    <a:pt x="16" y="147"/>
                  </a:lnTo>
                  <a:lnTo>
                    <a:pt x="16" y="131"/>
                  </a:lnTo>
                  <a:lnTo>
                    <a:pt x="17" y="14"/>
                  </a:lnTo>
                  <a:lnTo>
                    <a:pt x="19" y="71"/>
                  </a:lnTo>
                  <a:lnTo>
                    <a:pt x="19" y="124"/>
                  </a:lnTo>
                  <a:lnTo>
                    <a:pt x="19" y="158"/>
                  </a:lnTo>
                  <a:lnTo>
                    <a:pt x="21" y="12"/>
                  </a:lnTo>
                  <a:lnTo>
                    <a:pt x="22" y="9"/>
                  </a:lnTo>
                  <a:lnTo>
                    <a:pt x="24" y="199"/>
                  </a:lnTo>
                  <a:lnTo>
                    <a:pt x="24" y="192"/>
                  </a:lnTo>
                  <a:lnTo>
                    <a:pt x="24" y="152"/>
                  </a:lnTo>
                  <a:lnTo>
                    <a:pt x="25" y="34"/>
                  </a:lnTo>
                  <a:lnTo>
                    <a:pt x="26" y="51"/>
                  </a:lnTo>
                  <a:lnTo>
                    <a:pt x="27" y="37"/>
                  </a:lnTo>
                  <a:lnTo>
                    <a:pt x="27" y="8"/>
                  </a:lnTo>
                  <a:lnTo>
                    <a:pt x="28" y="113"/>
                  </a:lnTo>
                  <a:lnTo>
                    <a:pt x="29" y="104"/>
                  </a:lnTo>
                  <a:lnTo>
                    <a:pt x="29" y="98"/>
                  </a:lnTo>
                  <a:lnTo>
                    <a:pt x="30" y="177"/>
                  </a:lnTo>
                  <a:lnTo>
                    <a:pt x="31" y="11"/>
                  </a:lnTo>
                  <a:lnTo>
                    <a:pt x="32" y="21"/>
                  </a:lnTo>
                  <a:lnTo>
                    <a:pt x="32" y="48"/>
                  </a:lnTo>
                  <a:lnTo>
                    <a:pt x="33" y="154"/>
                  </a:lnTo>
                  <a:lnTo>
                    <a:pt x="34" y="38"/>
                  </a:lnTo>
                  <a:lnTo>
                    <a:pt x="34" y="93"/>
                  </a:lnTo>
                  <a:lnTo>
                    <a:pt x="34" y="97"/>
                  </a:lnTo>
                  <a:lnTo>
                    <a:pt x="35" y="46"/>
                  </a:lnTo>
                  <a:lnTo>
                    <a:pt x="37" y="160"/>
                  </a:lnTo>
                  <a:lnTo>
                    <a:pt x="37" y="168"/>
                  </a:lnTo>
                  <a:lnTo>
                    <a:pt x="39" y="0"/>
                  </a:lnTo>
                  <a:lnTo>
                    <a:pt x="39" y="12"/>
                  </a:lnTo>
                  <a:lnTo>
                    <a:pt x="39" y="34"/>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79" name="Freeform 846">
              <a:extLst>
                <a:ext uri="{FF2B5EF4-FFF2-40B4-BE49-F238E27FC236}">
                  <a16:creationId xmlns:a16="http://schemas.microsoft.com/office/drawing/2014/main" id="{02B26CB1-BEBB-4A8B-9FEB-011261EA6C22}"/>
                </a:ext>
              </a:extLst>
            </p:cNvPr>
            <p:cNvSpPr>
              <a:spLocks/>
            </p:cNvSpPr>
            <p:nvPr/>
          </p:nvSpPr>
          <p:spPr bwMode="auto">
            <a:xfrm>
              <a:off x="2271933" y="1940310"/>
              <a:ext cx="55794" cy="363693"/>
            </a:xfrm>
            <a:custGeom>
              <a:avLst/>
              <a:gdLst>
                <a:gd name="T0" fmla="*/ 0 w 38"/>
                <a:gd name="T1" fmla="*/ 17 h 192"/>
                <a:gd name="T2" fmla="*/ 0 w 38"/>
                <a:gd name="T3" fmla="*/ 39 h 192"/>
                <a:gd name="T4" fmla="*/ 1 w 38"/>
                <a:gd name="T5" fmla="*/ 149 h 192"/>
                <a:gd name="T6" fmla="*/ 3 w 38"/>
                <a:gd name="T7" fmla="*/ 85 h 192"/>
                <a:gd name="T8" fmla="*/ 3 w 38"/>
                <a:gd name="T9" fmla="*/ 112 h 192"/>
                <a:gd name="T10" fmla="*/ 5 w 38"/>
                <a:gd name="T11" fmla="*/ 0 h 192"/>
                <a:gd name="T12" fmla="*/ 5 w 38"/>
                <a:gd name="T13" fmla="*/ 125 h 192"/>
                <a:gd name="T14" fmla="*/ 6 w 38"/>
                <a:gd name="T15" fmla="*/ 137 h 192"/>
                <a:gd name="T16" fmla="*/ 6 w 38"/>
                <a:gd name="T17" fmla="*/ 192 h 192"/>
                <a:gd name="T18" fmla="*/ 7 w 38"/>
                <a:gd name="T19" fmla="*/ 44 h 192"/>
                <a:gd name="T20" fmla="*/ 8 w 38"/>
                <a:gd name="T21" fmla="*/ 118 h 192"/>
                <a:gd name="T22" fmla="*/ 8 w 38"/>
                <a:gd name="T23" fmla="*/ 126 h 192"/>
                <a:gd name="T24" fmla="*/ 10 w 38"/>
                <a:gd name="T25" fmla="*/ 39 h 192"/>
                <a:gd name="T26" fmla="*/ 10 w 38"/>
                <a:gd name="T27" fmla="*/ 106 h 192"/>
                <a:gd name="T28" fmla="*/ 11 w 38"/>
                <a:gd name="T29" fmla="*/ 99 h 192"/>
                <a:gd name="T30" fmla="*/ 12 w 38"/>
                <a:gd name="T31" fmla="*/ 41 h 192"/>
                <a:gd name="T32" fmla="*/ 12 w 38"/>
                <a:gd name="T33" fmla="*/ 159 h 192"/>
                <a:gd name="T34" fmla="*/ 13 w 38"/>
                <a:gd name="T35" fmla="*/ 42 h 192"/>
                <a:gd name="T36" fmla="*/ 13 w 38"/>
                <a:gd name="T37" fmla="*/ 52 h 192"/>
                <a:gd name="T38" fmla="*/ 15 w 38"/>
                <a:gd name="T39" fmla="*/ 156 h 192"/>
                <a:gd name="T40" fmla="*/ 15 w 38"/>
                <a:gd name="T41" fmla="*/ 104 h 192"/>
                <a:gd name="T42" fmla="*/ 16 w 38"/>
                <a:gd name="T43" fmla="*/ 91 h 192"/>
                <a:gd name="T44" fmla="*/ 17 w 38"/>
                <a:gd name="T45" fmla="*/ 96 h 192"/>
                <a:gd name="T46" fmla="*/ 18 w 38"/>
                <a:gd name="T47" fmla="*/ 52 h 192"/>
                <a:gd name="T48" fmla="*/ 18 w 38"/>
                <a:gd name="T49" fmla="*/ 72 h 192"/>
                <a:gd name="T50" fmla="*/ 18 w 38"/>
                <a:gd name="T51" fmla="*/ 102 h 192"/>
                <a:gd name="T52" fmla="*/ 19 w 38"/>
                <a:gd name="T53" fmla="*/ 144 h 192"/>
                <a:gd name="T54" fmla="*/ 20 w 38"/>
                <a:gd name="T55" fmla="*/ 65 h 192"/>
                <a:gd name="T56" fmla="*/ 21 w 38"/>
                <a:gd name="T57" fmla="*/ 105 h 192"/>
                <a:gd name="T58" fmla="*/ 21 w 38"/>
                <a:gd name="T59" fmla="*/ 113 h 192"/>
                <a:gd name="T60" fmla="*/ 22 w 38"/>
                <a:gd name="T61" fmla="*/ 26 h 192"/>
                <a:gd name="T62" fmla="*/ 23 w 38"/>
                <a:gd name="T63" fmla="*/ 174 h 192"/>
                <a:gd name="T64" fmla="*/ 23 w 38"/>
                <a:gd name="T65" fmla="*/ 76 h 192"/>
                <a:gd name="T66" fmla="*/ 23 w 38"/>
                <a:gd name="T67" fmla="*/ 76 h 192"/>
                <a:gd name="T68" fmla="*/ 25 w 38"/>
                <a:gd name="T69" fmla="*/ 129 h 192"/>
                <a:gd name="T70" fmla="*/ 26 w 38"/>
                <a:gd name="T71" fmla="*/ 40 h 192"/>
                <a:gd name="T72" fmla="*/ 26 w 38"/>
                <a:gd name="T73" fmla="*/ 57 h 192"/>
                <a:gd name="T74" fmla="*/ 28 w 38"/>
                <a:gd name="T75" fmla="*/ 136 h 192"/>
                <a:gd name="T76" fmla="*/ 28 w 38"/>
                <a:gd name="T77" fmla="*/ 112 h 192"/>
                <a:gd name="T78" fmla="*/ 28 w 38"/>
                <a:gd name="T79" fmla="*/ 105 h 192"/>
                <a:gd name="T80" fmla="*/ 29 w 38"/>
                <a:gd name="T81" fmla="*/ 90 h 192"/>
                <a:gd name="T82" fmla="*/ 31 w 38"/>
                <a:gd name="T83" fmla="*/ 93 h 192"/>
                <a:gd name="T84" fmla="*/ 31 w 38"/>
                <a:gd name="T85" fmla="*/ 88 h 192"/>
                <a:gd name="T86" fmla="*/ 33 w 38"/>
                <a:gd name="T87" fmla="*/ 78 h 192"/>
                <a:gd name="T88" fmla="*/ 33 w 38"/>
                <a:gd name="T89" fmla="*/ 95 h 192"/>
                <a:gd name="T90" fmla="*/ 34 w 38"/>
                <a:gd name="T91" fmla="*/ 95 h 192"/>
                <a:gd name="T92" fmla="*/ 34 w 38"/>
                <a:gd name="T93" fmla="*/ 92 h 192"/>
                <a:gd name="T94" fmla="*/ 36 w 38"/>
                <a:gd name="T95" fmla="*/ 104 h 192"/>
                <a:gd name="T96" fmla="*/ 36 w 38"/>
                <a:gd name="T97" fmla="*/ 103 h 192"/>
                <a:gd name="T98" fmla="*/ 36 w 38"/>
                <a:gd name="T99" fmla="*/ 100 h 192"/>
                <a:gd name="T100" fmla="*/ 37 w 38"/>
                <a:gd name="T101" fmla="*/ 83 h 192"/>
                <a:gd name="T102" fmla="*/ 38 w 38"/>
                <a:gd name="T103" fmla="*/ 9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192">
                  <a:moveTo>
                    <a:pt x="0" y="17"/>
                  </a:moveTo>
                  <a:lnTo>
                    <a:pt x="0" y="39"/>
                  </a:lnTo>
                  <a:lnTo>
                    <a:pt x="1" y="149"/>
                  </a:lnTo>
                  <a:lnTo>
                    <a:pt x="3" y="85"/>
                  </a:lnTo>
                  <a:lnTo>
                    <a:pt x="3" y="112"/>
                  </a:lnTo>
                  <a:lnTo>
                    <a:pt x="5" y="0"/>
                  </a:lnTo>
                  <a:lnTo>
                    <a:pt x="5" y="125"/>
                  </a:lnTo>
                  <a:lnTo>
                    <a:pt x="6" y="137"/>
                  </a:lnTo>
                  <a:lnTo>
                    <a:pt x="6" y="192"/>
                  </a:lnTo>
                  <a:lnTo>
                    <a:pt x="7" y="44"/>
                  </a:lnTo>
                  <a:lnTo>
                    <a:pt x="8" y="118"/>
                  </a:lnTo>
                  <a:lnTo>
                    <a:pt x="8" y="126"/>
                  </a:lnTo>
                  <a:lnTo>
                    <a:pt x="10" y="39"/>
                  </a:lnTo>
                  <a:lnTo>
                    <a:pt x="10" y="106"/>
                  </a:lnTo>
                  <a:lnTo>
                    <a:pt x="11" y="99"/>
                  </a:lnTo>
                  <a:lnTo>
                    <a:pt x="12" y="41"/>
                  </a:lnTo>
                  <a:lnTo>
                    <a:pt x="12" y="159"/>
                  </a:lnTo>
                  <a:lnTo>
                    <a:pt x="13" y="42"/>
                  </a:lnTo>
                  <a:lnTo>
                    <a:pt x="13" y="52"/>
                  </a:lnTo>
                  <a:lnTo>
                    <a:pt x="15" y="156"/>
                  </a:lnTo>
                  <a:lnTo>
                    <a:pt x="15" y="104"/>
                  </a:lnTo>
                  <a:lnTo>
                    <a:pt x="16" y="91"/>
                  </a:lnTo>
                  <a:lnTo>
                    <a:pt x="17" y="96"/>
                  </a:lnTo>
                  <a:lnTo>
                    <a:pt x="18" y="52"/>
                  </a:lnTo>
                  <a:lnTo>
                    <a:pt x="18" y="72"/>
                  </a:lnTo>
                  <a:lnTo>
                    <a:pt x="18" y="102"/>
                  </a:lnTo>
                  <a:lnTo>
                    <a:pt x="19" y="144"/>
                  </a:lnTo>
                  <a:lnTo>
                    <a:pt x="20" y="65"/>
                  </a:lnTo>
                  <a:lnTo>
                    <a:pt x="21" y="105"/>
                  </a:lnTo>
                  <a:lnTo>
                    <a:pt x="21" y="113"/>
                  </a:lnTo>
                  <a:lnTo>
                    <a:pt x="22" y="26"/>
                  </a:lnTo>
                  <a:lnTo>
                    <a:pt x="23" y="174"/>
                  </a:lnTo>
                  <a:lnTo>
                    <a:pt x="23" y="76"/>
                  </a:lnTo>
                  <a:lnTo>
                    <a:pt x="23" y="76"/>
                  </a:lnTo>
                  <a:lnTo>
                    <a:pt x="25" y="129"/>
                  </a:lnTo>
                  <a:lnTo>
                    <a:pt x="26" y="40"/>
                  </a:lnTo>
                  <a:lnTo>
                    <a:pt x="26" y="57"/>
                  </a:lnTo>
                  <a:lnTo>
                    <a:pt x="28" y="136"/>
                  </a:lnTo>
                  <a:lnTo>
                    <a:pt x="28" y="112"/>
                  </a:lnTo>
                  <a:lnTo>
                    <a:pt x="28" y="105"/>
                  </a:lnTo>
                  <a:lnTo>
                    <a:pt x="29" y="90"/>
                  </a:lnTo>
                  <a:lnTo>
                    <a:pt x="31" y="93"/>
                  </a:lnTo>
                  <a:lnTo>
                    <a:pt x="31" y="88"/>
                  </a:lnTo>
                  <a:lnTo>
                    <a:pt x="33" y="78"/>
                  </a:lnTo>
                  <a:lnTo>
                    <a:pt x="33" y="95"/>
                  </a:lnTo>
                  <a:lnTo>
                    <a:pt x="34" y="95"/>
                  </a:lnTo>
                  <a:lnTo>
                    <a:pt x="34" y="92"/>
                  </a:lnTo>
                  <a:lnTo>
                    <a:pt x="36" y="104"/>
                  </a:lnTo>
                  <a:lnTo>
                    <a:pt x="36" y="103"/>
                  </a:lnTo>
                  <a:lnTo>
                    <a:pt x="36" y="100"/>
                  </a:lnTo>
                  <a:lnTo>
                    <a:pt x="37" y="83"/>
                  </a:lnTo>
                  <a:lnTo>
                    <a:pt x="38" y="95"/>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80" name="Freeform 847">
              <a:extLst>
                <a:ext uri="{FF2B5EF4-FFF2-40B4-BE49-F238E27FC236}">
                  <a16:creationId xmlns:a16="http://schemas.microsoft.com/office/drawing/2014/main" id="{19A7CD6E-D652-4C00-B094-4F3E67F01A63}"/>
                </a:ext>
              </a:extLst>
            </p:cNvPr>
            <p:cNvSpPr>
              <a:spLocks/>
            </p:cNvSpPr>
            <p:nvPr/>
          </p:nvSpPr>
          <p:spPr bwMode="auto">
            <a:xfrm>
              <a:off x="2326259" y="2097530"/>
              <a:ext cx="61667" cy="41672"/>
            </a:xfrm>
            <a:custGeom>
              <a:avLst/>
              <a:gdLst>
                <a:gd name="T0" fmla="*/ 0 w 42"/>
                <a:gd name="T1" fmla="*/ 0 h 22"/>
                <a:gd name="T2" fmla="*/ 1 w 42"/>
                <a:gd name="T3" fmla="*/ 12 h 22"/>
                <a:gd name="T4" fmla="*/ 2 w 42"/>
                <a:gd name="T5" fmla="*/ 15 h 22"/>
                <a:gd name="T6" fmla="*/ 2 w 42"/>
                <a:gd name="T7" fmla="*/ 22 h 22"/>
                <a:gd name="T8" fmla="*/ 4 w 42"/>
                <a:gd name="T9" fmla="*/ 8 h 22"/>
                <a:gd name="T10" fmla="*/ 4 w 42"/>
                <a:gd name="T11" fmla="*/ 6 h 22"/>
                <a:gd name="T12" fmla="*/ 4 w 42"/>
                <a:gd name="T13" fmla="*/ 1 h 22"/>
                <a:gd name="T14" fmla="*/ 6 w 42"/>
                <a:gd name="T15" fmla="*/ 15 h 22"/>
                <a:gd name="T16" fmla="*/ 7 w 42"/>
                <a:gd name="T17" fmla="*/ 13 h 22"/>
                <a:gd name="T18" fmla="*/ 8 w 42"/>
                <a:gd name="T19" fmla="*/ 18 h 22"/>
                <a:gd name="T20" fmla="*/ 9 w 42"/>
                <a:gd name="T21" fmla="*/ 7 h 22"/>
                <a:gd name="T22" fmla="*/ 9 w 42"/>
                <a:gd name="T23" fmla="*/ 10 h 22"/>
                <a:gd name="T24" fmla="*/ 9 w 42"/>
                <a:gd name="T25" fmla="*/ 13 h 22"/>
                <a:gd name="T26" fmla="*/ 11 w 42"/>
                <a:gd name="T27" fmla="*/ 6 h 22"/>
                <a:gd name="T28" fmla="*/ 12 w 42"/>
                <a:gd name="T29" fmla="*/ 6 h 22"/>
                <a:gd name="T30" fmla="*/ 12 w 42"/>
                <a:gd name="T31" fmla="*/ 6 h 22"/>
                <a:gd name="T32" fmla="*/ 12 w 42"/>
                <a:gd name="T33" fmla="*/ 14 h 22"/>
                <a:gd name="T34" fmla="*/ 14 w 42"/>
                <a:gd name="T35" fmla="*/ 12 h 22"/>
                <a:gd name="T36" fmla="*/ 14 w 42"/>
                <a:gd name="T37" fmla="*/ 13 h 22"/>
                <a:gd name="T38" fmla="*/ 15 w 42"/>
                <a:gd name="T39" fmla="*/ 16 h 22"/>
                <a:gd name="T40" fmla="*/ 16 w 42"/>
                <a:gd name="T41" fmla="*/ 8 h 22"/>
                <a:gd name="T42" fmla="*/ 17 w 42"/>
                <a:gd name="T43" fmla="*/ 12 h 22"/>
                <a:gd name="T44" fmla="*/ 17 w 42"/>
                <a:gd name="T45" fmla="*/ 12 h 22"/>
                <a:gd name="T46" fmla="*/ 18 w 42"/>
                <a:gd name="T47" fmla="*/ 5 h 22"/>
                <a:gd name="T48" fmla="*/ 19 w 42"/>
                <a:gd name="T49" fmla="*/ 12 h 22"/>
                <a:gd name="T50" fmla="*/ 19 w 42"/>
                <a:gd name="T51" fmla="*/ 14 h 22"/>
                <a:gd name="T52" fmla="*/ 21 w 42"/>
                <a:gd name="T53" fmla="*/ 17 h 22"/>
                <a:gd name="T54" fmla="*/ 22 w 42"/>
                <a:gd name="T55" fmla="*/ 13 h 22"/>
                <a:gd name="T56" fmla="*/ 22 w 42"/>
                <a:gd name="T57" fmla="*/ 11 h 22"/>
                <a:gd name="T58" fmla="*/ 23 w 42"/>
                <a:gd name="T59" fmla="*/ 4 h 22"/>
                <a:gd name="T60" fmla="*/ 24 w 42"/>
                <a:gd name="T61" fmla="*/ 11 h 22"/>
                <a:gd name="T62" fmla="*/ 25 w 42"/>
                <a:gd name="T63" fmla="*/ 11 h 22"/>
                <a:gd name="T64" fmla="*/ 25 w 42"/>
                <a:gd name="T65" fmla="*/ 9 h 22"/>
                <a:gd name="T66" fmla="*/ 27 w 42"/>
                <a:gd name="T67" fmla="*/ 15 h 22"/>
                <a:gd name="T68" fmla="*/ 27 w 42"/>
                <a:gd name="T69" fmla="*/ 16 h 22"/>
                <a:gd name="T70" fmla="*/ 29 w 42"/>
                <a:gd name="T71" fmla="*/ 5 h 22"/>
                <a:gd name="T72" fmla="*/ 30 w 42"/>
                <a:gd name="T73" fmla="*/ 4 h 22"/>
                <a:gd name="T74" fmla="*/ 30 w 42"/>
                <a:gd name="T75" fmla="*/ 3 h 22"/>
                <a:gd name="T76" fmla="*/ 32 w 42"/>
                <a:gd name="T77" fmla="*/ 17 h 22"/>
                <a:gd name="T78" fmla="*/ 32 w 42"/>
                <a:gd name="T79" fmla="*/ 17 h 22"/>
                <a:gd name="T80" fmla="*/ 35 w 42"/>
                <a:gd name="T81" fmla="*/ 2 h 22"/>
                <a:gd name="T82" fmla="*/ 35 w 42"/>
                <a:gd name="T83" fmla="*/ 3 h 22"/>
                <a:gd name="T84" fmla="*/ 35 w 42"/>
                <a:gd name="T85" fmla="*/ 5 h 22"/>
                <a:gd name="T86" fmla="*/ 37 w 42"/>
                <a:gd name="T87" fmla="*/ 14 h 22"/>
                <a:gd name="T88" fmla="*/ 37 w 42"/>
                <a:gd name="T89" fmla="*/ 14 h 22"/>
                <a:gd name="T90" fmla="*/ 38 w 42"/>
                <a:gd name="T91" fmla="*/ 17 h 22"/>
                <a:gd name="T92" fmla="*/ 39 w 42"/>
                <a:gd name="T93" fmla="*/ 8 h 22"/>
                <a:gd name="T94" fmla="*/ 40 w 42"/>
                <a:gd name="T95" fmla="*/ 10 h 22"/>
                <a:gd name="T96" fmla="*/ 40 w 42"/>
                <a:gd name="T97" fmla="*/ 8 h 22"/>
                <a:gd name="T98" fmla="*/ 40 w 42"/>
                <a:gd name="T99" fmla="*/ 7 h 22"/>
                <a:gd name="T100" fmla="*/ 42 w 42"/>
                <a:gd name="T101" fmla="*/ 14 h 22"/>
                <a:gd name="T102" fmla="*/ 42 w 42"/>
                <a:gd name="T10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 h="22">
                  <a:moveTo>
                    <a:pt x="0" y="0"/>
                  </a:moveTo>
                  <a:lnTo>
                    <a:pt x="1" y="12"/>
                  </a:lnTo>
                  <a:lnTo>
                    <a:pt x="2" y="15"/>
                  </a:lnTo>
                  <a:lnTo>
                    <a:pt x="2" y="22"/>
                  </a:lnTo>
                  <a:lnTo>
                    <a:pt x="4" y="8"/>
                  </a:lnTo>
                  <a:lnTo>
                    <a:pt x="4" y="6"/>
                  </a:lnTo>
                  <a:lnTo>
                    <a:pt x="4" y="1"/>
                  </a:lnTo>
                  <a:lnTo>
                    <a:pt x="6" y="15"/>
                  </a:lnTo>
                  <a:lnTo>
                    <a:pt x="7" y="13"/>
                  </a:lnTo>
                  <a:lnTo>
                    <a:pt x="8" y="18"/>
                  </a:lnTo>
                  <a:lnTo>
                    <a:pt x="9" y="7"/>
                  </a:lnTo>
                  <a:lnTo>
                    <a:pt x="9" y="10"/>
                  </a:lnTo>
                  <a:lnTo>
                    <a:pt x="9" y="13"/>
                  </a:lnTo>
                  <a:lnTo>
                    <a:pt x="11" y="6"/>
                  </a:lnTo>
                  <a:lnTo>
                    <a:pt x="12" y="6"/>
                  </a:lnTo>
                  <a:lnTo>
                    <a:pt x="12" y="6"/>
                  </a:lnTo>
                  <a:lnTo>
                    <a:pt x="12" y="14"/>
                  </a:lnTo>
                  <a:lnTo>
                    <a:pt x="14" y="12"/>
                  </a:lnTo>
                  <a:lnTo>
                    <a:pt x="14" y="13"/>
                  </a:lnTo>
                  <a:lnTo>
                    <a:pt x="15" y="16"/>
                  </a:lnTo>
                  <a:lnTo>
                    <a:pt x="16" y="8"/>
                  </a:lnTo>
                  <a:lnTo>
                    <a:pt x="17" y="12"/>
                  </a:lnTo>
                  <a:lnTo>
                    <a:pt x="17" y="12"/>
                  </a:lnTo>
                  <a:lnTo>
                    <a:pt x="18" y="5"/>
                  </a:lnTo>
                  <a:lnTo>
                    <a:pt x="19" y="12"/>
                  </a:lnTo>
                  <a:lnTo>
                    <a:pt x="19" y="14"/>
                  </a:lnTo>
                  <a:lnTo>
                    <a:pt x="21" y="17"/>
                  </a:lnTo>
                  <a:lnTo>
                    <a:pt x="22" y="13"/>
                  </a:lnTo>
                  <a:lnTo>
                    <a:pt x="22" y="11"/>
                  </a:lnTo>
                  <a:lnTo>
                    <a:pt x="23" y="4"/>
                  </a:lnTo>
                  <a:lnTo>
                    <a:pt x="24" y="11"/>
                  </a:lnTo>
                  <a:lnTo>
                    <a:pt x="25" y="11"/>
                  </a:lnTo>
                  <a:lnTo>
                    <a:pt x="25" y="9"/>
                  </a:lnTo>
                  <a:lnTo>
                    <a:pt x="27" y="15"/>
                  </a:lnTo>
                  <a:lnTo>
                    <a:pt x="27" y="16"/>
                  </a:lnTo>
                  <a:lnTo>
                    <a:pt x="29" y="5"/>
                  </a:lnTo>
                  <a:lnTo>
                    <a:pt x="30" y="4"/>
                  </a:lnTo>
                  <a:lnTo>
                    <a:pt x="30" y="3"/>
                  </a:lnTo>
                  <a:lnTo>
                    <a:pt x="32" y="17"/>
                  </a:lnTo>
                  <a:lnTo>
                    <a:pt x="32" y="17"/>
                  </a:lnTo>
                  <a:lnTo>
                    <a:pt x="35" y="2"/>
                  </a:lnTo>
                  <a:lnTo>
                    <a:pt x="35" y="3"/>
                  </a:lnTo>
                  <a:lnTo>
                    <a:pt x="35" y="5"/>
                  </a:lnTo>
                  <a:lnTo>
                    <a:pt x="37" y="14"/>
                  </a:lnTo>
                  <a:lnTo>
                    <a:pt x="37" y="14"/>
                  </a:lnTo>
                  <a:lnTo>
                    <a:pt x="38" y="17"/>
                  </a:lnTo>
                  <a:lnTo>
                    <a:pt x="39" y="8"/>
                  </a:lnTo>
                  <a:lnTo>
                    <a:pt x="40" y="10"/>
                  </a:lnTo>
                  <a:lnTo>
                    <a:pt x="40" y="8"/>
                  </a:lnTo>
                  <a:lnTo>
                    <a:pt x="40" y="7"/>
                  </a:lnTo>
                  <a:lnTo>
                    <a:pt x="42" y="14"/>
                  </a:lnTo>
                  <a:lnTo>
                    <a:pt x="42" y="11"/>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81" name="Freeform 848">
              <a:extLst>
                <a:ext uri="{FF2B5EF4-FFF2-40B4-BE49-F238E27FC236}">
                  <a16:creationId xmlns:a16="http://schemas.microsoft.com/office/drawing/2014/main" id="{8AC053F6-591F-435C-8A58-619B369D9621}"/>
                </a:ext>
              </a:extLst>
            </p:cNvPr>
            <p:cNvSpPr>
              <a:spLocks/>
            </p:cNvSpPr>
            <p:nvPr/>
          </p:nvSpPr>
          <p:spPr bwMode="auto">
            <a:xfrm>
              <a:off x="2387926" y="2091850"/>
              <a:ext cx="49921" cy="54933"/>
            </a:xfrm>
            <a:custGeom>
              <a:avLst/>
              <a:gdLst>
                <a:gd name="T0" fmla="*/ 0 w 34"/>
                <a:gd name="T1" fmla="*/ 17 h 29"/>
                <a:gd name="T2" fmla="*/ 0 w 34"/>
                <a:gd name="T3" fmla="*/ 14 h 29"/>
                <a:gd name="T4" fmla="*/ 0 w 34"/>
                <a:gd name="T5" fmla="*/ 15 h 29"/>
                <a:gd name="T6" fmla="*/ 1 w 34"/>
                <a:gd name="T7" fmla="*/ 11 h 29"/>
                <a:gd name="T8" fmla="*/ 2 w 34"/>
                <a:gd name="T9" fmla="*/ 16 h 29"/>
                <a:gd name="T10" fmla="*/ 3 w 34"/>
                <a:gd name="T11" fmla="*/ 13 h 29"/>
                <a:gd name="T12" fmla="*/ 3 w 34"/>
                <a:gd name="T13" fmla="*/ 17 h 29"/>
                <a:gd name="T14" fmla="*/ 3 w 34"/>
                <a:gd name="T15" fmla="*/ 19 h 29"/>
                <a:gd name="T16" fmla="*/ 5 w 34"/>
                <a:gd name="T17" fmla="*/ 11 h 29"/>
                <a:gd name="T18" fmla="*/ 5 w 34"/>
                <a:gd name="T19" fmla="*/ 15 h 29"/>
                <a:gd name="T20" fmla="*/ 6 w 34"/>
                <a:gd name="T21" fmla="*/ 17 h 29"/>
                <a:gd name="T22" fmla="*/ 7 w 34"/>
                <a:gd name="T23" fmla="*/ 5 h 29"/>
                <a:gd name="T24" fmla="*/ 7 w 34"/>
                <a:gd name="T25" fmla="*/ 19 h 29"/>
                <a:gd name="T26" fmla="*/ 8 w 34"/>
                <a:gd name="T27" fmla="*/ 14 h 29"/>
                <a:gd name="T28" fmla="*/ 8 w 34"/>
                <a:gd name="T29" fmla="*/ 13 h 29"/>
                <a:gd name="T30" fmla="*/ 10 w 34"/>
                <a:gd name="T31" fmla="*/ 9 h 29"/>
                <a:gd name="T32" fmla="*/ 10 w 34"/>
                <a:gd name="T33" fmla="*/ 25 h 29"/>
                <a:gd name="T34" fmla="*/ 10 w 34"/>
                <a:gd name="T35" fmla="*/ 22 h 29"/>
                <a:gd name="T36" fmla="*/ 11 w 34"/>
                <a:gd name="T37" fmla="*/ 15 h 29"/>
                <a:gd name="T38" fmla="*/ 11 w 34"/>
                <a:gd name="T39" fmla="*/ 2 h 29"/>
                <a:gd name="T40" fmla="*/ 13 w 34"/>
                <a:gd name="T41" fmla="*/ 18 h 29"/>
                <a:gd name="T42" fmla="*/ 13 w 34"/>
                <a:gd name="T43" fmla="*/ 16 h 29"/>
                <a:gd name="T44" fmla="*/ 13 w 34"/>
                <a:gd name="T45" fmla="*/ 16 h 29"/>
                <a:gd name="T46" fmla="*/ 13 w 34"/>
                <a:gd name="T47" fmla="*/ 20 h 29"/>
                <a:gd name="T48" fmla="*/ 15 w 34"/>
                <a:gd name="T49" fmla="*/ 9 h 29"/>
                <a:gd name="T50" fmla="*/ 16 w 34"/>
                <a:gd name="T51" fmla="*/ 9 h 29"/>
                <a:gd name="T52" fmla="*/ 17 w 34"/>
                <a:gd name="T53" fmla="*/ 18 h 29"/>
                <a:gd name="T54" fmla="*/ 18 w 34"/>
                <a:gd name="T55" fmla="*/ 11 h 29"/>
                <a:gd name="T56" fmla="*/ 18 w 34"/>
                <a:gd name="T57" fmla="*/ 13 h 29"/>
                <a:gd name="T58" fmla="*/ 19 w 34"/>
                <a:gd name="T59" fmla="*/ 19 h 29"/>
                <a:gd name="T60" fmla="*/ 20 w 34"/>
                <a:gd name="T61" fmla="*/ 5 h 29"/>
                <a:gd name="T62" fmla="*/ 21 w 34"/>
                <a:gd name="T63" fmla="*/ 12 h 29"/>
                <a:gd name="T64" fmla="*/ 21 w 34"/>
                <a:gd name="T65" fmla="*/ 10 h 29"/>
                <a:gd name="T66" fmla="*/ 21 w 34"/>
                <a:gd name="T67" fmla="*/ 3 h 29"/>
                <a:gd name="T68" fmla="*/ 22 w 34"/>
                <a:gd name="T69" fmla="*/ 29 h 29"/>
                <a:gd name="T70" fmla="*/ 23 w 34"/>
                <a:gd name="T71" fmla="*/ 11 h 29"/>
                <a:gd name="T72" fmla="*/ 23 w 34"/>
                <a:gd name="T73" fmla="*/ 8 h 29"/>
                <a:gd name="T74" fmla="*/ 24 w 34"/>
                <a:gd name="T75" fmla="*/ 22 h 29"/>
                <a:gd name="T76" fmla="*/ 25 w 34"/>
                <a:gd name="T77" fmla="*/ 5 h 29"/>
                <a:gd name="T78" fmla="*/ 26 w 34"/>
                <a:gd name="T79" fmla="*/ 13 h 29"/>
                <a:gd name="T80" fmla="*/ 26 w 34"/>
                <a:gd name="T81" fmla="*/ 15 h 29"/>
                <a:gd name="T82" fmla="*/ 26 w 34"/>
                <a:gd name="T83" fmla="*/ 10 h 29"/>
                <a:gd name="T84" fmla="*/ 28 w 34"/>
                <a:gd name="T85" fmla="*/ 20 h 29"/>
                <a:gd name="T86" fmla="*/ 28 w 34"/>
                <a:gd name="T87" fmla="*/ 18 h 29"/>
                <a:gd name="T88" fmla="*/ 28 w 34"/>
                <a:gd name="T89" fmla="*/ 17 h 29"/>
                <a:gd name="T90" fmla="*/ 30 w 34"/>
                <a:gd name="T91" fmla="*/ 6 h 29"/>
                <a:gd name="T92" fmla="*/ 31 w 34"/>
                <a:gd name="T93" fmla="*/ 14 h 29"/>
                <a:gd name="T94" fmla="*/ 31 w 34"/>
                <a:gd name="T95" fmla="*/ 11 h 29"/>
                <a:gd name="T96" fmla="*/ 32 w 34"/>
                <a:gd name="T97" fmla="*/ 0 h 29"/>
                <a:gd name="T98" fmla="*/ 32 w 34"/>
                <a:gd name="T99" fmla="*/ 29 h 29"/>
                <a:gd name="T100" fmla="*/ 33 w 34"/>
                <a:gd name="T101" fmla="*/ 10 h 29"/>
                <a:gd name="T102" fmla="*/ 34 w 34"/>
                <a:gd name="T103"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29">
                  <a:moveTo>
                    <a:pt x="0" y="17"/>
                  </a:moveTo>
                  <a:lnTo>
                    <a:pt x="0" y="14"/>
                  </a:lnTo>
                  <a:lnTo>
                    <a:pt x="0" y="15"/>
                  </a:lnTo>
                  <a:lnTo>
                    <a:pt x="1" y="11"/>
                  </a:lnTo>
                  <a:lnTo>
                    <a:pt x="2" y="16"/>
                  </a:lnTo>
                  <a:lnTo>
                    <a:pt x="3" y="13"/>
                  </a:lnTo>
                  <a:lnTo>
                    <a:pt x="3" y="17"/>
                  </a:lnTo>
                  <a:lnTo>
                    <a:pt x="3" y="19"/>
                  </a:lnTo>
                  <a:lnTo>
                    <a:pt x="5" y="11"/>
                  </a:lnTo>
                  <a:lnTo>
                    <a:pt x="5" y="15"/>
                  </a:lnTo>
                  <a:lnTo>
                    <a:pt x="6" y="17"/>
                  </a:lnTo>
                  <a:lnTo>
                    <a:pt x="7" y="5"/>
                  </a:lnTo>
                  <a:lnTo>
                    <a:pt x="7" y="19"/>
                  </a:lnTo>
                  <a:lnTo>
                    <a:pt x="8" y="14"/>
                  </a:lnTo>
                  <a:lnTo>
                    <a:pt x="8" y="13"/>
                  </a:lnTo>
                  <a:lnTo>
                    <a:pt x="10" y="9"/>
                  </a:lnTo>
                  <a:lnTo>
                    <a:pt x="10" y="25"/>
                  </a:lnTo>
                  <a:lnTo>
                    <a:pt x="10" y="22"/>
                  </a:lnTo>
                  <a:lnTo>
                    <a:pt x="11" y="15"/>
                  </a:lnTo>
                  <a:lnTo>
                    <a:pt x="11" y="2"/>
                  </a:lnTo>
                  <a:lnTo>
                    <a:pt x="13" y="18"/>
                  </a:lnTo>
                  <a:lnTo>
                    <a:pt x="13" y="16"/>
                  </a:lnTo>
                  <a:lnTo>
                    <a:pt x="13" y="16"/>
                  </a:lnTo>
                  <a:lnTo>
                    <a:pt x="13" y="20"/>
                  </a:lnTo>
                  <a:lnTo>
                    <a:pt x="15" y="9"/>
                  </a:lnTo>
                  <a:lnTo>
                    <a:pt x="16" y="9"/>
                  </a:lnTo>
                  <a:lnTo>
                    <a:pt x="17" y="18"/>
                  </a:lnTo>
                  <a:lnTo>
                    <a:pt x="18" y="11"/>
                  </a:lnTo>
                  <a:lnTo>
                    <a:pt x="18" y="13"/>
                  </a:lnTo>
                  <a:lnTo>
                    <a:pt x="19" y="19"/>
                  </a:lnTo>
                  <a:lnTo>
                    <a:pt x="20" y="5"/>
                  </a:lnTo>
                  <a:lnTo>
                    <a:pt x="21" y="12"/>
                  </a:lnTo>
                  <a:lnTo>
                    <a:pt x="21" y="10"/>
                  </a:lnTo>
                  <a:lnTo>
                    <a:pt x="21" y="3"/>
                  </a:lnTo>
                  <a:lnTo>
                    <a:pt x="22" y="29"/>
                  </a:lnTo>
                  <a:lnTo>
                    <a:pt x="23" y="11"/>
                  </a:lnTo>
                  <a:lnTo>
                    <a:pt x="23" y="8"/>
                  </a:lnTo>
                  <a:lnTo>
                    <a:pt x="24" y="22"/>
                  </a:lnTo>
                  <a:lnTo>
                    <a:pt x="25" y="5"/>
                  </a:lnTo>
                  <a:lnTo>
                    <a:pt x="26" y="13"/>
                  </a:lnTo>
                  <a:lnTo>
                    <a:pt x="26" y="15"/>
                  </a:lnTo>
                  <a:lnTo>
                    <a:pt x="26" y="10"/>
                  </a:lnTo>
                  <a:lnTo>
                    <a:pt x="28" y="20"/>
                  </a:lnTo>
                  <a:lnTo>
                    <a:pt x="28" y="18"/>
                  </a:lnTo>
                  <a:lnTo>
                    <a:pt x="28" y="17"/>
                  </a:lnTo>
                  <a:lnTo>
                    <a:pt x="30" y="6"/>
                  </a:lnTo>
                  <a:lnTo>
                    <a:pt x="31" y="14"/>
                  </a:lnTo>
                  <a:lnTo>
                    <a:pt x="31" y="11"/>
                  </a:lnTo>
                  <a:lnTo>
                    <a:pt x="32" y="0"/>
                  </a:lnTo>
                  <a:lnTo>
                    <a:pt x="32" y="29"/>
                  </a:lnTo>
                  <a:lnTo>
                    <a:pt x="33" y="10"/>
                  </a:lnTo>
                  <a:lnTo>
                    <a:pt x="34" y="10"/>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82" name="Freeform 849">
              <a:extLst>
                <a:ext uri="{FF2B5EF4-FFF2-40B4-BE49-F238E27FC236}">
                  <a16:creationId xmlns:a16="http://schemas.microsoft.com/office/drawing/2014/main" id="{8FFA316A-8006-496B-A6B3-9F6D0DEC9D4F}"/>
                </a:ext>
              </a:extLst>
            </p:cNvPr>
            <p:cNvSpPr>
              <a:spLocks/>
            </p:cNvSpPr>
            <p:nvPr/>
          </p:nvSpPr>
          <p:spPr bwMode="auto">
            <a:xfrm>
              <a:off x="2436378" y="2078589"/>
              <a:ext cx="57262" cy="107972"/>
            </a:xfrm>
            <a:custGeom>
              <a:avLst/>
              <a:gdLst>
                <a:gd name="T0" fmla="*/ 0 w 39"/>
                <a:gd name="T1" fmla="*/ 17 h 57"/>
                <a:gd name="T2" fmla="*/ 1 w 39"/>
                <a:gd name="T3" fmla="*/ 17 h 57"/>
                <a:gd name="T4" fmla="*/ 1 w 39"/>
                <a:gd name="T5" fmla="*/ 31 h 57"/>
                <a:gd name="T6" fmla="*/ 3 w 39"/>
                <a:gd name="T7" fmla="*/ 13 h 57"/>
                <a:gd name="T8" fmla="*/ 3 w 39"/>
                <a:gd name="T9" fmla="*/ 28 h 57"/>
                <a:gd name="T10" fmla="*/ 3 w 39"/>
                <a:gd name="T11" fmla="*/ 35 h 57"/>
                <a:gd name="T12" fmla="*/ 4 w 39"/>
                <a:gd name="T13" fmla="*/ 14 h 57"/>
                <a:gd name="T14" fmla="*/ 5 w 39"/>
                <a:gd name="T15" fmla="*/ 21 h 57"/>
                <a:gd name="T16" fmla="*/ 6 w 39"/>
                <a:gd name="T17" fmla="*/ 21 h 57"/>
                <a:gd name="T18" fmla="*/ 6 w 39"/>
                <a:gd name="T19" fmla="*/ 16 h 57"/>
                <a:gd name="T20" fmla="*/ 7 w 39"/>
                <a:gd name="T21" fmla="*/ 29 h 57"/>
                <a:gd name="T22" fmla="*/ 8 w 39"/>
                <a:gd name="T23" fmla="*/ 19 h 57"/>
                <a:gd name="T24" fmla="*/ 8 w 39"/>
                <a:gd name="T25" fmla="*/ 21 h 57"/>
                <a:gd name="T26" fmla="*/ 8 w 39"/>
                <a:gd name="T27" fmla="*/ 22 h 57"/>
                <a:gd name="T28" fmla="*/ 10 w 39"/>
                <a:gd name="T29" fmla="*/ 14 h 57"/>
                <a:gd name="T30" fmla="*/ 10 w 39"/>
                <a:gd name="T31" fmla="*/ 19 h 57"/>
                <a:gd name="T32" fmla="*/ 11 w 39"/>
                <a:gd name="T33" fmla="*/ 21 h 57"/>
                <a:gd name="T34" fmla="*/ 11 w 39"/>
                <a:gd name="T35" fmla="*/ 11 h 57"/>
                <a:gd name="T36" fmla="*/ 12 w 39"/>
                <a:gd name="T37" fmla="*/ 30 h 57"/>
                <a:gd name="T38" fmla="*/ 13 w 39"/>
                <a:gd name="T39" fmla="*/ 20 h 57"/>
                <a:gd name="T40" fmla="*/ 13 w 39"/>
                <a:gd name="T41" fmla="*/ 25 h 57"/>
                <a:gd name="T42" fmla="*/ 15 w 39"/>
                <a:gd name="T43" fmla="*/ 35 h 57"/>
                <a:gd name="T44" fmla="*/ 16 w 39"/>
                <a:gd name="T45" fmla="*/ 0 h 57"/>
                <a:gd name="T46" fmla="*/ 16 w 39"/>
                <a:gd name="T47" fmla="*/ 0 h 57"/>
                <a:gd name="T48" fmla="*/ 17 w 39"/>
                <a:gd name="T49" fmla="*/ 32 h 57"/>
                <a:gd name="T50" fmla="*/ 18 w 39"/>
                <a:gd name="T51" fmla="*/ 16 h 57"/>
                <a:gd name="T52" fmla="*/ 18 w 39"/>
                <a:gd name="T53" fmla="*/ 16 h 57"/>
                <a:gd name="T54" fmla="*/ 19 w 39"/>
                <a:gd name="T55" fmla="*/ 39 h 57"/>
                <a:gd name="T56" fmla="*/ 20 w 39"/>
                <a:gd name="T57" fmla="*/ 14 h 57"/>
                <a:gd name="T58" fmla="*/ 21 w 39"/>
                <a:gd name="T59" fmla="*/ 21 h 57"/>
                <a:gd name="T60" fmla="*/ 21 w 39"/>
                <a:gd name="T61" fmla="*/ 18 h 57"/>
                <a:gd name="T62" fmla="*/ 21 w 39"/>
                <a:gd name="T63" fmla="*/ 6 h 57"/>
                <a:gd name="T64" fmla="*/ 22 w 39"/>
                <a:gd name="T65" fmla="*/ 24 h 57"/>
                <a:gd name="T66" fmla="*/ 23 w 39"/>
                <a:gd name="T67" fmla="*/ 14 h 57"/>
                <a:gd name="T68" fmla="*/ 23 w 39"/>
                <a:gd name="T69" fmla="*/ 13 h 57"/>
                <a:gd name="T70" fmla="*/ 25 w 39"/>
                <a:gd name="T71" fmla="*/ 35 h 57"/>
                <a:gd name="T72" fmla="*/ 26 w 39"/>
                <a:gd name="T73" fmla="*/ 16 h 57"/>
                <a:gd name="T74" fmla="*/ 26 w 39"/>
                <a:gd name="T75" fmla="*/ 17 h 57"/>
                <a:gd name="T76" fmla="*/ 27 w 39"/>
                <a:gd name="T77" fmla="*/ 7 h 57"/>
                <a:gd name="T78" fmla="*/ 28 w 39"/>
                <a:gd name="T79" fmla="*/ 29 h 57"/>
                <a:gd name="T80" fmla="*/ 28 w 39"/>
                <a:gd name="T81" fmla="*/ 29 h 57"/>
                <a:gd name="T82" fmla="*/ 29 w 39"/>
                <a:gd name="T83" fmla="*/ 29 h 57"/>
                <a:gd name="T84" fmla="*/ 30 w 39"/>
                <a:gd name="T85" fmla="*/ 1 h 57"/>
                <a:gd name="T86" fmla="*/ 30 w 39"/>
                <a:gd name="T87" fmla="*/ 57 h 57"/>
                <a:gd name="T88" fmla="*/ 31 w 39"/>
                <a:gd name="T89" fmla="*/ 8 h 57"/>
                <a:gd name="T90" fmla="*/ 31 w 39"/>
                <a:gd name="T91" fmla="*/ 10 h 57"/>
                <a:gd name="T92" fmla="*/ 33 w 39"/>
                <a:gd name="T93" fmla="*/ 22 h 57"/>
                <a:gd name="T94" fmla="*/ 34 w 39"/>
                <a:gd name="T95" fmla="*/ 25 h 57"/>
                <a:gd name="T96" fmla="*/ 36 w 39"/>
                <a:gd name="T97" fmla="*/ 20 h 57"/>
                <a:gd name="T98" fmla="*/ 36 w 39"/>
                <a:gd name="T99" fmla="*/ 21 h 57"/>
                <a:gd name="T100" fmla="*/ 37 w 39"/>
                <a:gd name="T101" fmla="*/ 11 h 57"/>
                <a:gd name="T102" fmla="*/ 39 w 39"/>
                <a:gd name="T103" fmla="*/ 2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 h="57">
                  <a:moveTo>
                    <a:pt x="0" y="17"/>
                  </a:moveTo>
                  <a:lnTo>
                    <a:pt x="1" y="17"/>
                  </a:lnTo>
                  <a:lnTo>
                    <a:pt x="1" y="31"/>
                  </a:lnTo>
                  <a:lnTo>
                    <a:pt x="3" y="13"/>
                  </a:lnTo>
                  <a:lnTo>
                    <a:pt x="3" y="28"/>
                  </a:lnTo>
                  <a:lnTo>
                    <a:pt x="3" y="35"/>
                  </a:lnTo>
                  <a:lnTo>
                    <a:pt x="4" y="14"/>
                  </a:lnTo>
                  <a:lnTo>
                    <a:pt x="5" y="21"/>
                  </a:lnTo>
                  <a:lnTo>
                    <a:pt x="6" y="21"/>
                  </a:lnTo>
                  <a:lnTo>
                    <a:pt x="6" y="16"/>
                  </a:lnTo>
                  <a:lnTo>
                    <a:pt x="7" y="29"/>
                  </a:lnTo>
                  <a:lnTo>
                    <a:pt x="8" y="19"/>
                  </a:lnTo>
                  <a:lnTo>
                    <a:pt x="8" y="21"/>
                  </a:lnTo>
                  <a:lnTo>
                    <a:pt x="8" y="22"/>
                  </a:lnTo>
                  <a:lnTo>
                    <a:pt x="10" y="14"/>
                  </a:lnTo>
                  <a:lnTo>
                    <a:pt x="10" y="19"/>
                  </a:lnTo>
                  <a:lnTo>
                    <a:pt x="11" y="21"/>
                  </a:lnTo>
                  <a:lnTo>
                    <a:pt x="11" y="11"/>
                  </a:lnTo>
                  <a:lnTo>
                    <a:pt x="12" y="30"/>
                  </a:lnTo>
                  <a:lnTo>
                    <a:pt x="13" y="20"/>
                  </a:lnTo>
                  <a:lnTo>
                    <a:pt x="13" y="25"/>
                  </a:lnTo>
                  <a:lnTo>
                    <a:pt x="15" y="35"/>
                  </a:lnTo>
                  <a:lnTo>
                    <a:pt x="16" y="0"/>
                  </a:lnTo>
                  <a:lnTo>
                    <a:pt x="16" y="0"/>
                  </a:lnTo>
                  <a:lnTo>
                    <a:pt x="17" y="32"/>
                  </a:lnTo>
                  <a:lnTo>
                    <a:pt x="18" y="16"/>
                  </a:lnTo>
                  <a:lnTo>
                    <a:pt x="18" y="16"/>
                  </a:lnTo>
                  <a:lnTo>
                    <a:pt x="19" y="39"/>
                  </a:lnTo>
                  <a:lnTo>
                    <a:pt x="20" y="14"/>
                  </a:lnTo>
                  <a:lnTo>
                    <a:pt x="21" y="21"/>
                  </a:lnTo>
                  <a:lnTo>
                    <a:pt x="21" y="18"/>
                  </a:lnTo>
                  <a:lnTo>
                    <a:pt x="21" y="6"/>
                  </a:lnTo>
                  <a:lnTo>
                    <a:pt x="22" y="24"/>
                  </a:lnTo>
                  <a:lnTo>
                    <a:pt x="23" y="14"/>
                  </a:lnTo>
                  <a:lnTo>
                    <a:pt x="23" y="13"/>
                  </a:lnTo>
                  <a:lnTo>
                    <a:pt x="25" y="35"/>
                  </a:lnTo>
                  <a:lnTo>
                    <a:pt x="26" y="16"/>
                  </a:lnTo>
                  <a:lnTo>
                    <a:pt x="26" y="17"/>
                  </a:lnTo>
                  <a:lnTo>
                    <a:pt x="27" y="7"/>
                  </a:lnTo>
                  <a:lnTo>
                    <a:pt x="28" y="29"/>
                  </a:lnTo>
                  <a:lnTo>
                    <a:pt x="28" y="29"/>
                  </a:lnTo>
                  <a:lnTo>
                    <a:pt x="29" y="29"/>
                  </a:lnTo>
                  <a:lnTo>
                    <a:pt x="30" y="1"/>
                  </a:lnTo>
                  <a:lnTo>
                    <a:pt x="30" y="57"/>
                  </a:lnTo>
                  <a:lnTo>
                    <a:pt x="31" y="8"/>
                  </a:lnTo>
                  <a:lnTo>
                    <a:pt x="31" y="10"/>
                  </a:lnTo>
                  <a:lnTo>
                    <a:pt x="33" y="22"/>
                  </a:lnTo>
                  <a:lnTo>
                    <a:pt x="34" y="25"/>
                  </a:lnTo>
                  <a:lnTo>
                    <a:pt x="36" y="20"/>
                  </a:lnTo>
                  <a:lnTo>
                    <a:pt x="36" y="21"/>
                  </a:lnTo>
                  <a:lnTo>
                    <a:pt x="37" y="11"/>
                  </a:lnTo>
                  <a:lnTo>
                    <a:pt x="39" y="26"/>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83" name="Freeform 850">
              <a:extLst>
                <a:ext uri="{FF2B5EF4-FFF2-40B4-BE49-F238E27FC236}">
                  <a16:creationId xmlns:a16="http://schemas.microsoft.com/office/drawing/2014/main" id="{07AB7B6D-7000-4241-9225-DB55994D51F0}"/>
                </a:ext>
              </a:extLst>
            </p:cNvPr>
            <p:cNvSpPr>
              <a:spLocks/>
            </p:cNvSpPr>
            <p:nvPr/>
          </p:nvSpPr>
          <p:spPr bwMode="auto">
            <a:xfrm>
              <a:off x="2490704" y="2088060"/>
              <a:ext cx="51389" cy="79557"/>
            </a:xfrm>
            <a:custGeom>
              <a:avLst/>
              <a:gdLst>
                <a:gd name="T0" fmla="*/ 0 w 35"/>
                <a:gd name="T1" fmla="*/ 6 h 42"/>
                <a:gd name="T2" fmla="*/ 2 w 35"/>
                <a:gd name="T3" fmla="*/ 21 h 42"/>
                <a:gd name="T4" fmla="*/ 2 w 35"/>
                <a:gd name="T5" fmla="*/ 20 h 42"/>
                <a:gd name="T6" fmla="*/ 2 w 35"/>
                <a:gd name="T7" fmla="*/ 24 h 42"/>
                <a:gd name="T8" fmla="*/ 4 w 35"/>
                <a:gd name="T9" fmla="*/ 8 h 42"/>
                <a:gd name="T10" fmla="*/ 4 w 35"/>
                <a:gd name="T11" fmla="*/ 9 h 42"/>
                <a:gd name="T12" fmla="*/ 4 w 35"/>
                <a:gd name="T13" fmla="*/ 12 h 42"/>
                <a:gd name="T14" fmla="*/ 6 w 35"/>
                <a:gd name="T15" fmla="*/ 7 h 42"/>
                <a:gd name="T16" fmla="*/ 6 w 35"/>
                <a:gd name="T17" fmla="*/ 30 h 42"/>
                <a:gd name="T18" fmla="*/ 7 w 35"/>
                <a:gd name="T19" fmla="*/ 17 h 42"/>
                <a:gd name="T20" fmla="*/ 7 w 35"/>
                <a:gd name="T21" fmla="*/ 24 h 42"/>
                <a:gd name="T22" fmla="*/ 7 w 35"/>
                <a:gd name="T23" fmla="*/ 29 h 42"/>
                <a:gd name="T24" fmla="*/ 9 w 35"/>
                <a:gd name="T25" fmla="*/ 8 h 42"/>
                <a:gd name="T26" fmla="*/ 9 w 35"/>
                <a:gd name="T27" fmla="*/ 10 h 42"/>
                <a:gd name="T28" fmla="*/ 9 w 35"/>
                <a:gd name="T29" fmla="*/ 9 h 42"/>
                <a:gd name="T30" fmla="*/ 11 w 35"/>
                <a:gd name="T31" fmla="*/ 32 h 42"/>
                <a:gd name="T32" fmla="*/ 12 w 35"/>
                <a:gd name="T33" fmla="*/ 15 h 42"/>
                <a:gd name="T34" fmla="*/ 12 w 35"/>
                <a:gd name="T35" fmla="*/ 13 h 42"/>
                <a:gd name="T36" fmla="*/ 12 w 35"/>
                <a:gd name="T37" fmla="*/ 11 h 42"/>
                <a:gd name="T38" fmla="*/ 13 w 35"/>
                <a:gd name="T39" fmla="*/ 17 h 42"/>
                <a:gd name="T40" fmla="*/ 14 w 35"/>
                <a:gd name="T41" fmla="*/ 13 h 42"/>
                <a:gd name="T42" fmla="*/ 15 w 35"/>
                <a:gd name="T43" fmla="*/ 13 h 42"/>
                <a:gd name="T44" fmla="*/ 16 w 35"/>
                <a:gd name="T45" fmla="*/ 41 h 42"/>
                <a:gd name="T46" fmla="*/ 17 w 35"/>
                <a:gd name="T47" fmla="*/ 7 h 42"/>
                <a:gd name="T48" fmla="*/ 17 w 35"/>
                <a:gd name="T49" fmla="*/ 9 h 42"/>
                <a:gd name="T50" fmla="*/ 17 w 35"/>
                <a:gd name="T51" fmla="*/ 12 h 42"/>
                <a:gd name="T52" fmla="*/ 19 w 35"/>
                <a:gd name="T53" fmla="*/ 6 h 42"/>
                <a:gd name="T54" fmla="*/ 19 w 35"/>
                <a:gd name="T55" fmla="*/ 21 h 42"/>
                <a:gd name="T56" fmla="*/ 20 w 35"/>
                <a:gd name="T57" fmla="*/ 28 h 42"/>
                <a:gd name="T58" fmla="*/ 20 w 35"/>
                <a:gd name="T59" fmla="*/ 42 h 42"/>
                <a:gd name="T60" fmla="*/ 21 w 35"/>
                <a:gd name="T61" fmla="*/ 10 h 42"/>
                <a:gd name="T62" fmla="*/ 22 w 35"/>
                <a:gd name="T63" fmla="*/ 14 h 42"/>
                <a:gd name="T64" fmla="*/ 22 w 35"/>
                <a:gd name="T65" fmla="*/ 8 h 42"/>
                <a:gd name="T66" fmla="*/ 23 w 35"/>
                <a:gd name="T67" fmla="*/ 0 h 42"/>
                <a:gd name="T68" fmla="*/ 24 w 35"/>
                <a:gd name="T69" fmla="*/ 28 h 42"/>
                <a:gd name="T70" fmla="*/ 24 w 35"/>
                <a:gd name="T71" fmla="*/ 27 h 42"/>
                <a:gd name="T72" fmla="*/ 25 w 35"/>
                <a:gd name="T73" fmla="*/ 21 h 42"/>
                <a:gd name="T74" fmla="*/ 26 w 35"/>
                <a:gd name="T75" fmla="*/ 10 h 42"/>
                <a:gd name="T76" fmla="*/ 27 w 35"/>
                <a:gd name="T77" fmla="*/ 35 h 42"/>
                <a:gd name="T78" fmla="*/ 27 w 35"/>
                <a:gd name="T79" fmla="*/ 27 h 42"/>
                <a:gd name="T80" fmla="*/ 27 w 35"/>
                <a:gd name="T81" fmla="*/ 13 h 42"/>
                <a:gd name="T82" fmla="*/ 27 w 35"/>
                <a:gd name="T83" fmla="*/ 3 h 42"/>
                <a:gd name="T84" fmla="*/ 28 w 35"/>
                <a:gd name="T85" fmla="*/ 21 h 42"/>
                <a:gd name="T86" fmla="*/ 30 w 35"/>
                <a:gd name="T87" fmla="*/ 14 h 42"/>
                <a:gd name="T88" fmla="*/ 30 w 35"/>
                <a:gd name="T89" fmla="*/ 17 h 42"/>
                <a:gd name="T90" fmla="*/ 31 w 35"/>
                <a:gd name="T91" fmla="*/ 25 h 42"/>
                <a:gd name="T92" fmla="*/ 32 w 35"/>
                <a:gd name="T93" fmla="*/ 12 h 42"/>
                <a:gd name="T94" fmla="*/ 32 w 35"/>
                <a:gd name="T95" fmla="*/ 12 h 42"/>
                <a:gd name="T96" fmla="*/ 34 w 35"/>
                <a:gd name="T97" fmla="*/ 3 h 42"/>
                <a:gd name="T98" fmla="*/ 34 w 35"/>
                <a:gd name="T99" fmla="*/ 19 h 42"/>
                <a:gd name="T100" fmla="*/ 35 w 35"/>
                <a:gd name="T101" fmla="*/ 10 h 42"/>
                <a:gd name="T102" fmla="*/ 35 w 35"/>
                <a:gd name="T10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 h="42">
                  <a:moveTo>
                    <a:pt x="0" y="6"/>
                  </a:moveTo>
                  <a:lnTo>
                    <a:pt x="2" y="21"/>
                  </a:lnTo>
                  <a:lnTo>
                    <a:pt x="2" y="20"/>
                  </a:lnTo>
                  <a:lnTo>
                    <a:pt x="2" y="24"/>
                  </a:lnTo>
                  <a:lnTo>
                    <a:pt x="4" y="8"/>
                  </a:lnTo>
                  <a:lnTo>
                    <a:pt x="4" y="9"/>
                  </a:lnTo>
                  <a:lnTo>
                    <a:pt x="4" y="12"/>
                  </a:lnTo>
                  <a:lnTo>
                    <a:pt x="6" y="7"/>
                  </a:lnTo>
                  <a:lnTo>
                    <a:pt x="6" y="30"/>
                  </a:lnTo>
                  <a:lnTo>
                    <a:pt x="7" y="17"/>
                  </a:lnTo>
                  <a:lnTo>
                    <a:pt x="7" y="24"/>
                  </a:lnTo>
                  <a:lnTo>
                    <a:pt x="7" y="29"/>
                  </a:lnTo>
                  <a:lnTo>
                    <a:pt x="9" y="8"/>
                  </a:lnTo>
                  <a:lnTo>
                    <a:pt x="9" y="10"/>
                  </a:lnTo>
                  <a:lnTo>
                    <a:pt x="9" y="9"/>
                  </a:lnTo>
                  <a:lnTo>
                    <a:pt x="11" y="32"/>
                  </a:lnTo>
                  <a:lnTo>
                    <a:pt x="12" y="15"/>
                  </a:lnTo>
                  <a:lnTo>
                    <a:pt x="12" y="13"/>
                  </a:lnTo>
                  <a:lnTo>
                    <a:pt x="12" y="11"/>
                  </a:lnTo>
                  <a:lnTo>
                    <a:pt x="13" y="17"/>
                  </a:lnTo>
                  <a:lnTo>
                    <a:pt x="14" y="13"/>
                  </a:lnTo>
                  <a:lnTo>
                    <a:pt x="15" y="13"/>
                  </a:lnTo>
                  <a:lnTo>
                    <a:pt x="16" y="41"/>
                  </a:lnTo>
                  <a:lnTo>
                    <a:pt x="17" y="7"/>
                  </a:lnTo>
                  <a:lnTo>
                    <a:pt x="17" y="9"/>
                  </a:lnTo>
                  <a:lnTo>
                    <a:pt x="17" y="12"/>
                  </a:lnTo>
                  <a:lnTo>
                    <a:pt x="19" y="6"/>
                  </a:lnTo>
                  <a:lnTo>
                    <a:pt x="19" y="21"/>
                  </a:lnTo>
                  <a:lnTo>
                    <a:pt x="20" y="28"/>
                  </a:lnTo>
                  <a:lnTo>
                    <a:pt x="20" y="42"/>
                  </a:lnTo>
                  <a:lnTo>
                    <a:pt x="21" y="10"/>
                  </a:lnTo>
                  <a:lnTo>
                    <a:pt x="22" y="14"/>
                  </a:lnTo>
                  <a:lnTo>
                    <a:pt x="22" y="8"/>
                  </a:lnTo>
                  <a:lnTo>
                    <a:pt x="23" y="0"/>
                  </a:lnTo>
                  <a:lnTo>
                    <a:pt x="24" y="28"/>
                  </a:lnTo>
                  <a:lnTo>
                    <a:pt x="24" y="27"/>
                  </a:lnTo>
                  <a:lnTo>
                    <a:pt x="25" y="21"/>
                  </a:lnTo>
                  <a:lnTo>
                    <a:pt x="26" y="10"/>
                  </a:lnTo>
                  <a:lnTo>
                    <a:pt x="27" y="35"/>
                  </a:lnTo>
                  <a:lnTo>
                    <a:pt x="27" y="27"/>
                  </a:lnTo>
                  <a:lnTo>
                    <a:pt x="27" y="13"/>
                  </a:lnTo>
                  <a:lnTo>
                    <a:pt x="27" y="3"/>
                  </a:lnTo>
                  <a:lnTo>
                    <a:pt x="28" y="21"/>
                  </a:lnTo>
                  <a:lnTo>
                    <a:pt x="30" y="14"/>
                  </a:lnTo>
                  <a:lnTo>
                    <a:pt x="30" y="17"/>
                  </a:lnTo>
                  <a:lnTo>
                    <a:pt x="31" y="25"/>
                  </a:lnTo>
                  <a:lnTo>
                    <a:pt x="32" y="12"/>
                  </a:lnTo>
                  <a:lnTo>
                    <a:pt x="32" y="12"/>
                  </a:lnTo>
                  <a:lnTo>
                    <a:pt x="34" y="3"/>
                  </a:lnTo>
                  <a:lnTo>
                    <a:pt x="34" y="19"/>
                  </a:lnTo>
                  <a:lnTo>
                    <a:pt x="35" y="10"/>
                  </a:lnTo>
                  <a:lnTo>
                    <a:pt x="35" y="11"/>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84" name="Freeform 851">
              <a:extLst>
                <a:ext uri="{FF2B5EF4-FFF2-40B4-BE49-F238E27FC236}">
                  <a16:creationId xmlns:a16="http://schemas.microsoft.com/office/drawing/2014/main" id="{216C1F6E-AD87-467E-AFF0-07A6454439EB}"/>
                </a:ext>
              </a:extLst>
            </p:cNvPr>
            <p:cNvSpPr>
              <a:spLocks/>
            </p:cNvSpPr>
            <p:nvPr/>
          </p:nvSpPr>
          <p:spPr bwMode="auto">
            <a:xfrm>
              <a:off x="2542092" y="2093743"/>
              <a:ext cx="55794" cy="39779"/>
            </a:xfrm>
            <a:custGeom>
              <a:avLst/>
              <a:gdLst>
                <a:gd name="T0" fmla="*/ 0 w 38"/>
                <a:gd name="T1" fmla="*/ 7 h 21"/>
                <a:gd name="T2" fmla="*/ 0 w 38"/>
                <a:gd name="T3" fmla="*/ 8 h 21"/>
                <a:gd name="T4" fmla="*/ 1 w 38"/>
                <a:gd name="T5" fmla="*/ 19 h 21"/>
                <a:gd name="T6" fmla="*/ 2 w 38"/>
                <a:gd name="T7" fmla="*/ 10 h 21"/>
                <a:gd name="T8" fmla="*/ 2 w 38"/>
                <a:gd name="T9" fmla="*/ 8 h 21"/>
                <a:gd name="T10" fmla="*/ 4 w 38"/>
                <a:gd name="T11" fmla="*/ 18 h 21"/>
                <a:gd name="T12" fmla="*/ 4 w 38"/>
                <a:gd name="T13" fmla="*/ 0 h 21"/>
                <a:gd name="T14" fmla="*/ 5 w 38"/>
                <a:gd name="T15" fmla="*/ 1 h 21"/>
                <a:gd name="T16" fmla="*/ 5 w 38"/>
                <a:gd name="T17" fmla="*/ 7 h 21"/>
                <a:gd name="T18" fmla="*/ 7 w 38"/>
                <a:gd name="T19" fmla="*/ 21 h 21"/>
                <a:gd name="T20" fmla="*/ 7 w 38"/>
                <a:gd name="T21" fmla="*/ 17 h 21"/>
                <a:gd name="T22" fmla="*/ 8 w 38"/>
                <a:gd name="T23" fmla="*/ 17 h 21"/>
                <a:gd name="T24" fmla="*/ 8 w 38"/>
                <a:gd name="T25" fmla="*/ 19 h 21"/>
                <a:gd name="T26" fmla="*/ 9 w 38"/>
                <a:gd name="T27" fmla="*/ 1 h 21"/>
                <a:gd name="T28" fmla="*/ 10 w 38"/>
                <a:gd name="T29" fmla="*/ 13 h 21"/>
                <a:gd name="T30" fmla="*/ 10 w 38"/>
                <a:gd name="T31" fmla="*/ 10 h 21"/>
                <a:gd name="T32" fmla="*/ 10 w 38"/>
                <a:gd name="T33" fmla="*/ 6 h 21"/>
                <a:gd name="T34" fmla="*/ 12 w 38"/>
                <a:gd name="T35" fmla="*/ 17 h 21"/>
                <a:gd name="T36" fmla="*/ 12 w 38"/>
                <a:gd name="T37" fmla="*/ 17 h 21"/>
                <a:gd name="T38" fmla="*/ 13 w 38"/>
                <a:gd name="T39" fmla="*/ 16 h 21"/>
                <a:gd name="T40" fmla="*/ 13 w 38"/>
                <a:gd name="T41" fmla="*/ 16 h 21"/>
                <a:gd name="T42" fmla="*/ 15 w 38"/>
                <a:gd name="T43" fmla="*/ 9 h 21"/>
                <a:gd name="T44" fmla="*/ 15 w 38"/>
                <a:gd name="T45" fmla="*/ 14 h 21"/>
                <a:gd name="T46" fmla="*/ 15 w 38"/>
                <a:gd name="T47" fmla="*/ 13 h 21"/>
                <a:gd name="T48" fmla="*/ 16 w 38"/>
                <a:gd name="T49" fmla="*/ 5 h 21"/>
                <a:gd name="T50" fmla="*/ 16 w 38"/>
                <a:gd name="T51" fmla="*/ 16 h 21"/>
                <a:gd name="T52" fmla="*/ 17 w 38"/>
                <a:gd name="T53" fmla="*/ 9 h 21"/>
                <a:gd name="T54" fmla="*/ 18 w 38"/>
                <a:gd name="T55" fmla="*/ 11 h 21"/>
                <a:gd name="T56" fmla="*/ 20 w 38"/>
                <a:gd name="T57" fmla="*/ 19 h 21"/>
                <a:gd name="T58" fmla="*/ 20 w 38"/>
                <a:gd name="T59" fmla="*/ 17 h 21"/>
                <a:gd name="T60" fmla="*/ 20 w 38"/>
                <a:gd name="T61" fmla="*/ 15 h 21"/>
                <a:gd name="T62" fmla="*/ 21 w 38"/>
                <a:gd name="T63" fmla="*/ 15 h 21"/>
                <a:gd name="T64" fmla="*/ 22 w 38"/>
                <a:gd name="T65" fmla="*/ 7 h 21"/>
                <a:gd name="T66" fmla="*/ 23 w 38"/>
                <a:gd name="T67" fmla="*/ 7 h 21"/>
                <a:gd name="T68" fmla="*/ 23 w 38"/>
                <a:gd name="T69" fmla="*/ 7 h 21"/>
                <a:gd name="T70" fmla="*/ 25 w 38"/>
                <a:gd name="T71" fmla="*/ 17 h 21"/>
                <a:gd name="T72" fmla="*/ 25 w 38"/>
                <a:gd name="T73" fmla="*/ 17 h 21"/>
                <a:gd name="T74" fmla="*/ 26 w 38"/>
                <a:gd name="T75" fmla="*/ 18 h 21"/>
                <a:gd name="T76" fmla="*/ 28 w 38"/>
                <a:gd name="T77" fmla="*/ 9 h 21"/>
                <a:gd name="T78" fmla="*/ 28 w 38"/>
                <a:gd name="T79" fmla="*/ 8 h 21"/>
                <a:gd name="T80" fmla="*/ 30 w 38"/>
                <a:gd name="T81" fmla="*/ 18 h 21"/>
                <a:gd name="T82" fmla="*/ 30 w 38"/>
                <a:gd name="T83" fmla="*/ 16 h 21"/>
                <a:gd name="T84" fmla="*/ 30 w 38"/>
                <a:gd name="T85" fmla="*/ 16 h 21"/>
                <a:gd name="T86" fmla="*/ 31 w 38"/>
                <a:gd name="T87" fmla="*/ 18 h 21"/>
                <a:gd name="T88" fmla="*/ 33 w 38"/>
                <a:gd name="T89" fmla="*/ 9 h 21"/>
                <a:gd name="T90" fmla="*/ 33 w 38"/>
                <a:gd name="T91" fmla="*/ 8 h 21"/>
                <a:gd name="T92" fmla="*/ 33 w 38"/>
                <a:gd name="T93" fmla="*/ 7 h 21"/>
                <a:gd name="T94" fmla="*/ 35 w 38"/>
                <a:gd name="T95" fmla="*/ 17 h 21"/>
                <a:gd name="T96" fmla="*/ 35 w 38"/>
                <a:gd name="T97" fmla="*/ 15 h 21"/>
                <a:gd name="T98" fmla="*/ 36 w 38"/>
                <a:gd name="T99" fmla="*/ 13 h 21"/>
                <a:gd name="T100" fmla="*/ 37 w 38"/>
                <a:gd name="T101" fmla="*/ 6 h 21"/>
                <a:gd name="T102" fmla="*/ 38 w 38"/>
                <a:gd name="T103"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21">
                  <a:moveTo>
                    <a:pt x="0" y="7"/>
                  </a:moveTo>
                  <a:lnTo>
                    <a:pt x="0" y="8"/>
                  </a:lnTo>
                  <a:lnTo>
                    <a:pt x="1" y="19"/>
                  </a:lnTo>
                  <a:lnTo>
                    <a:pt x="2" y="10"/>
                  </a:lnTo>
                  <a:lnTo>
                    <a:pt x="2" y="8"/>
                  </a:lnTo>
                  <a:lnTo>
                    <a:pt x="4" y="18"/>
                  </a:lnTo>
                  <a:lnTo>
                    <a:pt x="4" y="0"/>
                  </a:lnTo>
                  <a:lnTo>
                    <a:pt x="5" y="1"/>
                  </a:lnTo>
                  <a:lnTo>
                    <a:pt x="5" y="7"/>
                  </a:lnTo>
                  <a:lnTo>
                    <a:pt x="7" y="21"/>
                  </a:lnTo>
                  <a:lnTo>
                    <a:pt x="7" y="17"/>
                  </a:lnTo>
                  <a:lnTo>
                    <a:pt x="8" y="17"/>
                  </a:lnTo>
                  <a:lnTo>
                    <a:pt x="8" y="19"/>
                  </a:lnTo>
                  <a:lnTo>
                    <a:pt x="9" y="1"/>
                  </a:lnTo>
                  <a:lnTo>
                    <a:pt x="10" y="13"/>
                  </a:lnTo>
                  <a:lnTo>
                    <a:pt x="10" y="10"/>
                  </a:lnTo>
                  <a:lnTo>
                    <a:pt x="10" y="6"/>
                  </a:lnTo>
                  <a:lnTo>
                    <a:pt x="12" y="17"/>
                  </a:lnTo>
                  <a:lnTo>
                    <a:pt x="12" y="17"/>
                  </a:lnTo>
                  <a:lnTo>
                    <a:pt x="13" y="16"/>
                  </a:lnTo>
                  <a:lnTo>
                    <a:pt x="13" y="16"/>
                  </a:lnTo>
                  <a:lnTo>
                    <a:pt x="15" y="9"/>
                  </a:lnTo>
                  <a:lnTo>
                    <a:pt x="15" y="14"/>
                  </a:lnTo>
                  <a:lnTo>
                    <a:pt x="15" y="13"/>
                  </a:lnTo>
                  <a:lnTo>
                    <a:pt x="16" y="5"/>
                  </a:lnTo>
                  <a:lnTo>
                    <a:pt x="16" y="16"/>
                  </a:lnTo>
                  <a:lnTo>
                    <a:pt x="17" y="9"/>
                  </a:lnTo>
                  <a:lnTo>
                    <a:pt x="18" y="11"/>
                  </a:lnTo>
                  <a:lnTo>
                    <a:pt x="20" y="19"/>
                  </a:lnTo>
                  <a:lnTo>
                    <a:pt x="20" y="17"/>
                  </a:lnTo>
                  <a:lnTo>
                    <a:pt x="20" y="15"/>
                  </a:lnTo>
                  <a:lnTo>
                    <a:pt x="21" y="15"/>
                  </a:lnTo>
                  <a:lnTo>
                    <a:pt x="22" y="7"/>
                  </a:lnTo>
                  <a:lnTo>
                    <a:pt x="23" y="7"/>
                  </a:lnTo>
                  <a:lnTo>
                    <a:pt x="23" y="7"/>
                  </a:lnTo>
                  <a:lnTo>
                    <a:pt x="25" y="17"/>
                  </a:lnTo>
                  <a:lnTo>
                    <a:pt x="25" y="17"/>
                  </a:lnTo>
                  <a:lnTo>
                    <a:pt x="26" y="18"/>
                  </a:lnTo>
                  <a:lnTo>
                    <a:pt x="28" y="9"/>
                  </a:lnTo>
                  <a:lnTo>
                    <a:pt x="28" y="8"/>
                  </a:lnTo>
                  <a:lnTo>
                    <a:pt x="30" y="18"/>
                  </a:lnTo>
                  <a:lnTo>
                    <a:pt x="30" y="16"/>
                  </a:lnTo>
                  <a:lnTo>
                    <a:pt x="30" y="16"/>
                  </a:lnTo>
                  <a:lnTo>
                    <a:pt x="31" y="18"/>
                  </a:lnTo>
                  <a:lnTo>
                    <a:pt x="33" y="9"/>
                  </a:lnTo>
                  <a:lnTo>
                    <a:pt x="33" y="8"/>
                  </a:lnTo>
                  <a:lnTo>
                    <a:pt x="33" y="7"/>
                  </a:lnTo>
                  <a:lnTo>
                    <a:pt x="35" y="17"/>
                  </a:lnTo>
                  <a:lnTo>
                    <a:pt x="35" y="15"/>
                  </a:lnTo>
                  <a:lnTo>
                    <a:pt x="36" y="13"/>
                  </a:lnTo>
                  <a:lnTo>
                    <a:pt x="37" y="6"/>
                  </a:lnTo>
                  <a:lnTo>
                    <a:pt x="38" y="10"/>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85" name="Freeform 852">
              <a:extLst>
                <a:ext uri="{FF2B5EF4-FFF2-40B4-BE49-F238E27FC236}">
                  <a16:creationId xmlns:a16="http://schemas.microsoft.com/office/drawing/2014/main" id="{38E521E4-914D-4997-8569-D2AECE88965A}"/>
                </a:ext>
              </a:extLst>
            </p:cNvPr>
            <p:cNvSpPr>
              <a:spLocks/>
            </p:cNvSpPr>
            <p:nvPr/>
          </p:nvSpPr>
          <p:spPr bwMode="auto">
            <a:xfrm>
              <a:off x="2596418" y="2099427"/>
              <a:ext cx="51389" cy="32202"/>
            </a:xfrm>
            <a:custGeom>
              <a:avLst/>
              <a:gdLst>
                <a:gd name="T0" fmla="*/ 0 w 35"/>
                <a:gd name="T1" fmla="*/ 3 h 17"/>
                <a:gd name="T2" fmla="*/ 1 w 35"/>
                <a:gd name="T3" fmla="*/ 7 h 17"/>
                <a:gd name="T4" fmla="*/ 1 w 35"/>
                <a:gd name="T5" fmla="*/ 7 h 17"/>
                <a:gd name="T6" fmla="*/ 2 w 35"/>
                <a:gd name="T7" fmla="*/ 17 h 17"/>
                <a:gd name="T8" fmla="*/ 3 w 35"/>
                <a:gd name="T9" fmla="*/ 13 h 17"/>
                <a:gd name="T10" fmla="*/ 4 w 35"/>
                <a:gd name="T11" fmla="*/ 10 h 17"/>
                <a:gd name="T12" fmla="*/ 6 w 35"/>
                <a:gd name="T13" fmla="*/ 4 h 17"/>
                <a:gd name="T14" fmla="*/ 6 w 35"/>
                <a:gd name="T15" fmla="*/ 12 h 17"/>
                <a:gd name="T16" fmla="*/ 6 w 35"/>
                <a:gd name="T17" fmla="*/ 11 h 17"/>
                <a:gd name="T18" fmla="*/ 7 w 35"/>
                <a:gd name="T19" fmla="*/ 15 h 17"/>
                <a:gd name="T20" fmla="*/ 9 w 35"/>
                <a:gd name="T21" fmla="*/ 8 h 17"/>
                <a:gd name="T22" fmla="*/ 9 w 35"/>
                <a:gd name="T23" fmla="*/ 8 h 17"/>
                <a:gd name="T24" fmla="*/ 10 w 35"/>
                <a:gd name="T25" fmla="*/ 4 h 17"/>
                <a:gd name="T26" fmla="*/ 11 w 35"/>
                <a:gd name="T27" fmla="*/ 12 h 17"/>
                <a:gd name="T28" fmla="*/ 11 w 35"/>
                <a:gd name="T29" fmla="*/ 13 h 17"/>
                <a:gd name="T30" fmla="*/ 12 w 35"/>
                <a:gd name="T31" fmla="*/ 16 h 17"/>
                <a:gd name="T32" fmla="*/ 13 w 35"/>
                <a:gd name="T33" fmla="*/ 5 h 17"/>
                <a:gd name="T34" fmla="*/ 14 w 35"/>
                <a:gd name="T35" fmla="*/ 7 h 17"/>
                <a:gd name="T36" fmla="*/ 14 w 35"/>
                <a:gd name="T37" fmla="*/ 6 h 17"/>
                <a:gd name="T38" fmla="*/ 14 w 35"/>
                <a:gd name="T39" fmla="*/ 4 h 17"/>
                <a:gd name="T40" fmla="*/ 16 w 35"/>
                <a:gd name="T41" fmla="*/ 16 h 17"/>
                <a:gd name="T42" fmla="*/ 16 w 35"/>
                <a:gd name="T43" fmla="*/ 12 h 17"/>
                <a:gd name="T44" fmla="*/ 16 w 35"/>
                <a:gd name="T45" fmla="*/ 12 h 17"/>
                <a:gd name="T46" fmla="*/ 16 w 35"/>
                <a:gd name="T47" fmla="*/ 13 h 17"/>
                <a:gd name="T48" fmla="*/ 18 w 35"/>
                <a:gd name="T49" fmla="*/ 1 h 17"/>
                <a:gd name="T50" fmla="*/ 19 w 35"/>
                <a:gd name="T51" fmla="*/ 6 h 17"/>
                <a:gd name="T52" fmla="*/ 19 w 35"/>
                <a:gd name="T53" fmla="*/ 8 h 17"/>
                <a:gd name="T54" fmla="*/ 19 w 35"/>
                <a:gd name="T55" fmla="*/ 6 h 17"/>
                <a:gd name="T56" fmla="*/ 21 w 35"/>
                <a:gd name="T57" fmla="*/ 16 h 17"/>
                <a:gd name="T58" fmla="*/ 21 w 35"/>
                <a:gd name="T59" fmla="*/ 14 h 17"/>
                <a:gd name="T60" fmla="*/ 22 w 35"/>
                <a:gd name="T61" fmla="*/ 13 h 17"/>
                <a:gd name="T62" fmla="*/ 22 w 35"/>
                <a:gd name="T63" fmla="*/ 13 h 17"/>
                <a:gd name="T64" fmla="*/ 23 w 35"/>
                <a:gd name="T65" fmla="*/ 3 h 17"/>
                <a:gd name="T66" fmla="*/ 24 w 35"/>
                <a:gd name="T67" fmla="*/ 9 h 17"/>
                <a:gd name="T68" fmla="*/ 24 w 35"/>
                <a:gd name="T69" fmla="*/ 12 h 17"/>
                <a:gd name="T70" fmla="*/ 25 w 35"/>
                <a:gd name="T71" fmla="*/ 1 h 17"/>
                <a:gd name="T72" fmla="*/ 26 w 35"/>
                <a:gd name="T73" fmla="*/ 17 h 17"/>
                <a:gd name="T74" fmla="*/ 26 w 35"/>
                <a:gd name="T75" fmla="*/ 15 h 17"/>
                <a:gd name="T76" fmla="*/ 27 w 35"/>
                <a:gd name="T77" fmla="*/ 16 h 17"/>
                <a:gd name="T78" fmla="*/ 29 w 35"/>
                <a:gd name="T79" fmla="*/ 0 h 17"/>
                <a:gd name="T80" fmla="*/ 29 w 35"/>
                <a:gd name="T81" fmla="*/ 1 h 17"/>
                <a:gd name="T82" fmla="*/ 29 w 35"/>
                <a:gd name="T83" fmla="*/ 4 h 17"/>
                <a:gd name="T84" fmla="*/ 29 w 35"/>
                <a:gd name="T85" fmla="*/ 4 h 17"/>
                <a:gd name="T86" fmla="*/ 31 w 35"/>
                <a:gd name="T87" fmla="*/ 15 h 17"/>
                <a:gd name="T88" fmla="*/ 31 w 35"/>
                <a:gd name="T89" fmla="*/ 11 h 17"/>
                <a:gd name="T90" fmla="*/ 32 w 35"/>
                <a:gd name="T91" fmla="*/ 10 h 17"/>
                <a:gd name="T92" fmla="*/ 32 w 35"/>
                <a:gd name="T93" fmla="*/ 14 h 17"/>
                <a:gd name="T94" fmla="*/ 34 w 35"/>
                <a:gd name="T95" fmla="*/ 4 h 17"/>
                <a:gd name="T96" fmla="*/ 34 w 35"/>
                <a:gd name="T97" fmla="*/ 6 h 17"/>
                <a:gd name="T98" fmla="*/ 34 w 35"/>
                <a:gd name="T99" fmla="*/ 6 h 17"/>
                <a:gd name="T100" fmla="*/ 35 w 35"/>
                <a:gd name="T101" fmla="*/ 5 h 17"/>
                <a:gd name="T102" fmla="*/ 35 w 35"/>
                <a:gd name="T103"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 h="17">
                  <a:moveTo>
                    <a:pt x="0" y="3"/>
                  </a:moveTo>
                  <a:lnTo>
                    <a:pt x="1" y="7"/>
                  </a:lnTo>
                  <a:lnTo>
                    <a:pt x="1" y="7"/>
                  </a:lnTo>
                  <a:lnTo>
                    <a:pt x="2" y="17"/>
                  </a:lnTo>
                  <a:lnTo>
                    <a:pt x="3" y="13"/>
                  </a:lnTo>
                  <a:lnTo>
                    <a:pt x="4" y="10"/>
                  </a:lnTo>
                  <a:lnTo>
                    <a:pt x="6" y="4"/>
                  </a:lnTo>
                  <a:lnTo>
                    <a:pt x="6" y="12"/>
                  </a:lnTo>
                  <a:lnTo>
                    <a:pt x="6" y="11"/>
                  </a:lnTo>
                  <a:lnTo>
                    <a:pt x="7" y="15"/>
                  </a:lnTo>
                  <a:lnTo>
                    <a:pt x="9" y="8"/>
                  </a:lnTo>
                  <a:lnTo>
                    <a:pt x="9" y="8"/>
                  </a:lnTo>
                  <a:lnTo>
                    <a:pt x="10" y="4"/>
                  </a:lnTo>
                  <a:lnTo>
                    <a:pt x="11" y="12"/>
                  </a:lnTo>
                  <a:lnTo>
                    <a:pt x="11" y="13"/>
                  </a:lnTo>
                  <a:lnTo>
                    <a:pt x="12" y="16"/>
                  </a:lnTo>
                  <a:lnTo>
                    <a:pt x="13" y="5"/>
                  </a:lnTo>
                  <a:lnTo>
                    <a:pt x="14" y="7"/>
                  </a:lnTo>
                  <a:lnTo>
                    <a:pt x="14" y="6"/>
                  </a:lnTo>
                  <a:lnTo>
                    <a:pt x="14" y="4"/>
                  </a:lnTo>
                  <a:lnTo>
                    <a:pt x="16" y="16"/>
                  </a:lnTo>
                  <a:lnTo>
                    <a:pt x="16" y="12"/>
                  </a:lnTo>
                  <a:lnTo>
                    <a:pt x="16" y="12"/>
                  </a:lnTo>
                  <a:lnTo>
                    <a:pt x="16" y="13"/>
                  </a:lnTo>
                  <a:lnTo>
                    <a:pt x="18" y="1"/>
                  </a:lnTo>
                  <a:lnTo>
                    <a:pt x="19" y="6"/>
                  </a:lnTo>
                  <a:lnTo>
                    <a:pt x="19" y="8"/>
                  </a:lnTo>
                  <a:lnTo>
                    <a:pt x="19" y="6"/>
                  </a:lnTo>
                  <a:lnTo>
                    <a:pt x="21" y="16"/>
                  </a:lnTo>
                  <a:lnTo>
                    <a:pt x="21" y="14"/>
                  </a:lnTo>
                  <a:lnTo>
                    <a:pt x="22" y="13"/>
                  </a:lnTo>
                  <a:lnTo>
                    <a:pt x="22" y="13"/>
                  </a:lnTo>
                  <a:lnTo>
                    <a:pt x="23" y="3"/>
                  </a:lnTo>
                  <a:lnTo>
                    <a:pt x="24" y="9"/>
                  </a:lnTo>
                  <a:lnTo>
                    <a:pt x="24" y="12"/>
                  </a:lnTo>
                  <a:lnTo>
                    <a:pt x="25" y="1"/>
                  </a:lnTo>
                  <a:lnTo>
                    <a:pt x="26" y="17"/>
                  </a:lnTo>
                  <a:lnTo>
                    <a:pt x="26" y="15"/>
                  </a:lnTo>
                  <a:lnTo>
                    <a:pt x="27" y="16"/>
                  </a:lnTo>
                  <a:lnTo>
                    <a:pt x="29" y="0"/>
                  </a:lnTo>
                  <a:lnTo>
                    <a:pt x="29" y="1"/>
                  </a:lnTo>
                  <a:lnTo>
                    <a:pt x="29" y="4"/>
                  </a:lnTo>
                  <a:lnTo>
                    <a:pt x="29" y="4"/>
                  </a:lnTo>
                  <a:lnTo>
                    <a:pt x="31" y="15"/>
                  </a:lnTo>
                  <a:lnTo>
                    <a:pt x="31" y="11"/>
                  </a:lnTo>
                  <a:lnTo>
                    <a:pt x="32" y="10"/>
                  </a:lnTo>
                  <a:lnTo>
                    <a:pt x="32" y="14"/>
                  </a:lnTo>
                  <a:lnTo>
                    <a:pt x="34" y="4"/>
                  </a:lnTo>
                  <a:lnTo>
                    <a:pt x="34" y="6"/>
                  </a:lnTo>
                  <a:lnTo>
                    <a:pt x="34" y="6"/>
                  </a:lnTo>
                  <a:lnTo>
                    <a:pt x="35" y="5"/>
                  </a:lnTo>
                  <a:lnTo>
                    <a:pt x="35" y="12"/>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86" name="Freeform 853">
              <a:extLst>
                <a:ext uri="{FF2B5EF4-FFF2-40B4-BE49-F238E27FC236}">
                  <a16:creationId xmlns:a16="http://schemas.microsoft.com/office/drawing/2014/main" id="{8F89C82E-634C-42EF-BB05-7C7BF7EF2620}"/>
                </a:ext>
              </a:extLst>
            </p:cNvPr>
            <p:cNvSpPr>
              <a:spLocks/>
            </p:cNvSpPr>
            <p:nvPr/>
          </p:nvSpPr>
          <p:spPr bwMode="auto">
            <a:xfrm>
              <a:off x="2647807" y="1923262"/>
              <a:ext cx="54326" cy="314444"/>
            </a:xfrm>
            <a:custGeom>
              <a:avLst/>
              <a:gdLst>
                <a:gd name="T0" fmla="*/ 0 w 37"/>
                <a:gd name="T1" fmla="*/ 98 h 166"/>
                <a:gd name="T2" fmla="*/ 0 w 37"/>
                <a:gd name="T3" fmla="*/ 105 h 166"/>
                <a:gd name="T4" fmla="*/ 2 w 37"/>
                <a:gd name="T5" fmla="*/ 103 h 166"/>
                <a:gd name="T6" fmla="*/ 2 w 37"/>
                <a:gd name="T7" fmla="*/ 104 h 166"/>
                <a:gd name="T8" fmla="*/ 2 w 37"/>
                <a:gd name="T9" fmla="*/ 100 h 166"/>
                <a:gd name="T10" fmla="*/ 4 w 37"/>
                <a:gd name="T11" fmla="*/ 117 h 166"/>
                <a:gd name="T12" fmla="*/ 4 w 37"/>
                <a:gd name="T13" fmla="*/ 116 h 166"/>
                <a:gd name="T14" fmla="*/ 4 w 37"/>
                <a:gd name="T15" fmla="*/ 110 h 166"/>
                <a:gd name="T16" fmla="*/ 6 w 37"/>
                <a:gd name="T17" fmla="*/ 87 h 166"/>
                <a:gd name="T18" fmla="*/ 7 w 37"/>
                <a:gd name="T19" fmla="*/ 114 h 166"/>
                <a:gd name="T20" fmla="*/ 7 w 37"/>
                <a:gd name="T21" fmla="*/ 111 h 166"/>
                <a:gd name="T22" fmla="*/ 8 w 37"/>
                <a:gd name="T23" fmla="*/ 97 h 166"/>
                <a:gd name="T24" fmla="*/ 9 w 37"/>
                <a:gd name="T25" fmla="*/ 105 h 166"/>
                <a:gd name="T26" fmla="*/ 9 w 37"/>
                <a:gd name="T27" fmla="*/ 105 h 166"/>
                <a:gd name="T28" fmla="*/ 11 w 37"/>
                <a:gd name="T29" fmla="*/ 107 h 166"/>
                <a:gd name="T30" fmla="*/ 11 w 37"/>
                <a:gd name="T31" fmla="*/ 96 h 166"/>
                <a:gd name="T32" fmla="*/ 12 w 37"/>
                <a:gd name="T33" fmla="*/ 100 h 166"/>
                <a:gd name="T34" fmla="*/ 12 w 37"/>
                <a:gd name="T35" fmla="*/ 102 h 166"/>
                <a:gd name="T36" fmla="*/ 14 w 37"/>
                <a:gd name="T37" fmla="*/ 112 h 166"/>
                <a:gd name="T38" fmla="*/ 14 w 37"/>
                <a:gd name="T39" fmla="*/ 92 h 166"/>
                <a:gd name="T40" fmla="*/ 15 w 37"/>
                <a:gd name="T41" fmla="*/ 94 h 166"/>
                <a:gd name="T42" fmla="*/ 16 w 37"/>
                <a:gd name="T43" fmla="*/ 114 h 166"/>
                <a:gd name="T44" fmla="*/ 17 w 37"/>
                <a:gd name="T45" fmla="*/ 105 h 166"/>
                <a:gd name="T46" fmla="*/ 17 w 37"/>
                <a:gd name="T47" fmla="*/ 103 h 166"/>
                <a:gd name="T48" fmla="*/ 18 w 37"/>
                <a:gd name="T49" fmla="*/ 89 h 166"/>
                <a:gd name="T50" fmla="*/ 19 w 37"/>
                <a:gd name="T51" fmla="*/ 107 h 166"/>
                <a:gd name="T52" fmla="*/ 19 w 37"/>
                <a:gd name="T53" fmla="*/ 101 h 166"/>
                <a:gd name="T54" fmla="*/ 20 w 37"/>
                <a:gd name="T55" fmla="*/ 102 h 166"/>
                <a:gd name="T56" fmla="*/ 21 w 37"/>
                <a:gd name="T57" fmla="*/ 117 h 166"/>
                <a:gd name="T58" fmla="*/ 22 w 37"/>
                <a:gd name="T59" fmla="*/ 93 h 166"/>
                <a:gd name="T60" fmla="*/ 22 w 37"/>
                <a:gd name="T61" fmla="*/ 107 h 166"/>
                <a:gd name="T62" fmla="*/ 22 w 37"/>
                <a:gd name="T63" fmla="*/ 110 h 166"/>
                <a:gd name="T64" fmla="*/ 23 w 37"/>
                <a:gd name="T65" fmla="*/ 119 h 166"/>
                <a:gd name="T66" fmla="*/ 24 w 37"/>
                <a:gd name="T67" fmla="*/ 88 h 166"/>
                <a:gd name="T68" fmla="*/ 24 w 37"/>
                <a:gd name="T69" fmla="*/ 93 h 166"/>
                <a:gd name="T70" fmla="*/ 25 w 37"/>
                <a:gd name="T71" fmla="*/ 97 h 166"/>
                <a:gd name="T72" fmla="*/ 26 w 37"/>
                <a:gd name="T73" fmla="*/ 117 h 166"/>
                <a:gd name="T74" fmla="*/ 27 w 37"/>
                <a:gd name="T75" fmla="*/ 87 h 166"/>
                <a:gd name="T76" fmla="*/ 27 w 37"/>
                <a:gd name="T77" fmla="*/ 84 h 166"/>
                <a:gd name="T78" fmla="*/ 28 w 37"/>
                <a:gd name="T79" fmla="*/ 59 h 166"/>
                <a:gd name="T80" fmla="*/ 29 w 37"/>
                <a:gd name="T81" fmla="*/ 138 h 166"/>
                <a:gd name="T82" fmla="*/ 30 w 37"/>
                <a:gd name="T83" fmla="*/ 131 h 166"/>
                <a:gd name="T84" fmla="*/ 30 w 37"/>
                <a:gd name="T85" fmla="*/ 133 h 166"/>
                <a:gd name="T86" fmla="*/ 31 w 37"/>
                <a:gd name="T87" fmla="*/ 156 h 166"/>
                <a:gd name="T88" fmla="*/ 32 w 37"/>
                <a:gd name="T89" fmla="*/ 76 h 166"/>
                <a:gd name="T90" fmla="*/ 32 w 37"/>
                <a:gd name="T91" fmla="*/ 103 h 166"/>
                <a:gd name="T92" fmla="*/ 32 w 37"/>
                <a:gd name="T93" fmla="*/ 111 h 166"/>
                <a:gd name="T94" fmla="*/ 32 w 37"/>
                <a:gd name="T95" fmla="*/ 112 h 166"/>
                <a:gd name="T96" fmla="*/ 35 w 37"/>
                <a:gd name="T97" fmla="*/ 11 h 166"/>
                <a:gd name="T98" fmla="*/ 35 w 37"/>
                <a:gd name="T99" fmla="*/ 0 h 166"/>
                <a:gd name="T100" fmla="*/ 36 w 37"/>
                <a:gd name="T101" fmla="*/ 166 h 166"/>
                <a:gd name="T102" fmla="*/ 37 w 37"/>
                <a:gd name="T103" fmla="*/ 99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 h="166">
                  <a:moveTo>
                    <a:pt x="0" y="98"/>
                  </a:moveTo>
                  <a:lnTo>
                    <a:pt x="0" y="105"/>
                  </a:lnTo>
                  <a:lnTo>
                    <a:pt x="2" y="103"/>
                  </a:lnTo>
                  <a:lnTo>
                    <a:pt x="2" y="104"/>
                  </a:lnTo>
                  <a:lnTo>
                    <a:pt x="2" y="100"/>
                  </a:lnTo>
                  <a:lnTo>
                    <a:pt x="4" y="117"/>
                  </a:lnTo>
                  <a:lnTo>
                    <a:pt x="4" y="116"/>
                  </a:lnTo>
                  <a:lnTo>
                    <a:pt x="4" y="110"/>
                  </a:lnTo>
                  <a:lnTo>
                    <a:pt x="6" y="87"/>
                  </a:lnTo>
                  <a:lnTo>
                    <a:pt x="7" y="114"/>
                  </a:lnTo>
                  <a:lnTo>
                    <a:pt x="7" y="111"/>
                  </a:lnTo>
                  <a:lnTo>
                    <a:pt x="8" y="97"/>
                  </a:lnTo>
                  <a:lnTo>
                    <a:pt x="9" y="105"/>
                  </a:lnTo>
                  <a:lnTo>
                    <a:pt x="9" y="105"/>
                  </a:lnTo>
                  <a:lnTo>
                    <a:pt x="11" y="107"/>
                  </a:lnTo>
                  <a:lnTo>
                    <a:pt x="11" y="96"/>
                  </a:lnTo>
                  <a:lnTo>
                    <a:pt x="12" y="100"/>
                  </a:lnTo>
                  <a:lnTo>
                    <a:pt x="12" y="102"/>
                  </a:lnTo>
                  <a:lnTo>
                    <a:pt x="14" y="112"/>
                  </a:lnTo>
                  <a:lnTo>
                    <a:pt x="14" y="92"/>
                  </a:lnTo>
                  <a:lnTo>
                    <a:pt x="15" y="94"/>
                  </a:lnTo>
                  <a:lnTo>
                    <a:pt x="16" y="114"/>
                  </a:lnTo>
                  <a:lnTo>
                    <a:pt x="17" y="105"/>
                  </a:lnTo>
                  <a:lnTo>
                    <a:pt x="17" y="103"/>
                  </a:lnTo>
                  <a:lnTo>
                    <a:pt x="18" y="89"/>
                  </a:lnTo>
                  <a:lnTo>
                    <a:pt x="19" y="107"/>
                  </a:lnTo>
                  <a:lnTo>
                    <a:pt x="19" y="101"/>
                  </a:lnTo>
                  <a:lnTo>
                    <a:pt x="20" y="102"/>
                  </a:lnTo>
                  <a:lnTo>
                    <a:pt x="21" y="117"/>
                  </a:lnTo>
                  <a:lnTo>
                    <a:pt x="22" y="93"/>
                  </a:lnTo>
                  <a:lnTo>
                    <a:pt x="22" y="107"/>
                  </a:lnTo>
                  <a:lnTo>
                    <a:pt x="22" y="110"/>
                  </a:lnTo>
                  <a:lnTo>
                    <a:pt x="23" y="119"/>
                  </a:lnTo>
                  <a:lnTo>
                    <a:pt x="24" y="88"/>
                  </a:lnTo>
                  <a:lnTo>
                    <a:pt x="24" y="93"/>
                  </a:lnTo>
                  <a:lnTo>
                    <a:pt x="25" y="97"/>
                  </a:lnTo>
                  <a:lnTo>
                    <a:pt x="26" y="117"/>
                  </a:lnTo>
                  <a:lnTo>
                    <a:pt x="27" y="87"/>
                  </a:lnTo>
                  <a:lnTo>
                    <a:pt x="27" y="84"/>
                  </a:lnTo>
                  <a:lnTo>
                    <a:pt x="28" y="59"/>
                  </a:lnTo>
                  <a:lnTo>
                    <a:pt x="29" y="138"/>
                  </a:lnTo>
                  <a:lnTo>
                    <a:pt x="30" y="131"/>
                  </a:lnTo>
                  <a:lnTo>
                    <a:pt x="30" y="133"/>
                  </a:lnTo>
                  <a:lnTo>
                    <a:pt x="31" y="156"/>
                  </a:lnTo>
                  <a:lnTo>
                    <a:pt x="32" y="76"/>
                  </a:lnTo>
                  <a:lnTo>
                    <a:pt x="32" y="103"/>
                  </a:lnTo>
                  <a:lnTo>
                    <a:pt x="32" y="111"/>
                  </a:lnTo>
                  <a:lnTo>
                    <a:pt x="32" y="112"/>
                  </a:lnTo>
                  <a:lnTo>
                    <a:pt x="35" y="11"/>
                  </a:lnTo>
                  <a:lnTo>
                    <a:pt x="35" y="0"/>
                  </a:lnTo>
                  <a:lnTo>
                    <a:pt x="36" y="166"/>
                  </a:lnTo>
                  <a:lnTo>
                    <a:pt x="37" y="99"/>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87" name="Freeform 854">
              <a:extLst>
                <a:ext uri="{FF2B5EF4-FFF2-40B4-BE49-F238E27FC236}">
                  <a16:creationId xmlns:a16="http://schemas.microsoft.com/office/drawing/2014/main" id="{F9D2824D-122B-466D-AEB3-1BD6BD155F24}"/>
                </a:ext>
              </a:extLst>
            </p:cNvPr>
            <p:cNvSpPr>
              <a:spLocks/>
            </p:cNvSpPr>
            <p:nvPr/>
          </p:nvSpPr>
          <p:spPr bwMode="auto">
            <a:xfrm>
              <a:off x="2700664" y="1921369"/>
              <a:ext cx="54326" cy="390214"/>
            </a:xfrm>
            <a:custGeom>
              <a:avLst/>
              <a:gdLst>
                <a:gd name="T0" fmla="*/ 0 w 37"/>
                <a:gd name="T1" fmla="*/ 167 h 206"/>
                <a:gd name="T2" fmla="*/ 1 w 37"/>
                <a:gd name="T3" fmla="*/ 100 h 206"/>
                <a:gd name="T4" fmla="*/ 1 w 37"/>
                <a:gd name="T5" fmla="*/ 96 h 206"/>
                <a:gd name="T6" fmla="*/ 2 w 37"/>
                <a:gd name="T7" fmla="*/ 149 h 206"/>
                <a:gd name="T8" fmla="*/ 4 w 37"/>
                <a:gd name="T9" fmla="*/ 95 h 206"/>
                <a:gd name="T10" fmla="*/ 4 w 37"/>
                <a:gd name="T11" fmla="*/ 104 h 206"/>
                <a:gd name="T12" fmla="*/ 4 w 37"/>
                <a:gd name="T13" fmla="*/ 118 h 206"/>
                <a:gd name="T14" fmla="*/ 4 w 37"/>
                <a:gd name="T15" fmla="*/ 125 h 206"/>
                <a:gd name="T16" fmla="*/ 6 w 37"/>
                <a:gd name="T17" fmla="*/ 28 h 206"/>
                <a:gd name="T18" fmla="*/ 7 w 37"/>
                <a:gd name="T19" fmla="*/ 15 h 206"/>
                <a:gd name="T20" fmla="*/ 8 w 37"/>
                <a:gd name="T21" fmla="*/ 162 h 206"/>
                <a:gd name="T22" fmla="*/ 9 w 37"/>
                <a:gd name="T23" fmla="*/ 113 h 206"/>
                <a:gd name="T24" fmla="*/ 9 w 37"/>
                <a:gd name="T25" fmla="*/ 93 h 206"/>
                <a:gd name="T26" fmla="*/ 10 w 37"/>
                <a:gd name="T27" fmla="*/ 145 h 206"/>
                <a:gd name="T28" fmla="*/ 11 w 37"/>
                <a:gd name="T29" fmla="*/ 44 h 206"/>
                <a:gd name="T30" fmla="*/ 12 w 37"/>
                <a:gd name="T31" fmla="*/ 25 h 206"/>
                <a:gd name="T32" fmla="*/ 13 w 37"/>
                <a:gd name="T33" fmla="*/ 203 h 206"/>
                <a:gd name="T34" fmla="*/ 14 w 37"/>
                <a:gd name="T35" fmla="*/ 62 h 206"/>
                <a:gd name="T36" fmla="*/ 14 w 37"/>
                <a:gd name="T37" fmla="*/ 53 h 206"/>
                <a:gd name="T38" fmla="*/ 14 w 37"/>
                <a:gd name="T39" fmla="*/ 51 h 206"/>
                <a:gd name="T40" fmla="*/ 16 w 37"/>
                <a:gd name="T41" fmla="*/ 195 h 206"/>
                <a:gd name="T42" fmla="*/ 17 w 37"/>
                <a:gd name="T43" fmla="*/ 111 h 206"/>
                <a:gd name="T44" fmla="*/ 17 w 37"/>
                <a:gd name="T45" fmla="*/ 87 h 206"/>
                <a:gd name="T46" fmla="*/ 18 w 37"/>
                <a:gd name="T47" fmla="*/ 57 h 206"/>
                <a:gd name="T48" fmla="*/ 18 w 37"/>
                <a:gd name="T49" fmla="*/ 161 h 206"/>
                <a:gd name="T50" fmla="*/ 19 w 37"/>
                <a:gd name="T51" fmla="*/ 84 h 206"/>
                <a:gd name="T52" fmla="*/ 19 w 37"/>
                <a:gd name="T53" fmla="*/ 31 h 206"/>
                <a:gd name="T54" fmla="*/ 20 w 37"/>
                <a:gd name="T55" fmla="*/ 0 h 206"/>
                <a:gd name="T56" fmla="*/ 21 w 37"/>
                <a:gd name="T57" fmla="*/ 172 h 206"/>
                <a:gd name="T58" fmla="*/ 22 w 37"/>
                <a:gd name="T59" fmla="*/ 85 h 206"/>
                <a:gd name="T60" fmla="*/ 22 w 37"/>
                <a:gd name="T61" fmla="*/ 69 h 206"/>
                <a:gd name="T62" fmla="*/ 22 w 37"/>
                <a:gd name="T63" fmla="*/ 2 h 206"/>
                <a:gd name="T64" fmla="*/ 23 w 37"/>
                <a:gd name="T65" fmla="*/ 206 h 206"/>
                <a:gd name="T66" fmla="*/ 24 w 37"/>
                <a:gd name="T67" fmla="*/ 137 h 206"/>
                <a:gd name="T68" fmla="*/ 24 w 37"/>
                <a:gd name="T69" fmla="*/ 142 h 206"/>
                <a:gd name="T70" fmla="*/ 26 w 37"/>
                <a:gd name="T71" fmla="*/ 41 h 206"/>
                <a:gd name="T72" fmla="*/ 27 w 37"/>
                <a:gd name="T73" fmla="*/ 79 h 206"/>
                <a:gd name="T74" fmla="*/ 27 w 37"/>
                <a:gd name="T75" fmla="*/ 107 h 206"/>
                <a:gd name="T76" fmla="*/ 28 w 37"/>
                <a:gd name="T77" fmla="*/ 169 h 206"/>
                <a:gd name="T78" fmla="*/ 29 w 37"/>
                <a:gd name="T79" fmla="*/ 61 h 206"/>
                <a:gd name="T80" fmla="*/ 29 w 37"/>
                <a:gd name="T81" fmla="*/ 117 h 206"/>
                <a:gd name="T82" fmla="*/ 29 w 37"/>
                <a:gd name="T83" fmla="*/ 125 h 206"/>
                <a:gd name="T84" fmla="*/ 31 w 37"/>
                <a:gd name="T85" fmla="*/ 20 h 206"/>
                <a:gd name="T86" fmla="*/ 32 w 37"/>
                <a:gd name="T87" fmla="*/ 178 h 206"/>
                <a:gd name="T88" fmla="*/ 32 w 37"/>
                <a:gd name="T89" fmla="*/ 183 h 206"/>
                <a:gd name="T90" fmla="*/ 33 w 37"/>
                <a:gd name="T91" fmla="*/ 119 h 206"/>
                <a:gd name="T92" fmla="*/ 34 w 37"/>
                <a:gd name="T93" fmla="*/ 165 h 206"/>
                <a:gd name="T94" fmla="*/ 35 w 37"/>
                <a:gd name="T95" fmla="*/ 169 h 206"/>
                <a:gd name="T96" fmla="*/ 36 w 37"/>
                <a:gd name="T97" fmla="*/ 1 h 206"/>
                <a:gd name="T98" fmla="*/ 37 w 37"/>
                <a:gd name="T99" fmla="*/ 65 h 206"/>
                <a:gd name="T100" fmla="*/ 37 w 37"/>
                <a:gd name="T101" fmla="*/ 51 h 206"/>
                <a:gd name="T102" fmla="*/ 37 w 37"/>
                <a:gd name="T103" fmla="*/ 9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 h="206">
                  <a:moveTo>
                    <a:pt x="0" y="167"/>
                  </a:moveTo>
                  <a:lnTo>
                    <a:pt x="1" y="100"/>
                  </a:lnTo>
                  <a:lnTo>
                    <a:pt x="1" y="96"/>
                  </a:lnTo>
                  <a:lnTo>
                    <a:pt x="2" y="149"/>
                  </a:lnTo>
                  <a:lnTo>
                    <a:pt x="4" y="95"/>
                  </a:lnTo>
                  <a:lnTo>
                    <a:pt x="4" y="104"/>
                  </a:lnTo>
                  <a:lnTo>
                    <a:pt x="4" y="118"/>
                  </a:lnTo>
                  <a:lnTo>
                    <a:pt x="4" y="125"/>
                  </a:lnTo>
                  <a:lnTo>
                    <a:pt x="6" y="28"/>
                  </a:lnTo>
                  <a:lnTo>
                    <a:pt x="7" y="15"/>
                  </a:lnTo>
                  <a:lnTo>
                    <a:pt x="8" y="162"/>
                  </a:lnTo>
                  <a:lnTo>
                    <a:pt x="9" y="113"/>
                  </a:lnTo>
                  <a:lnTo>
                    <a:pt x="9" y="93"/>
                  </a:lnTo>
                  <a:lnTo>
                    <a:pt x="10" y="145"/>
                  </a:lnTo>
                  <a:lnTo>
                    <a:pt x="11" y="44"/>
                  </a:lnTo>
                  <a:lnTo>
                    <a:pt x="12" y="25"/>
                  </a:lnTo>
                  <a:lnTo>
                    <a:pt x="13" y="203"/>
                  </a:lnTo>
                  <a:lnTo>
                    <a:pt x="14" y="62"/>
                  </a:lnTo>
                  <a:lnTo>
                    <a:pt x="14" y="53"/>
                  </a:lnTo>
                  <a:lnTo>
                    <a:pt x="14" y="51"/>
                  </a:lnTo>
                  <a:lnTo>
                    <a:pt x="16" y="195"/>
                  </a:lnTo>
                  <a:lnTo>
                    <a:pt x="17" y="111"/>
                  </a:lnTo>
                  <a:lnTo>
                    <a:pt x="17" y="87"/>
                  </a:lnTo>
                  <a:lnTo>
                    <a:pt x="18" y="57"/>
                  </a:lnTo>
                  <a:lnTo>
                    <a:pt x="18" y="161"/>
                  </a:lnTo>
                  <a:lnTo>
                    <a:pt x="19" y="84"/>
                  </a:lnTo>
                  <a:lnTo>
                    <a:pt x="19" y="31"/>
                  </a:lnTo>
                  <a:lnTo>
                    <a:pt x="20" y="0"/>
                  </a:lnTo>
                  <a:lnTo>
                    <a:pt x="21" y="172"/>
                  </a:lnTo>
                  <a:lnTo>
                    <a:pt x="22" y="85"/>
                  </a:lnTo>
                  <a:lnTo>
                    <a:pt x="22" y="69"/>
                  </a:lnTo>
                  <a:lnTo>
                    <a:pt x="22" y="2"/>
                  </a:lnTo>
                  <a:lnTo>
                    <a:pt x="23" y="206"/>
                  </a:lnTo>
                  <a:lnTo>
                    <a:pt x="24" y="137"/>
                  </a:lnTo>
                  <a:lnTo>
                    <a:pt x="24" y="142"/>
                  </a:lnTo>
                  <a:lnTo>
                    <a:pt x="26" y="41"/>
                  </a:lnTo>
                  <a:lnTo>
                    <a:pt x="27" y="79"/>
                  </a:lnTo>
                  <a:lnTo>
                    <a:pt x="27" y="107"/>
                  </a:lnTo>
                  <a:lnTo>
                    <a:pt x="28" y="169"/>
                  </a:lnTo>
                  <a:lnTo>
                    <a:pt x="29" y="61"/>
                  </a:lnTo>
                  <a:lnTo>
                    <a:pt x="29" y="117"/>
                  </a:lnTo>
                  <a:lnTo>
                    <a:pt x="29" y="125"/>
                  </a:lnTo>
                  <a:lnTo>
                    <a:pt x="31" y="20"/>
                  </a:lnTo>
                  <a:lnTo>
                    <a:pt x="32" y="178"/>
                  </a:lnTo>
                  <a:lnTo>
                    <a:pt x="32" y="183"/>
                  </a:lnTo>
                  <a:lnTo>
                    <a:pt x="33" y="119"/>
                  </a:lnTo>
                  <a:lnTo>
                    <a:pt x="34" y="165"/>
                  </a:lnTo>
                  <a:lnTo>
                    <a:pt x="35" y="169"/>
                  </a:lnTo>
                  <a:lnTo>
                    <a:pt x="36" y="1"/>
                  </a:lnTo>
                  <a:lnTo>
                    <a:pt x="37" y="65"/>
                  </a:lnTo>
                  <a:lnTo>
                    <a:pt x="37" y="51"/>
                  </a:lnTo>
                  <a:lnTo>
                    <a:pt x="37" y="9"/>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88" name="Freeform 855">
              <a:extLst>
                <a:ext uri="{FF2B5EF4-FFF2-40B4-BE49-F238E27FC236}">
                  <a16:creationId xmlns:a16="http://schemas.microsoft.com/office/drawing/2014/main" id="{C729CCFA-3FA6-474B-842C-18732E0E35DE}"/>
                </a:ext>
              </a:extLst>
            </p:cNvPr>
            <p:cNvSpPr>
              <a:spLocks/>
            </p:cNvSpPr>
            <p:nvPr/>
          </p:nvSpPr>
          <p:spPr bwMode="auto">
            <a:xfrm>
              <a:off x="2754990" y="1908108"/>
              <a:ext cx="60199" cy="439463"/>
            </a:xfrm>
            <a:custGeom>
              <a:avLst/>
              <a:gdLst>
                <a:gd name="T0" fmla="*/ 0 w 41"/>
                <a:gd name="T1" fmla="*/ 58 h 232"/>
                <a:gd name="T2" fmla="*/ 0 w 41"/>
                <a:gd name="T3" fmla="*/ 16 h 232"/>
                <a:gd name="T4" fmla="*/ 2 w 41"/>
                <a:gd name="T5" fmla="*/ 178 h 232"/>
                <a:gd name="T6" fmla="*/ 3 w 41"/>
                <a:gd name="T7" fmla="*/ 192 h 232"/>
                <a:gd name="T8" fmla="*/ 3 w 41"/>
                <a:gd name="T9" fmla="*/ 201 h 232"/>
                <a:gd name="T10" fmla="*/ 4 w 41"/>
                <a:gd name="T11" fmla="*/ 68 h 232"/>
                <a:gd name="T12" fmla="*/ 5 w 41"/>
                <a:gd name="T13" fmla="*/ 105 h 232"/>
                <a:gd name="T14" fmla="*/ 5 w 41"/>
                <a:gd name="T15" fmla="*/ 137 h 232"/>
                <a:gd name="T16" fmla="*/ 5 w 41"/>
                <a:gd name="T17" fmla="*/ 177 h 232"/>
                <a:gd name="T18" fmla="*/ 8 w 41"/>
                <a:gd name="T19" fmla="*/ 39 h 232"/>
                <a:gd name="T20" fmla="*/ 8 w 41"/>
                <a:gd name="T21" fmla="*/ 52 h 232"/>
                <a:gd name="T22" fmla="*/ 9 w 41"/>
                <a:gd name="T23" fmla="*/ 185 h 232"/>
                <a:gd name="T24" fmla="*/ 10 w 41"/>
                <a:gd name="T25" fmla="*/ 3 h 232"/>
                <a:gd name="T26" fmla="*/ 10 w 41"/>
                <a:gd name="T27" fmla="*/ 0 h 232"/>
                <a:gd name="T28" fmla="*/ 13 w 41"/>
                <a:gd name="T29" fmla="*/ 181 h 232"/>
                <a:gd name="T30" fmla="*/ 13 w 41"/>
                <a:gd name="T31" fmla="*/ 182 h 232"/>
                <a:gd name="T32" fmla="*/ 15 w 41"/>
                <a:gd name="T33" fmla="*/ 36 h 232"/>
                <a:gd name="T34" fmla="*/ 15 w 41"/>
                <a:gd name="T35" fmla="*/ 53 h 232"/>
                <a:gd name="T36" fmla="*/ 15 w 41"/>
                <a:gd name="T37" fmla="*/ 71 h 232"/>
                <a:gd name="T38" fmla="*/ 17 w 41"/>
                <a:gd name="T39" fmla="*/ 232 h 232"/>
                <a:gd name="T40" fmla="*/ 18 w 41"/>
                <a:gd name="T41" fmla="*/ 53 h 232"/>
                <a:gd name="T42" fmla="*/ 18 w 41"/>
                <a:gd name="T43" fmla="*/ 59 h 232"/>
                <a:gd name="T44" fmla="*/ 19 w 41"/>
                <a:gd name="T45" fmla="*/ 14 h 232"/>
                <a:gd name="T46" fmla="*/ 20 w 41"/>
                <a:gd name="T47" fmla="*/ 111 h 232"/>
                <a:gd name="T48" fmla="*/ 21 w 41"/>
                <a:gd name="T49" fmla="*/ 117 h 232"/>
                <a:gd name="T50" fmla="*/ 22 w 41"/>
                <a:gd name="T51" fmla="*/ 222 h 232"/>
                <a:gd name="T52" fmla="*/ 23 w 41"/>
                <a:gd name="T53" fmla="*/ 109 h 232"/>
                <a:gd name="T54" fmla="*/ 23 w 41"/>
                <a:gd name="T55" fmla="*/ 116 h 232"/>
                <a:gd name="T56" fmla="*/ 24 w 41"/>
                <a:gd name="T57" fmla="*/ 153 h 232"/>
                <a:gd name="T58" fmla="*/ 25 w 41"/>
                <a:gd name="T59" fmla="*/ 50 h 232"/>
                <a:gd name="T60" fmla="*/ 26 w 41"/>
                <a:gd name="T61" fmla="*/ 46 h 232"/>
                <a:gd name="T62" fmla="*/ 27 w 41"/>
                <a:gd name="T63" fmla="*/ 112 h 232"/>
                <a:gd name="T64" fmla="*/ 28 w 41"/>
                <a:gd name="T65" fmla="*/ 75 h 232"/>
                <a:gd name="T66" fmla="*/ 28 w 41"/>
                <a:gd name="T67" fmla="*/ 78 h 232"/>
                <a:gd name="T68" fmla="*/ 29 w 41"/>
                <a:gd name="T69" fmla="*/ 222 h 232"/>
                <a:gd name="T70" fmla="*/ 30 w 41"/>
                <a:gd name="T71" fmla="*/ 79 h 232"/>
                <a:gd name="T72" fmla="*/ 31 w 41"/>
                <a:gd name="T73" fmla="*/ 84 h 232"/>
                <a:gd name="T74" fmla="*/ 32 w 41"/>
                <a:gd name="T75" fmla="*/ 149 h 232"/>
                <a:gd name="T76" fmla="*/ 33 w 41"/>
                <a:gd name="T77" fmla="*/ 47 h 232"/>
                <a:gd name="T78" fmla="*/ 33 w 41"/>
                <a:gd name="T79" fmla="*/ 98 h 232"/>
                <a:gd name="T80" fmla="*/ 33 w 41"/>
                <a:gd name="T81" fmla="*/ 123 h 232"/>
                <a:gd name="T82" fmla="*/ 34 w 41"/>
                <a:gd name="T83" fmla="*/ 45 h 232"/>
                <a:gd name="T84" fmla="*/ 35 w 41"/>
                <a:gd name="T85" fmla="*/ 212 h 232"/>
                <a:gd name="T86" fmla="*/ 36 w 41"/>
                <a:gd name="T87" fmla="*/ 106 h 232"/>
                <a:gd name="T88" fmla="*/ 36 w 41"/>
                <a:gd name="T89" fmla="*/ 101 h 232"/>
                <a:gd name="T90" fmla="*/ 36 w 41"/>
                <a:gd name="T91" fmla="*/ 147 h 232"/>
                <a:gd name="T92" fmla="*/ 38 w 41"/>
                <a:gd name="T93" fmla="*/ 82 h 232"/>
                <a:gd name="T94" fmla="*/ 38 w 41"/>
                <a:gd name="T95" fmla="*/ 92 h 232"/>
                <a:gd name="T96" fmla="*/ 38 w 41"/>
                <a:gd name="T97" fmla="*/ 80 h 232"/>
                <a:gd name="T98" fmla="*/ 39 w 41"/>
                <a:gd name="T99" fmla="*/ 59 h 232"/>
                <a:gd name="T100" fmla="*/ 41 w 41"/>
                <a:gd name="T101" fmla="*/ 151 h 232"/>
                <a:gd name="T102" fmla="*/ 41 w 41"/>
                <a:gd name="T103" fmla="*/ 15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 h="232">
                  <a:moveTo>
                    <a:pt x="0" y="58"/>
                  </a:moveTo>
                  <a:lnTo>
                    <a:pt x="0" y="16"/>
                  </a:lnTo>
                  <a:lnTo>
                    <a:pt x="2" y="178"/>
                  </a:lnTo>
                  <a:lnTo>
                    <a:pt x="3" y="192"/>
                  </a:lnTo>
                  <a:lnTo>
                    <a:pt x="3" y="201"/>
                  </a:lnTo>
                  <a:lnTo>
                    <a:pt x="4" y="68"/>
                  </a:lnTo>
                  <a:lnTo>
                    <a:pt x="5" y="105"/>
                  </a:lnTo>
                  <a:lnTo>
                    <a:pt x="5" y="137"/>
                  </a:lnTo>
                  <a:lnTo>
                    <a:pt x="5" y="177"/>
                  </a:lnTo>
                  <a:lnTo>
                    <a:pt x="8" y="39"/>
                  </a:lnTo>
                  <a:lnTo>
                    <a:pt x="8" y="52"/>
                  </a:lnTo>
                  <a:lnTo>
                    <a:pt x="9" y="185"/>
                  </a:lnTo>
                  <a:lnTo>
                    <a:pt x="10" y="3"/>
                  </a:lnTo>
                  <a:lnTo>
                    <a:pt x="10" y="0"/>
                  </a:lnTo>
                  <a:lnTo>
                    <a:pt x="13" y="181"/>
                  </a:lnTo>
                  <a:lnTo>
                    <a:pt x="13" y="182"/>
                  </a:lnTo>
                  <a:lnTo>
                    <a:pt x="15" y="36"/>
                  </a:lnTo>
                  <a:lnTo>
                    <a:pt x="15" y="53"/>
                  </a:lnTo>
                  <a:lnTo>
                    <a:pt x="15" y="71"/>
                  </a:lnTo>
                  <a:lnTo>
                    <a:pt x="17" y="232"/>
                  </a:lnTo>
                  <a:lnTo>
                    <a:pt x="18" y="53"/>
                  </a:lnTo>
                  <a:lnTo>
                    <a:pt x="18" y="59"/>
                  </a:lnTo>
                  <a:lnTo>
                    <a:pt x="19" y="14"/>
                  </a:lnTo>
                  <a:lnTo>
                    <a:pt x="20" y="111"/>
                  </a:lnTo>
                  <a:lnTo>
                    <a:pt x="21" y="117"/>
                  </a:lnTo>
                  <a:lnTo>
                    <a:pt x="22" y="222"/>
                  </a:lnTo>
                  <a:lnTo>
                    <a:pt x="23" y="109"/>
                  </a:lnTo>
                  <a:lnTo>
                    <a:pt x="23" y="116"/>
                  </a:lnTo>
                  <a:lnTo>
                    <a:pt x="24" y="153"/>
                  </a:lnTo>
                  <a:lnTo>
                    <a:pt x="25" y="50"/>
                  </a:lnTo>
                  <a:lnTo>
                    <a:pt x="26" y="46"/>
                  </a:lnTo>
                  <a:lnTo>
                    <a:pt x="27" y="112"/>
                  </a:lnTo>
                  <a:lnTo>
                    <a:pt x="28" y="75"/>
                  </a:lnTo>
                  <a:lnTo>
                    <a:pt x="28" y="78"/>
                  </a:lnTo>
                  <a:lnTo>
                    <a:pt x="29" y="222"/>
                  </a:lnTo>
                  <a:lnTo>
                    <a:pt x="30" y="79"/>
                  </a:lnTo>
                  <a:lnTo>
                    <a:pt x="31" y="84"/>
                  </a:lnTo>
                  <a:lnTo>
                    <a:pt x="32" y="149"/>
                  </a:lnTo>
                  <a:lnTo>
                    <a:pt x="33" y="47"/>
                  </a:lnTo>
                  <a:lnTo>
                    <a:pt x="33" y="98"/>
                  </a:lnTo>
                  <a:lnTo>
                    <a:pt x="33" y="123"/>
                  </a:lnTo>
                  <a:lnTo>
                    <a:pt x="34" y="45"/>
                  </a:lnTo>
                  <a:lnTo>
                    <a:pt x="35" y="212"/>
                  </a:lnTo>
                  <a:lnTo>
                    <a:pt x="36" y="106"/>
                  </a:lnTo>
                  <a:lnTo>
                    <a:pt x="36" y="101"/>
                  </a:lnTo>
                  <a:lnTo>
                    <a:pt x="36" y="147"/>
                  </a:lnTo>
                  <a:lnTo>
                    <a:pt x="38" y="82"/>
                  </a:lnTo>
                  <a:lnTo>
                    <a:pt x="38" y="92"/>
                  </a:lnTo>
                  <a:lnTo>
                    <a:pt x="38" y="80"/>
                  </a:lnTo>
                  <a:lnTo>
                    <a:pt x="39" y="59"/>
                  </a:lnTo>
                  <a:lnTo>
                    <a:pt x="41" y="151"/>
                  </a:lnTo>
                  <a:lnTo>
                    <a:pt x="41" y="153"/>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89" name="Freeform 856">
              <a:extLst>
                <a:ext uri="{FF2B5EF4-FFF2-40B4-BE49-F238E27FC236}">
                  <a16:creationId xmlns:a16="http://schemas.microsoft.com/office/drawing/2014/main" id="{CA413CE9-6706-47D3-BEF9-8D7FA3B991DA}"/>
                </a:ext>
              </a:extLst>
            </p:cNvPr>
            <p:cNvSpPr>
              <a:spLocks/>
            </p:cNvSpPr>
            <p:nvPr/>
          </p:nvSpPr>
          <p:spPr bwMode="auto">
            <a:xfrm>
              <a:off x="2815188" y="1877800"/>
              <a:ext cx="52857" cy="484925"/>
            </a:xfrm>
            <a:custGeom>
              <a:avLst/>
              <a:gdLst>
                <a:gd name="T0" fmla="*/ 0 w 36"/>
                <a:gd name="T1" fmla="*/ 167 h 256"/>
                <a:gd name="T2" fmla="*/ 0 w 36"/>
                <a:gd name="T3" fmla="*/ 169 h 256"/>
                <a:gd name="T4" fmla="*/ 1 w 36"/>
                <a:gd name="T5" fmla="*/ 175 h 256"/>
                <a:gd name="T6" fmla="*/ 2 w 36"/>
                <a:gd name="T7" fmla="*/ 93 h 256"/>
                <a:gd name="T8" fmla="*/ 2 w 36"/>
                <a:gd name="T9" fmla="*/ 108 h 256"/>
                <a:gd name="T10" fmla="*/ 2 w 36"/>
                <a:gd name="T11" fmla="*/ 89 h 256"/>
                <a:gd name="T12" fmla="*/ 3 w 36"/>
                <a:gd name="T13" fmla="*/ 66 h 256"/>
                <a:gd name="T14" fmla="*/ 3 w 36"/>
                <a:gd name="T15" fmla="*/ 126 h 256"/>
                <a:gd name="T16" fmla="*/ 5 w 36"/>
                <a:gd name="T17" fmla="*/ 84 h 256"/>
                <a:gd name="T18" fmla="*/ 5 w 36"/>
                <a:gd name="T19" fmla="*/ 84 h 256"/>
                <a:gd name="T20" fmla="*/ 6 w 36"/>
                <a:gd name="T21" fmla="*/ 206 h 256"/>
                <a:gd name="T22" fmla="*/ 7 w 36"/>
                <a:gd name="T23" fmla="*/ 169 h 256"/>
                <a:gd name="T24" fmla="*/ 8 w 36"/>
                <a:gd name="T25" fmla="*/ 181 h 256"/>
                <a:gd name="T26" fmla="*/ 9 w 36"/>
                <a:gd name="T27" fmla="*/ 45 h 256"/>
                <a:gd name="T28" fmla="*/ 10 w 36"/>
                <a:gd name="T29" fmla="*/ 145 h 256"/>
                <a:gd name="T30" fmla="*/ 10 w 36"/>
                <a:gd name="T31" fmla="*/ 129 h 256"/>
                <a:gd name="T32" fmla="*/ 11 w 36"/>
                <a:gd name="T33" fmla="*/ 150 h 256"/>
                <a:gd name="T34" fmla="*/ 12 w 36"/>
                <a:gd name="T35" fmla="*/ 22 h 256"/>
                <a:gd name="T36" fmla="*/ 12 w 36"/>
                <a:gd name="T37" fmla="*/ 50 h 256"/>
                <a:gd name="T38" fmla="*/ 12 w 36"/>
                <a:gd name="T39" fmla="*/ 69 h 256"/>
                <a:gd name="T40" fmla="*/ 13 w 36"/>
                <a:gd name="T41" fmla="*/ 0 h 256"/>
                <a:gd name="T42" fmla="*/ 15 w 36"/>
                <a:gd name="T43" fmla="*/ 256 h 256"/>
                <a:gd name="T44" fmla="*/ 15 w 36"/>
                <a:gd name="T45" fmla="*/ 252 h 256"/>
                <a:gd name="T46" fmla="*/ 15 w 36"/>
                <a:gd name="T47" fmla="*/ 232 h 256"/>
                <a:gd name="T48" fmla="*/ 17 w 36"/>
                <a:gd name="T49" fmla="*/ 85 h 256"/>
                <a:gd name="T50" fmla="*/ 17 w 36"/>
                <a:gd name="T51" fmla="*/ 93 h 256"/>
                <a:gd name="T52" fmla="*/ 18 w 36"/>
                <a:gd name="T53" fmla="*/ 95 h 256"/>
                <a:gd name="T54" fmla="*/ 19 w 36"/>
                <a:gd name="T55" fmla="*/ 180 h 256"/>
                <a:gd name="T56" fmla="*/ 20 w 36"/>
                <a:gd name="T57" fmla="*/ 25 h 256"/>
                <a:gd name="T58" fmla="*/ 20 w 36"/>
                <a:gd name="T59" fmla="*/ 14 h 256"/>
                <a:gd name="T60" fmla="*/ 22 w 36"/>
                <a:gd name="T61" fmla="*/ 164 h 256"/>
                <a:gd name="T62" fmla="*/ 23 w 36"/>
                <a:gd name="T63" fmla="*/ 140 h 256"/>
                <a:gd name="T64" fmla="*/ 23 w 36"/>
                <a:gd name="T65" fmla="*/ 134 h 256"/>
                <a:gd name="T66" fmla="*/ 23 w 36"/>
                <a:gd name="T67" fmla="*/ 109 h 256"/>
                <a:gd name="T68" fmla="*/ 25 w 36"/>
                <a:gd name="T69" fmla="*/ 188 h 256"/>
                <a:gd name="T70" fmla="*/ 25 w 36"/>
                <a:gd name="T71" fmla="*/ 167 h 256"/>
                <a:gd name="T72" fmla="*/ 25 w 36"/>
                <a:gd name="T73" fmla="*/ 159 h 256"/>
                <a:gd name="T74" fmla="*/ 26 w 36"/>
                <a:gd name="T75" fmla="*/ 178 h 256"/>
                <a:gd name="T76" fmla="*/ 28 w 36"/>
                <a:gd name="T77" fmla="*/ 79 h 256"/>
                <a:gd name="T78" fmla="*/ 28 w 36"/>
                <a:gd name="T79" fmla="*/ 70 h 256"/>
                <a:gd name="T80" fmla="*/ 28 w 36"/>
                <a:gd name="T81" fmla="*/ 24 h 256"/>
                <a:gd name="T82" fmla="*/ 30 w 36"/>
                <a:gd name="T83" fmla="*/ 217 h 256"/>
                <a:gd name="T84" fmla="*/ 30 w 36"/>
                <a:gd name="T85" fmla="*/ 144 h 256"/>
                <a:gd name="T86" fmla="*/ 30 w 36"/>
                <a:gd name="T87" fmla="*/ 158 h 256"/>
                <a:gd name="T88" fmla="*/ 31 w 36"/>
                <a:gd name="T89" fmla="*/ 184 h 256"/>
                <a:gd name="T90" fmla="*/ 33 w 36"/>
                <a:gd name="T91" fmla="*/ 100 h 256"/>
                <a:gd name="T92" fmla="*/ 33 w 36"/>
                <a:gd name="T93" fmla="*/ 123 h 256"/>
                <a:gd name="T94" fmla="*/ 33 w 36"/>
                <a:gd name="T95" fmla="*/ 119 h 256"/>
                <a:gd name="T96" fmla="*/ 34 w 36"/>
                <a:gd name="T97" fmla="*/ 156 h 256"/>
                <a:gd name="T98" fmla="*/ 35 w 36"/>
                <a:gd name="T99" fmla="*/ 41 h 256"/>
                <a:gd name="T100" fmla="*/ 35 w 36"/>
                <a:gd name="T101" fmla="*/ 112 h 256"/>
                <a:gd name="T102" fmla="*/ 36 w 36"/>
                <a:gd name="T103" fmla="*/ 14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 h="256">
                  <a:moveTo>
                    <a:pt x="0" y="167"/>
                  </a:moveTo>
                  <a:lnTo>
                    <a:pt x="0" y="169"/>
                  </a:lnTo>
                  <a:lnTo>
                    <a:pt x="1" y="175"/>
                  </a:lnTo>
                  <a:lnTo>
                    <a:pt x="2" y="93"/>
                  </a:lnTo>
                  <a:lnTo>
                    <a:pt x="2" y="108"/>
                  </a:lnTo>
                  <a:lnTo>
                    <a:pt x="2" y="89"/>
                  </a:lnTo>
                  <a:lnTo>
                    <a:pt x="3" y="66"/>
                  </a:lnTo>
                  <a:lnTo>
                    <a:pt x="3" y="126"/>
                  </a:lnTo>
                  <a:lnTo>
                    <a:pt x="5" y="84"/>
                  </a:lnTo>
                  <a:lnTo>
                    <a:pt x="5" y="84"/>
                  </a:lnTo>
                  <a:lnTo>
                    <a:pt x="6" y="206"/>
                  </a:lnTo>
                  <a:lnTo>
                    <a:pt x="7" y="169"/>
                  </a:lnTo>
                  <a:lnTo>
                    <a:pt x="8" y="181"/>
                  </a:lnTo>
                  <a:lnTo>
                    <a:pt x="9" y="45"/>
                  </a:lnTo>
                  <a:lnTo>
                    <a:pt x="10" y="145"/>
                  </a:lnTo>
                  <a:lnTo>
                    <a:pt x="10" y="129"/>
                  </a:lnTo>
                  <a:lnTo>
                    <a:pt x="11" y="150"/>
                  </a:lnTo>
                  <a:lnTo>
                    <a:pt x="12" y="22"/>
                  </a:lnTo>
                  <a:lnTo>
                    <a:pt x="12" y="50"/>
                  </a:lnTo>
                  <a:lnTo>
                    <a:pt x="12" y="69"/>
                  </a:lnTo>
                  <a:lnTo>
                    <a:pt x="13" y="0"/>
                  </a:lnTo>
                  <a:lnTo>
                    <a:pt x="15" y="256"/>
                  </a:lnTo>
                  <a:lnTo>
                    <a:pt x="15" y="252"/>
                  </a:lnTo>
                  <a:lnTo>
                    <a:pt x="15" y="232"/>
                  </a:lnTo>
                  <a:lnTo>
                    <a:pt x="17" y="85"/>
                  </a:lnTo>
                  <a:lnTo>
                    <a:pt x="17" y="93"/>
                  </a:lnTo>
                  <a:lnTo>
                    <a:pt x="18" y="95"/>
                  </a:lnTo>
                  <a:lnTo>
                    <a:pt x="19" y="180"/>
                  </a:lnTo>
                  <a:lnTo>
                    <a:pt x="20" y="25"/>
                  </a:lnTo>
                  <a:lnTo>
                    <a:pt x="20" y="14"/>
                  </a:lnTo>
                  <a:lnTo>
                    <a:pt x="22" y="164"/>
                  </a:lnTo>
                  <a:lnTo>
                    <a:pt x="23" y="140"/>
                  </a:lnTo>
                  <a:lnTo>
                    <a:pt x="23" y="134"/>
                  </a:lnTo>
                  <a:lnTo>
                    <a:pt x="23" y="109"/>
                  </a:lnTo>
                  <a:lnTo>
                    <a:pt x="25" y="188"/>
                  </a:lnTo>
                  <a:lnTo>
                    <a:pt x="25" y="167"/>
                  </a:lnTo>
                  <a:lnTo>
                    <a:pt x="25" y="159"/>
                  </a:lnTo>
                  <a:lnTo>
                    <a:pt x="26" y="178"/>
                  </a:lnTo>
                  <a:lnTo>
                    <a:pt x="28" y="79"/>
                  </a:lnTo>
                  <a:lnTo>
                    <a:pt x="28" y="70"/>
                  </a:lnTo>
                  <a:lnTo>
                    <a:pt x="28" y="24"/>
                  </a:lnTo>
                  <a:lnTo>
                    <a:pt x="30" y="217"/>
                  </a:lnTo>
                  <a:lnTo>
                    <a:pt x="30" y="144"/>
                  </a:lnTo>
                  <a:lnTo>
                    <a:pt x="30" y="158"/>
                  </a:lnTo>
                  <a:lnTo>
                    <a:pt x="31" y="184"/>
                  </a:lnTo>
                  <a:lnTo>
                    <a:pt x="33" y="100"/>
                  </a:lnTo>
                  <a:lnTo>
                    <a:pt x="33" y="123"/>
                  </a:lnTo>
                  <a:lnTo>
                    <a:pt x="33" y="119"/>
                  </a:lnTo>
                  <a:lnTo>
                    <a:pt x="34" y="156"/>
                  </a:lnTo>
                  <a:lnTo>
                    <a:pt x="35" y="41"/>
                  </a:lnTo>
                  <a:lnTo>
                    <a:pt x="35" y="112"/>
                  </a:lnTo>
                  <a:lnTo>
                    <a:pt x="36" y="145"/>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90" name="Freeform 857">
              <a:extLst>
                <a:ext uri="{FF2B5EF4-FFF2-40B4-BE49-F238E27FC236}">
                  <a16:creationId xmlns:a16="http://schemas.microsoft.com/office/drawing/2014/main" id="{941CD224-038C-426E-8AA3-18452D175ECA}"/>
                </a:ext>
              </a:extLst>
            </p:cNvPr>
            <p:cNvSpPr>
              <a:spLocks/>
            </p:cNvSpPr>
            <p:nvPr/>
          </p:nvSpPr>
          <p:spPr bwMode="auto">
            <a:xfrm>
              <a:off x="2866577" y="1906215"/>
              <a:ext cx="57262" cy="428099"/>
            </a:xfrm>
            <a:custGeom>
              <a:avLst/>
              <a:gdLst>
                <a:gd name="T0" fmla="*/ 0 w 39"/>
                <a:gd name="T1" fmla="*/ 97 h 226"/>
                <a:gd name="T2" fmla="*/ 1 w 39"/>
                <a:gd name="T3" fmla="*/ 130 h 226"/>
                <a:gd name="T4" fmla="*/ 1 w 39"/>
                <a:gd name="T5" fmla="*/ 174 h 226"/>
                <a:gd name="T6" fmla="*/ 1 w 39"/>
                <a:gd name="T7" fmla="*/ 77 h 226"/>
                <a:gd name="T8" fmla="*/ 3 w 39"/>
                <a:gd name="T9" fmla="*/ 173 h 226"/>
                <a:gd name="T10" fmla="*/ 3 w 39"/>
                <a:gd name="T11" fmla="*/ 164 h 226"/>
                <a:gd name="T12" fmla="*/ 5 w 39"/>
                <a:gd name="T13" fmla="*/ 0 h 226"/>
                <a:gd name="T14" fmla="*/ 6 w 39"/>
                <a:gd name="T15" fmla="*/ 11 h 226"/>
                <a:gd name="T16" fmla="*/ 6 w 39"/>
                <a:gd name="T17" fmla="*/ 181 h 226"/>
                <a:gd name="T18" fmla="*/ 8 w 39"/>
                <a:gd name="T19" fmla="*/ 118 h 226"/>
                <a:gd name="T20" fmla="*/ 8 w 39"/>
                <a:gd name="T21" fmla="*/ 112 h 226"/>
                <a:gd name="T22" fmla="*/ 9 w 39"/>
                <a:gd name="T23" fmla="*/ 156 h 226"/>
                <a:gd name="T24" fmla="*/ 10 w 39"/>
                <a:gd name="T25" fmla="*/ 91 h 226"/>
                <a:gd name="T26" fmla="*/ 11 w 39"/>
                <a:gd name="T27" fmla="*/ 106 h 226"/>
                <a:gd name="T28" fmla="*/ 11 w 39"/>
                <a:gd name="T29" fmla="*/ 111 h 226"/>
                <a:gd name="T30" fmla="*/ 11 w 39"/>
                <a:gd name="T31" fmla="*/ 167 h 226"/>
                <a:gd name="T32" fmla="*/ 13 w 39"/>
                <a:gd name="T33" fmla="*/ 13 h 226"/>
                <a:gd name="T34" fmla="*/ 13 w 39"/>
                <a:gd name="T35" fmla="*/ 44 h 226"/>
                <a:gd name="T36" fmla="*/ 13 w 39"/>
                <a:gd name="T37" fmla="*/ 50 h 226"/>
                <a:gd name="T38" fmla="*/ 14 w 39"/>
                <a:gd name="T39" fmla="*/ 48 h 226"/>
                <a:gd name="T40" fmla="*/ 16 w 39"/>
                <a:gd name="T41" fmla="*/ 226 h 226"/>
                <a:gd name="T42" fmla="*/ 16 w 39"/>
                <a:gd name="T43" fmla="*/ 211 h 226"/>
                <a:gd name="T44" fmla="*/ 17 w 39"/>
                <a:gd name="T45" fmla="*/ 83 h 226"/>
                <a:gd name="T46" fmla="*/ 18 w 39"/>
                <a:gd name="T47" fmla="*/ 140 h 226"/>
                <a:gd name="T48" fmla="*/ 18 w 39"/>
                <a:gd name="T49" fmla="*/ 131 h 226"/>
                <a:gd name="T50" fmla="*/ 19 w 39"/>
                <a:gd name="T51" fmla="*/ 88 h 226"/>
                <a:gd name="T52" fmla="*/ 20 w 39"/>
                <a:gd name="T53" fmla="*/ 146 h 226"/>
                <a:gd name="T54" fmla="*/ 21 w 39"/>
                <a:gd name="T55" fmla="*/ 107 h 226"/>
                <a:gd name="T56" fmla="*/ 21 w 39"/>
                <a:gd name="T57" fmla="*/ 85 h 226"/>
                <a:gd name="T58" fmla="*/ 22 w 39"/>
                <a:gd name="T59" fmla="*/ 70 h 226"/>
                <a:gd name="T60" fmla="*/ 23 w 39"/>
                <a:gd name="T61" fmla="*/ 155 h 226"/>
                <a:gd name="T62" fmla="*/ 23 w 39"/>
                <a:gd name="T63" fmla="*/ 89 h 226"/>
                <a:gd name="T64" fmla="*/ 24 w 39"/>
                <a:gd name="T65" fmla="*/ 61 h 226"/>
                <a:gd name="T66" fmla="*/ 24 w 39"/>
                <a:gd name="T67" fmla="*/ 46 h 226"/>
                <a:gd name="T68" fmla="*/ 26 w 39"/>
                <a:gd name="T69" fmla="*/ 173 h 226"/>
                <a:gd name="T70" fmla="*/ 26 w 39"/>
                <a:gd name="T71" fmla="*/ 157 h 226"/>
                <a:gd name="T72" fmla="*/ 26 w 39"/>
                <a:gd name="T73" fmla="*/ 145 h 226"/>
                <a:gd name="T74" fmla="*/ 28 w 39"/>
                <a:gd name="T75" fmla="*/ 82 h 226"/>
                <a:gd name="T76" fmla="*/ 28 w 39"/>
                <a:gd name="T77" fmla="*/ 156 h 226"/>
                <a:gd name="T78" fmla="*/ 29 w 39"/>
                <a:gd name="T79" fmla="*/ 148 h 226"/>
                <a:gd name="T80" fmla="*/ 29 w 39"/>
                <a:gd name="T81" fmla="*/ 155 h 226"/>
                <a:gd name="T82" fmla="*/ 31 w 39"/>
                <a:gd name="T83" fmla="*/ 49 h 226"/>
                <a:gd name="T84" fmla="*/ 31 w 39"/>
                <a:gd name="T85" fmla="*/ 65 h 226"/>
                <a:gd name="T86" fmla="*/ 33 w 39"/>
                <a:gd name="T87" fmla="*/ 128 h 226"/>
                <a:gd name="T88" fmla="*/ 34 w 39"/>
                <a:gd name="T89" fmla="*/ 156 h 226"/>
                <a:gd name="T90" fmla="*/ 34 w 39"/>
                <a:gd name="T91" fmla="*/ 176 h 226"/>
                <a:gd name="T92" fmla="*/ 35 w 39"/>
                <a:gd name="T93" fmla="*/ 93 h 226"/>
                <a:gd name="T94" fmla="*/ 36 w 39"/>
                <a:gd name="T95" fmla="*/ 115 h 226"/>
                <a:gd name="T96" fmla="*/ 36 w 39"/>
                <a:gd name="T97" fmla="*/ 122 h 226"/>
                <a:gd name="T98" fmla="*/ 37 w 39"/>
                <a:gd name="T99" fmla="*/ 138 h 226"/>
                <a:gd name="T100" fmla="*/ 38 w 39"/>
                <a:gd name="T101" fmla="*/ 94 h 226"/>
                <a:gd name="T102" fmla="*/ 39 w 39"/>
                <a:gd name="T103" fmla="*/ 10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 h="226">
                  <a:moveTo>
                    <a:pt x="0" y="97"/>
                  </a:moveTo>
                  <a:lnTo>
                    <a:pt x="1" y="130"/>
                  </a:lnTo>
                  <a:lnTo>
                    <a:pt x="1" y="174"/>
                  </a:lnTo>
                  <a:lnTo>
                    <a:pt x="1" y="77"/>
                  </a:lnTo>
                  <a:lnTo>
                    <a:pt x="3" y="173"/>
                  </a:lnTo>
                  <a:lnTo>
                    <a:pt x="3" y="164"/>
                  </a:lnTo>
                  <a:lnTo>
                    <a:pt x="5" y="0"/>
                  </a:lnTo>
                  <a:lnTo>
                    <a:pt x="6" y="11"/>
                  </a:lnTo>
                  <a:lnTo>
                    <a:pt x="6" y="181"/>
                  </a:lnTo>
                  <a:lnTo>
                    <a:pt x="8" y="118"/>
                  </a:lnTo>
                  <a:lnTo>
                    <a:pt x="8" y="112"/>
                  </a:lnTo>
                  <a:lnTo>
                    <a:pt x="9" y="156"/>
                  </a:lnTo>
                  <a:lnTo>
                    <a:pt x="10" y="91"/>
                  </a:lnTo>
                  <a:lnTo>
                    <a:pt x="11" y="106"/>
                  </a:lnTo>
                  <a:lnTo>
                    <a:pt x="11" y="111"/>
                  </a:lnTo>
                  <a:lnTo>
                    <a:pt x="11" y="167"/>
                  </a:lnTo>
                  <a:lnTo>
                    <a:pt x="13" y="13"/>
                  </a:lnTo>
                  <a:lnTo>
                    <a:pt x="13" y="44"/>
                  </a:lnTo>
                  <a:lnTo>
                    <a:pt x="13" y="50"/>
                  </a:lnTo>
                  <a:lnTo>
                    <a:pt x="14" y="48"/>
                  </a:lnTo>
                  <a:lnTo>
                    <a:pt x="16" y="226"/>
                  </a:lnTo>
                  <a:lnTo>
                    <a:pt x="16" y="211"/>
                  </a:lnTo>
                  <a:lnTo>
                    <a:pt x="17" y="83"/>
                  </a:lnTo>
                  <a:lnTo>
                    <a:pt x="18" y="140"/>
                  </a:lnTo>
                  <a:lnTo>
                    <a:pt x="18" y="131"/>
                  </a:lnTo>
                  <a:lnTo>
                    <a:pt x="19" y="88"/>
                  </a:lnTo>
                  <a:lnTo>
                    <a:pt x="20" y="146"/>
                  </a:lnTo>
                  <a:lnTo>
                    <a:pt x="21" y="107"/>
                  </a:lnTo>
                  <a:lnTo>
                    <a:pt x="21" y="85"/>
                  </a:lnTo>
                  <a:lnTo>
                    <a:pt x="22" y="70"/>
                  </a:lnTo>
                  <a:lnTo>
                    <a:pt x="23" y="155"/>
                  </a:lnTo>
                  <a:lnTo>
                    <a:pt x="23" y="89"/>
                  </a:lnTo>
                  <a:lnTo>
                    <a:pt x="24" y="61"/>
                  </a:lnTo>
                  <a:lnTo>
                    <a:pt x="24" y="46"/>
                  </a:lnTo>
                  <a:lnTo>
                    <a:pt x="26" y="173"/>
                  </a:lnTo>
                  <a:lnTo>
                    <a:pt x="26" y="157"/>
                  </a:lnTo>
                  <a:lnTo>
                    <a:pt x="26" y="145"/>
                  </a:lnTo>
                  <a:lnTo>
                    <a:pt x="28" y="82"/>
                  </a:lnTo>
                  <a:lnTo>
                    <a:pt x="28" y="156"/>
                  </a:lnTo>
                  <a:lnTo>
                    <a:pt x="29" y="148"/>
                  </a:lnTo>
                  <a:lnTo>
                    <a:pt x="29" y="155"/>
                  </a:lnTo>
                  <a:lnTo>
                    <a:pt x="31" y="49"/>
                  </a:lnTo>
                  <a:lnTo>
                    <a:pt x="31" y="65"/>
                  </a:lnTo>
                  <a:lnTo>
                    <a:pt x="33" y="128"/>
                  </a:lnTo>
                  <a:lnTo>
                    <a:pt x="34" y="156"/>
                  </a:lnTo>
                  <a:lnTo>
                    <a:pt x="34" y="176"/>
                  </a:lnTo>
                  <a:lnTo>
                    <a:pt x="35" y="93"/>
                  </a:lnTo>
                  <a:lnTo>
                    <a:pt x="36" y="115"/>
                  </a:lnTo>
                  <a:lnTo>
                    <a:pt x="36" y="122"/>
                  </a:lnTo>
                  <a:lnTo>
                    <a:pt x="37" y="138"/>
                  </a:lnTo>
                  <a:lnTo>
                    <a:pt x="38" y="94"/>
                  </a:lnTo>
                  <a:lnTo>
                    <a:pt x="39" y="103"/>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91" name="Freeform 858">
              <a:extLst>
                <a:ext uri="{FF2B5EF4-FFF2-40B4-BE49-F238E27FC236}">
                  <a16:creationId xmlns:a16="http://schemas.microsoft.com/office/drawing/2014/main" id="{1AD36AAB-F7A3-4E8C-88E5-FC66DB6B0DD0}"/>
                </a:ext>
              </a:extLst>
            </p:cNvPr>
            <p:cNvSpPr>
              <a:spLocks/>
            </p:cNvSpPr>
            <p:nvPr/>
          </p:nvSpPr>
          <p:spPr bwMode="auto">
            <a:xfrm>
              <a:off x="2922371" y="2046388"/>
              <a:ext cx="61667" cy="140173"/>
            </a:xfrm>
            <a:custGeom>
              <a:avLst/>
              <a:gdLst>
                <a:gd name="T0" fmla="*/ 0 w 42"/>
                <a:gd name="T1" fmla="*/ 20 h 74"/>
                <a:gd name="T2" fmla="*/ 1 w 42"/>
                <a:gd name="T3" fmla="*/ 29 h 74"/>
                <a:gd name="T4" fmla="*/ 1 w 42"/>
                <a:gd name="T5" fmla="*/ 43 h 74"/>
                <a:gd name="T6" fmla="*/ 1 w 42"/>
                <a:gd name="T7" fmla="*/ 54 h 74"/>
                <a:gd name="T8" fmla="*/ 2 w 42"/>
                <a:gd name="T9" fmla="*/ 21 h 74"/>
                <a:gd name="T10" fmla="*/ 3 w 42"/>
                <a:gd name="T11" fmla="*/ 22 h 74"/>
                <a:gd name="T12" fmla="*/ 3 w 42"/>
                <a:gd name="T13" fmla="*/ 20 h 74"/>
                <a:gd name="T14" fmla="*/ 5 w 42"/>
                <a:gd name="T15" fmla="*/ 69 h 74"/>
                <a:gd name="T16" fmla="*/ 6 w 42"/>
                <a:gd name="T17" fmla="*/ 0 h 74"/>
                <a:gd name="T18" fmla="*/ 6 w 42"/>
                <a:gd name="T19" fmla="*/ 7 h 74"/>
                <a:gd name="T20" fmla="*/ 8 w 42"/>
                <a:gd name="T21" fmla="*/ 73 h 74"/>
                <a:gd name="T22" fmla="*/ 8 w 42"/>
                <a:gd name="T23" fmla="*/ 74 h 74"/>
                <a:gd name="T24" fmla="*/ 11 w 42"/>
                <a:gd name="T25" fmla="*/ 25 h 74"/>
                <a:gd name="T26" fmla="*/ 11 w 42"/>
                <a:gd name="T27" fmla="*/ 26 h 74"/>
                <a:gd name="T28" fmla="*/ 11 w 42"/>
                <a:gd name="T29" fmla="*/ 26 h 74"/>
                <a:gd name="T30" fmla="*/ 12 w 42"/>
                <a:gd name="T31" fmla="*/ 16 h 74"/>
                <a:gd name="T32" fmla="*/ 13 w 42"/>
                <a:gd name="T33" fmla="*/ 40 h 74"/>
                <a:gd name="T34" fmla="*/ 13 w 42"/>
                <a:gd name="T35" fmla="*/ 26 h 74"/>
                <a:gd name="T36" fmla="*/ 14 w 42"/>
                <a:gd name="T37" fmla="*/ 35 h 74"/>
                <a:gd name="T38" fmla="*/ 14 w 42"/>
                <a:gd name="T39" fmla="*/ 60 h 74"/>
                <a:gd name="T40" fmla="*/ 16 w 42"/>
                <a:gd name="T41" fmla="*/ 37 h 74"/>
                <a:gd name="T42" fmla="*/ 16 w 42"/>
                <a:gd name="T43" fmla="*/ 36 h 74"/>
                <a:gd name="T44" fmla="*/ 16 w 42"/>
                <a:gd name="T45" fmla="*/ 32 h 74"/>
                <a:gd name="T46" fmla="*/ 17 w 42"/>
                <a:gd name="T47" fmla="*/ 44 h 74"/>
                <a:gd name="T48" fmla="*/ 18 w 42"/>
                <a:gd name="T49" fmla="*/ 38 h 74"/>
                <a:gd name="T50" fmla="*/ 18 w 42"/>
                <a:gd name="T51" fmla="*/ 39 h 74"/>
                <a:gd name="T52" fmla="*/ 20 w 42"/>
                <a:gd name="T53" fmla="*/ 27 h 74"/>
                <a:gd name="T54" fmla="*/ 21 w 42"/>
                <a:gd name="T55" fmla="*/ 44 h 74"/>
                <a:gd name="T56" fmla="*/ 21 w 42"/>
                <a:gd name="T57" fmla="*/ 46 h 74"/>
                <a:gd name="T58" fmla="*/ 22 w 42"/>
                <a:gd name="T59" fmla="*/ 51 h 74"/>
                <a:gd name="T60" fmla="*/ 23 w 42"/>
                <a:gd name="T61" fmla="*/ 34 h 74"/>
                <a:gd name="T62" fmla="*/ 24 w 42"/>
                <a:gd name="T63" fmla="*/ 28 h 74"/>
                <a:gd name="T64" fmla="*/ 24 w 42"/>
                <a:gd name="T65" fmla="*/ 17 h 74"/>
                <a:gd name="T66" fmla="*/ 26 w 42"/>
                <a:gd name="T67" fmla="*/ 45 h 74"/>
                <a:gd name="T68" fmla="*/ 26 w 42"/>
                <a:gd name="T69" fmla="*/ 49 h 74"/>
                <a:gd name="T70" fmla="*/ 27 w 42"/>
                <a:gd name="T71" fmla="*/ 51 h 74"/>
                <a:gd name="T72" fmla="*/ 29 w 42"/>
                <a:gd name="T73" fmla="*/ 26 h 74"/>
                <a:gd name="T74" fmla="*/ 29 w 42"/>
                <a:gd name="T75" fmla="*/ 29 h 74"/>
                <a:gd name="T76" fmla="*/ 30 w 42"/>
                <a:gd name="T77" fmla="*/ 28 h 74"/>
                <a:gd name="T78" fmla="*/ 31 w 42"/>
                <a:gd name="T79" fmla="*/ 45 h 74"/>
                <a:gd name="T80" fmla="*/ 31 w 42"/>
                <a:gd name="T81" fmla="*/ 46 h 74"/>
                <a:gd name="T82" fmla="*/ 34 w 42"/>
                <a:gd name="T83" fmla="*/ 35 h 74"/>
                <a:gd name="T84" fmla="*/ 34 w 42"/>
                <a:gd name="T85" fmla="*/ 35 h 74"/>
                <a:gd name="T86" fmla="*/ 36 w 42"/>
                <a:gd name="T87" fmla="*/ 40 h 74"/>
                <a:gd name="T88" fmla="*/ 36 w 42"/>
                <a:gd name="T89" fmla="*/ 37 h 74"/>
                <a:gd name="T90" fmla="*/ 36 w 42"/>
                <a:gd name="T91" fmla="*/ 36 h 74"/>
                <a:gd name="T92" fmla="*/ 38 w 42"/>
                <a:gd name="T93" fmla="*/ 33 h 74"/>
                <a:gd name="T94" fmla="*/ 39 w 42"/>
                <a:gd name="T95" fmla="*/ 41 h 74"/>
                <a:gd name="T96" fmla="*/ 39 w 42"/>
                <a:gd name="T97" fmla="*/ 41 h 74"/>
                <a:gd name="T98" fmla="*/ 40 w 42"/>
                <a:gd name="T99" fmla="*/ 44 h 74"/>
                <a:gd name="T100" fmla="*/ 41 w 42"/>
                <a:gd name="T101" fmla="*/ 33 h 74"/>
                <a:gd name="T102" fmla="*/ 42 w 42"/>
                <a:gd name="T103" fmla="*/ 3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 h="74">
                  <a:moveTo>
                    <a:pt x="0" y="20"/>
                  </a:moveTo>
                  <a:lnTo>
                    <a:pt x="1" y="29"/>
                  </a:lnTo>
                  <a:lnTo>
                    <a:pt x="1" y="43"/>
                  </a:lnTo>
                  <a:lnTo>
                    <a:pt x="1" y="54"/>
                  </a:lnTo>
                  <a:lnTo>
                    <a:pt x="2" y="21"/>
                  </a:lnTo>
                  <a:lnTo>
                    <a:pt x="3" y="22"/>
                  </a:lnTo>
                  <a:lnTo>
                    <a:pt x="3" y="20"/>
                  </a:lnTo>
                  <a:lnTo>
                    <a:pt x="5" y="69"/>
                  </a:lnTo>
                  <a:lnTo>
                    <a:pt x="6" y="0"/>
                  </a:lnTo>
                  <a:lnTo>
                    <a:pt x="6" y="7"/>
                  </a:lnTo>
                  <a:lnTo>
                    <a:pt x="8" y="73"/>
                  </a:lnTo>
                  <a:lnTo>
                    <a:pt x="8" y="74"/>
                  </a:lnTo>
                  <a:lnTo>
                    <a:pt x="11" y="25"/>
                  </a:lnTo>
                  <a:lnTo>
                    <a:pt x="11" y="26"/>
                  </a:lnTo>
                  <a:lnTo>
                    <a:pt x="11" y="26"/>
                  </a:lnTo>
                  <a:lnTo>
                    <a:pt x="12" y="16"/>
                  </a:lnTo>
                  <a:lnTo>
                    <a:pt x="13" y="40"/>
                  </a:lnTo>
                  <a:lnTo>
                    <a:pt x="13" y="26"/>
                  </a:lnTo>
                  <a:lnTo>
                    <a:pt x="14" y="35"/>
                  </a:lnTo>
                  <a:lnTo>
                    <a:pt x="14" y="60"/>
                  </a:lnTo>
                  <a:lnTo>
                    <a:pt x="16" y="37"/>
                  </a:lnTo>
                  <a:lnTo>
                    <a:pt x="16" y="36"/>
                  </a:lnTo>
                  <a:lnTo>
                    <a:pt x="16" y="32"/>
                  </a:lnTo>
                  <a:lnTo>
                    <a:pt x="17" y="44"/>
                  </a:lnTo>
                  <a:lnTo>
                    <a:pt x="18" y="38"/>
                  </a:lnTo>
                  <a:lnTo>
                    <a:pt x="18" y="39"/>
                  </a:lnTo>
                  <a:lnTo>
                    <a:pt x="20" y="27"/>
                  </a:lnTo>
                  <a:lnTo>
                    <a:pt x="21" y="44"/>
                  </a:lnTo>
                  <a:lnTo>
                    <a:pt x="21" y="46"/>
                  </a:lnTo>
                  <a:lnTo>
                    <a:pt x="22" y="51"/>
                  </a:lnTo>
                  <a:lnTo>
                    <a:pt x="23" y="34"/>
                  </a:lnTo>
                  <a:lnTo>
                    <a:pt x="24" y="28"/>
                  </a:lnTo>
                  <a:lnTo>
                    <a:pt x="24" y="17"/>
                  </a:lnTo>
                  <a:lnTo>
                    <a:pt x="26" y="45"/>
                  </a:lnTo>
                  <a:lnTo>
                    <a:pt x="26" y="49"/>
                  </a:lnTo>
                  <a:lnTo>
                    <a:pt x="27" y="51"/>
                  </a:lnTo>
                  <a:lnTo>
                    <a:pt x="29" y="26"/>
                  </a:lnTo>
                  <a:lnTo>
                    <a:pt x="29" y="29"/>
                  </a:lnTo>
                  <a:lnTo>
                    <a:pt x="30" y="28"/>
                  </a:lnTo>
                  <a:lnTo>
                    <a:pt x="31" y="45"/>
                  </a:lnTo>
                  <a:lnTo>
                    <a:pt x="31" y="46"/>
                  </a:lnTo>
                  <a:lnTo>
                    <a:pt x="34" y="35"/>
                  </a:lnTo>
                  <a:lnTo>
                    <a:pt x="34" y="35"/>
                  </a:lnTo>
                  <a:lnTo>
                    <a:pt x="36" y="40"/>
                  </a:lnTo>
                  <a:lnTo>
                    <a:pt x="36" y="37"/>
                  </a:lnTo>
                  <a:lnTo>
                    <a:pt x="36" y="36"/>
                  </a:lnTo>
                  <a:lnTo>
                    <a:pt x="38" y="33"/>
                  </a:lnTo>
                  <a:lnTo>
                    <a:pt x="39" y="41"/>
                  </a:lnTo>
                  <a:lnTo>
                    <a:pt x="39" y="41"/>
                  </a:lnTo>
                  <a:lnTo>
                    <a:pt x="40" y="44"/>
                  </a:lnTo>
                  <a:lnTo>
                    <a:pt x="41" y="33"/>
                  </a:lnTo>
                  <a:lnTo>
                    <a:pt x="42" y="31"/>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92" name="Freeform 859">
              <a:extLst>
                <a:ext uri="{FF2B5EF4-FFF2-40B4-BE49-F238E27FC236}">
                  <a16:creationId xmlns:a16="http://schemas.microsoft.com/office/drawing/2014/main" id="{4761BDD7-580E-4DE0-A3A8-3959D740F26C}"/>
                </a:ext>
              </a:extLst>
            </p:cNvPr>
            <p:cNvSpPr>
              <a:spLocks/>
            </p:cNvSpPr>
            <p:nvPr/>
          </p:nvSpPr>
          <p:spPr bwMode="auto">
            <a:xfrm>
              <a:off x="2982569" y="2084273"/>
              <a:ext cx="60199" cy="60616"/>
            </a:xfrm>
            <a:custGeom>
              <a:avLst/>
              <a:gdLst>
                <a:gd name="T0" fmla="*/ 0 w 41"/>
                <a:gd name="T1" fmla="*/ 13 h 32"/>
                <a:gd name="T2" fmla="*/ 1 w 41"/>
                <a:gd name="T3" fmla="*/ 11 h 32"/>
                <a:gd name="T4" fmla="*/ 1 w 41"/>
                <a:gd name="T5" fmla="*/ 8 h 32"/>
                <a:gd name="T6" fmla="*/ 3 w 41"/>
                <a:gd name="T7" fmla="*/ 22 h 32"/>
                <a:gd name="T8" fmla="*/ 3 w 41"/>
                <a:gd name="T9" fmla="*/ 23 h 32"/>
                <a:gd name="T10" fmla="*/ 3 w 41"/>
                <a:gd name="T11" fmla="*/ 23 h 32"/>
                <a:gd name="T12" fmla="*/ 5 w 41"/>
                <a:gd name="T13" fmla="*/ 11 h 32"/>
                <a:gd name="T14" fmla="*/ 6 w 41"/>
                <a:gd name="T15" fmla="*/ 10 h 32"/>
                <a:gd name="T16" fmla="*/ 6 w 41"/>
                <a:gd name="T17" fmla="*/ 9 h 32"/>
                <a:gd name="T18" fmla="*/ 7 w 41"/>
                <a:gd name="T19" fmla="*/ 25 h 32"/>
                <a:gd name="T20" fmla="*/ 8 w 41"/>
                <a:gd name="T21" fmla="*/ 21 h 32"/>
                <a:gd name="T22" fmla="*/ 8 w 41"/>
                <a:gd name="T23" fmla="*/ 21 h 32"/>
                <a:gd name="T24" fmla="*/ 8 w 41"/>
                <a:gd name="T25" fmla="*/ 21 h 32"/>
                <a:gd name="T26" fmla="*/ 10 w 41"/>
                <a:gd name="T27" fmla="*/ 5 h 32"/>
                <a:gd name="T28" fmla="*/ 11 w 41"/>
                <a:gd name="T29" fmla="*/ 14 h 32"/>
                <a:gd name="T30" fmla="*/ 11 w 41"/>
                <a:gd name="T31" fmla="*/ 15 h 32"/>
                <a:gd name="T32" fmla="*/ 12 w 41"/>
                <a:gd name="T33" fmla="*/ 31 h 32"/>
                <a:gd name="T34" fmla="*/ 13 w 41"/>
                <a:gd name="T35" fmla="*/ 23 h 32"/>
                <a:gd name="T36" fmla="*/ 13 w 41"/>
                <a:gd name="T37" fmla="*/ 19 h 32"/>
                <a:gd name="T38" fmla="*/ 14 w 41"/>
                <a:gd name="T39" fmla="*/ 0 h 32"/>
                <a:gd name="T40" fmla="*/ 16 w 41"/>
                <a:gd name="T41" fmla="*/ 16 h 32"/>
                <a:gd name="T42" fmla="*/ 16 w 41"/>
                <a:gd name="T43" fmla="*/ 15 h 32"/>
                <a:gd name="T44" fmla="*/ 17 w 41"/>
                <a:gd name="T45" fmla="*/ 30 h 32"/>
                <a:gd name="T46" fmla="*/ 18 w 41"/>
                <a:gd name="T47" fmla="*/ 21 h 32"/>
                <a:gd name="T48" fmla="*/ 18 w 41"/>
                <a:gd name="T49" fmla="*/ 19 h 32"/>
                <a:gd name="T50" fmla="*/ 19 w 41"/>
                <a:gd name="T51" fmla="*/ 6 h 32"/>
                <a:gd name="T52" fmla="*/ 21 w 41"/>
                <a:gd name="T53" fmla="*/ 14 h 32"/>
                <a:gd name="T54" fmla="*/ 21 w 41"/>
                <a:gd name="T55" fmla="*/ 15 h 32"/>
                <a:gd name="T56" fmla="*/ 22 w 41"/>
                <a:gd name="T57" fmla="*/ 24 h 32"/>
                <a:gd name="T58" fmla="*/ 23 w 41"/>
                <a:gd name="T59" fmla="*/ 14 h 32"/>
                <a:gd name="T60" fmla="*/ 24 w 41"/>
                <a:gd name="T61" fmla="*/ 12 h 32"/>
                <a:gd name="T62" fmla="*/ 24 w 41"/>
                <a:gd name="T63" fmla="*/ 11 h 32"/>
                <a:gd name="T64" fmla="*/ 26 w 41"/>
                <a:gd name="T65" fmla="*/ 20 h 32"/>
                <a:gd name="T66" fmla="*/ 26 w 41"/>
                <a:gd name="T67" fmla="*/ 21 h 32"/>
                <a:gd name="T68" fmla="*/ 27 w 41"/>
                <a:gd name="T69" fmla="*/ 21 h 32"/>
                <a:gd name="T70" fmla="*/ 28 w 41"/>
                <a:gd name="T71" fmla="*/ 7 h 32"/>
                <a:gd name="T72" fmla="*/ 29 w 41"/>
                <a:gd name="T73" fmla="*/ 8 h 32"/>
                <a:gd name="T74" fmla="*/ 30 w 41"/>
                <a:gd name="T75" fmla="*/ 26 h 32"/>
                <a:gd name="T76" fmla="*/ 31 w 41"/>
                <a:gd name="T77" fmla="*/ 25 h 32"/>
                <a:gd name="T78" fmla="*/ 31 w 41"/>
                <a:gd name="T79" fmla="*/ 23 h 32"/>
                <a:gd name="T80" fmla="*/ 33 w 41"/>
                <a:gd name="T81" fmla="*/ 6 h 32"/>
                <a:gd name="T82" fmla="*/ 33 w 41"/>
                <a:gd name="T83" fmla="*/ 13 h 32"/>
                <a:gd name="T84" fmla="*/ 34 w 41"/>
                <a:gd name="T85" fmla="*/ 13 h 32"/>
                <a:gd name="T86" fmla="*/ 35 w 41"/>
                <a:gd name="T87" fmla="*/ 32 h 32"/>
                <a:gd name="T88" fmla="*/ 36 w 41"/>
                <a:gd name="T89" fmla="*/ 22 h 32"/>
                <a:gd name="T90" fmla="*/ 36 w 41"/>
                <a:gd name="T91" fmla="*/ 20 h 32"/>
                <a:gd name="T92" fmla="*/ 37 w 41"/>
                <a:gd name="T93" fmla="*/ 21 h 32"/>
                <a:gd name="T94" fmla="*/ 38 w 41"/>
                <a:gd name="T95" fmla="*/ 6 h 32"/>
                <a:gd name="T96" fmla="*/ 39 w 41"/>
                <a:gd name="T97" fmla="*/ 14 h 32"/>
                <a:gd name="T98" fmla="*/ 39 w 41"/>
                <a:gd name="T99" fmla="*/ 17 h 32"/>
                <a:gd name="T100" fmla="*/ 39 w 41"/>
                <a:gd name="T101" fmla="*/ 14 h 32"/>
                <a:gd name="T102" fmla="*/ 41 w 41"/>
                <a:gd name="T103"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 h="32">
                  <a:moveTo>
                    <a:pt x="0" y="13"/>
                  </a:moveTo>
                  <a:lnTo>
                    <a:pt x="1" y="11"/>
                  </a:lnTo>
                  <a:lnTo>
                    <a:pt x="1" y="8"/>
                  </a:lnTo>
                  <a:lnTo>
                    <a:pt x="3" y="22"/>
                  </a:lnTo>
                  <a:lnTo>
                    <a:pt x="3" y="23"/>
                  </a:lnTo>
                  <a:lnTo>
                    <a:pt x="3" y="23"/>
                  </a:lnTo>
                  <a:lnTo>
                    <a:pt x="5" y="11"/>
                  </a:lnTo>
                  <a:lnTo>
                    <a:pt x="6" y="10"/>
                  </a:lnTo>
                  <a:lnTo>
                    <a:pt x="6" y="9"/>
                  </a:lnTo>
                  <a:lnTo>
                    <a:pt x="7" y="25"/>
                  </a:lnTo>
                  <a:lnTo>
                    <a:pt x="8" y="21"/>
                  </a:lnTo>
                  <a:lnTo>
                    <a:pt x="8" y="21"/>
                  </a:lnTo>
                  <a:lnTo>
                    <a:pt x="8" y="21"/>
                  </a:lnTo>
                  <a:lnTo>
                    <a:pt x="10" y="5"/>
                  </a:lnTo>
                  <a:lnTo>
                    <a:pt x="11" y="14"/>
                  </a:lnTo>
                  <a:lnTo>
                    <a:pt x="11" y="15"/>
                  </a:lnTo>
                  <a:lnTo>
                    <a:pt x="12" y="31"/>
                  </a:lnTo>
                  <a:lnTo>
                    <a:pt x="13" y="23"/>
                  </a:lnTo>
                  <a:lnTo>
                    <a:pt x="13" y="19"/>
                  </a:lnTo>
                  <a:lnTo>
                    <a:pt x="14" y="0"/>
                  </a:lnTo>
                  <a:lnTo>
                    <a:pt x="16" y="16"/>
                  </a:lnTo>
                  <a:lnTo>
                    <a:pt x="16" y="15"/>
                  </a:lnTo>
                  <a:lnTo>
                    <a:pt x="17" y="30"/>
                  </a:lnTo>
                  <a:lnTo>
                    <a:pt x="18" y="21"/>
                  </a:lnTo>
                  <a:lnTo>
                    <a:pt x="18" y="19"/>
                  </a:lnTo>
                  <a:lnTo>
                    <a:pt x="19" y="6"/>
                  </a:lnTo>
                  <a:lnTo>
                    <a:pt x="21" y="14"/>
                  </a:lnTo>
                  <a:lnTo>
                    <a:pt x="21" y="15"/>
                  </a:lnTo>
                  <a:lnTo>
                    <a:pt x="22" y="24"/>
                  </a:lnTo>
                  <a:lnTo>
                    <a:pt x="23" y="14"/>
                  </a:lnTo>
                  <a:lnTo>
                    <a:pt x="24" y="12"/>
                  </a:lnTo>
                  <a:lnTo>
                    <a:pt x="24" y="11"/>
                  </a:lnTo>
                  <a:lnTo>
                    <a:pt x="26" y="20"/>
                  </a:lnTo>
                  <a:lnTo>
                    <a:pt x="26" y="21"/>
                  </a:lnTo>
                  <a:lnTo>
                    <a:pt x="27" y="21"/>
                  </a:lnTo>
                  <a:lnTo>
                    <a:pt x="28" y="7"/>
                  </a:lnTo>
                  <a:lnTo>
                    <a:pt x="29" y="8"/>
                  </a:lnTo>
                  <a:lnTo>
                    <a:pt x="30" y="26"/>
                  </a:lnTo>
                  <a:lnTo>
                    <a:pt x="31" y="25"/>
                  </a:lnTo>
                  <a:lnTo>
                    <a:pt x="31" y="23"/>
                  </a:lnTo>
                  <a:lnTo>
                    <a:pt x="33" y="6"/>
                  </a:lnTo>
                  <a:lnTo>
                    <a:pt x="33" y="13"/>
                  </a:lnTo>
                  <a:lnTo>
                    <a:pt x="34" y="13"/>
                  </a:lnTo>
                  <a:lnTo>
                    <a:pt x="35" y="32"/>
                  </a:lnTo>
                  <a:lnTo>
                    <a:pt x="36" y="22"/>
                  </a:lnTo>
                  <a:lnTo>
                    <a:pt x="36" y="20"/>
                  </a:lnTo>
                  <a:lnTo>
                    <a:pt x="37" y="21"/>
                  </a:lnTo>
                  <a:lnTo>
                    <a:pt x="38" y="6"/>
                  </a:lnTo>
                  <a:lnTo>
                    <a:pt x="39" y="14"/>
                  </a:lnTo>
                  <a:lnTo>
                    <a:pt x="39" y="17"/>
                  </a:lnTo>
                  <a:lnTo>
                    <a:pt x="39" y="14"/>
                  </a:lnTo>
                  <a:lnTo>
                    <a:pt x="41" y="31"/>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93" name="Freeform 860">
              <a:extLst>
                <a:ext uri="{FF2B5EF4-FFF2-40B4-BE49-F238E27FC236}">
                  <a16:creationId xmlns:a16="http://schemas.microsoft.com/office/drawing/2014/main" id="{3201C2C5-A52F-474C-B9DB-03CCA795700C}"/>
                </a:ext>
              </a:extLst>
            </p:cNvPr>
            <p:cNvSpPr>
              <a:spLocks/>
            </p:cNvSpPr>
            <p:nvPr/>
          </p:nvSpPr>
          <p:spPr bwMode="auto">
            <a:xfrm>
              <a:off x="3039831" y="2101320"/>
              <a:ext cx="55794" cy="41672"/>
            </a:xfrm>
            <a:custGeom>
              <a:avLst/>
              <a:gdLst>
                <a:gd name="T0" fmla="*/ 0 w 38"/>
                <a:gd name="T1" fmla="*/ 5 h 22"/>
                <a:gd name="T2" fmla="*/ 2 w 38"/>
                <a:gd name="T3" fmla="*/ 22 h 22"/>
                <a:gd name="T4" fmla="*/ 2 w 38"/>
                <a:gd name="T5" fmla="*/ 10 h 22"/>
                <a:gd name="T6" fmla="*/ 2 w 38"/>
                <a:gd name="T7" fmla="*/ 9 h 22"/>
                <a:gd name="T8" fmla="*/ 3 w 38"/>
                <a:gd name="T9" fmla="*/ 10 h 22"/>
                <a:gd name="T10" fmla="*/ 3 w 38"/>
                <a:gd name="T11" fmla="*/ 2 h 22"/>
                <a:gd name="T12" fmla="*/ 5 w 38"/>
                <a:gd name="T13" fmla="*/ 3 h 22"/>
                <a:gd name="T14" fmla="*/ 5 w 38"/>
                <a:gd name="T15" fmla="*/ 1 h 22"/>
                <a:gd name="T16" fmla="*/ 5 w 38"/>
                <a:gd name="T17" fmla="*/ 15 h 22"/>
                <a:gd name="T18" fmla="*/ 7 w 38"/>
                <a:gd name="T19" fmla="*/ 11 h 22"/>
                <a:gd name="T20" fmla="*/ 7 w 38"/>
                <a:gd name="T21" fmla="*/ 12 h 22"/>
                <a:gd name="T22" fmla="*/ 7 w 38"/>
                <a:gd name="T23" fmla="*/ 13 h 22"/>
                <a:gd name="T24" fmla="*/ 10 w 38"/>
                <a:gd name="T25" fmla="*/ 5 h 22"/>
                <a:gd name="T26" fmla="*/ 10 w 38"/>
                <a:gd name="T27" fmla="*/ 6 h 22"/>
                <a:gd name="T28" fmla="*/ 11 w 38"/>
                <a:gd name="T29" fmla="*/ 15 h 22"/>
                <a:gd name="T30" fmla="*/ 11 w 38"/>
                <a:gd name="T31" fmla="*/ 2 h 22"/>
                <a:gd name="T32" fmla="*/ 12 w 38"/>
                <a:gd name="T33" fmla="*/ 5 h 22"/>
                <a:gd name="T34" fmla="*/ 13 w 38"/>
                <a:gd name="T35" fmla="*/ 6 h 22"/>
                <a:gd name="T36" fmla="*/ 14 w 38"/>
                <a:gd name="T37" fmla="*/ 19 h 22"/>
                <a:gd name="T38" fmla="*/ 15 w 38"/>
                <a:gd name="T39" fmla="*/ 4 h 22"/>
                <a:gd name="T40" fmla="*/ 15 w 38"/>
                <a:gd name="T41" fmla="*/ 7 h 22"/>
                <a:gd name="T42" fmla="*/ 15 w 38"/>
                <a:gd name="T43" fmla="*/ 14 h 22"/>
                <a:gd name="T44" fmla="*/ 17 w 38"/>
                <a:gd name="T45" fmla="*/ 4 h 22"/>
                <a:gd name="T46" fmla="*/ 17 w 38"/>
                <a:gd name="T47" fmla="*/ 5 h 22"/>
                <a:gd name="T48" fmla="*/ 18 w 38"/>
                <a:gd name="T49" fmla="*/ 6 h 22"/>
                <a:gd name="T50" fmla="*/ 18 w 38"/>
                <a:gd name="T51" fmla="*/ 2 h 22"/>
                <a:gd name="T52" fmla="*/ 19 w 38"/>
                <a:gd name="T53" fmla="*/ 15 h 22"/>
                <a:gd name="T54" fmla="*/ 20 w 38"/>
                <a:gd name="T55" fmla="*/ 12 h 22"/>
                <a:gd name="T56" fmla="*/ 20 w 38"/>
                <a:gd name="T57" fmla="*/ 13 h 22"/>
                <a:gd name="T58" fmla="*/ 21 w 38"/>
                <a:gd name="T59" fmla="*/ 5 h 22"/>
                <a:gd name="T60" fmla="*/ 22 w 38"/>
                <a:gd name="T61" fmla="*/ 11 h 22"/>
                <a:gd name="T62" fmla="*/ 23 w 38"/>
                <a:gd name="T63" fmla="*/ 12 h 22"/>
                <a:gd name="T64" fmla="*/ 24 w 38"/>
                <a:gd name="T65" fmla="*/ 3 h 22"/>
                <a:gd name="T66" fmla="*/ 25 w 38"/>
                <a:gd name="T67" fmla="*/ 14 h 22"/>
                <a:gd name="T68" fmla="*/ 25 w 38"/>
                <a:gd name="T69" fmla="*/ 6 h 22"/>
                <a:gd name="T70" fmla="*/ 25 w 38"/>
                <a:gd name="T71" fmla="*/ 6 h 22"/>
                <a:gd name="T72" fmla="*/ 27 w 38"/>
                <a:gd name="T73" fmla="*/ 4 h 22"/>
                <a:gd name="T74" fmla="*/ 28 w 38"/>
                <a:gd name="T75" fmla="*/ 13 h 22"/>
                <a:gd name="T76" fmla="*/ 28 w 38"/>
                <a:gd name="T77" fmla="*/ 11 h 22"/>
                <a:gd name="T78" fmla="*/ 29 w 38"/>
                <a:gd name="T79" fmla="*/ 12 h 22"/>
                <a:gd name="T80" fmla="*/ 30 w 38"/>
                <a:gd name="T81" fmla="*/ 0 h 22"/>
                <a:gd name="T82" fmla="*/ 30 w 38"/>
                <a:gd name="T83" fmla="*/ 3 h 22"/>
                <a:gd name="T84" fmla="*/ 31 w 38"/>
                <a:gd name="T85" fmla="*/ 18 h 22"/>
                <a:gd name="T86" fmla="*/ 33 w 38"/>
                <a:gd name="T87" fmla="*/ 8 h 22"/>
                <a:gd name="T88" fmla="*/ 33 w 38"/>
                <a:gd name="T89" fmla="*/ 7 h 22"/>
                <a:gd name="T90" fmla="*/ 33 w 38"/>
                <a:gd name="T91" fmla="*/ 3 h 22"/>
                <a:gd name="T92" fmla="*/ 34 w 38"/>
                <a:gd name="T93" fmla="*/ 10 h 22"/>
                <a:gd name="T94" fmla="*/ 35 w 38"/>
                <a:gd name="T95" fmla="*/ 6 h 22"/>
                <a:gd name="T96" fmla="*/ 35 w 38"/>
                <a:gd name="T97" fmla="*/ 9 h 22"/>
                <a:gd name="T98" fmla="*/ 37 w 38"/>
                <a:gd name="T99" fmla="*/ 18 h 22"/>
                <a:gd name="T100" fmla="*/ 38 w 38"/>
                <a:gd name="T101" fmla="*/ 1 h 22"/>
                <a:gd name="T102" fmla="*/ 38 w 38"/>
                <a:gd name="T103"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22">
                  <a:moveTo>
                    <a:pt x="0" y="5"/>
                  </a:moveTo>
                  <a:lnTo>
                    <a:pt x="2" y="22"/>
                  </a:lnTo>
                  <a:lnTo>
                    <a:pt x="2" y="10"/>
                  </a:lnTo>
                  <a:lnTo>
                    <a:pt x="2" y="9"/>
                  </a:lnTo>
                  <a:lnTo>
                    <a:pt x="3" y="10"/>
                  </a:lnTo>
                  <a:lnTo>
                    <a:pt x="3" y="2"/>
                  </a:lnTo>
                  <a:lnTo>
                    <a:pt x="5" y="3"/>
                  </a:lnTo>
                  <a:lnTo>
                    <a:pt x="5" y="1"/>
                  </a:lnTo>
                  <a:lnTo>
                    <a:pt x="5" y="15"/>
                  </a:lnTo>
                  <a:lnTo>
                    <a:pt x="7" y="11"/>
                  </a:lnTo>
                  <a:lnTo>
                    <a:pt x="7" y="12"/>
                  </a:lnTo>
                  <a:lnTo>
                    <a:pt x="7" y="13"/>
                  </a:lnTo>
                  <a:lnTo>
                    <a:pt x="10" y="5"/>
                  </a:lnTo>
                  <a:lnTo>
                    <a:pt x="10" y="6"/>
                  </a:lnTo>
                  <a:lnTo>
                    <a:pt x="11" y="15"/>
                  </a:lnTo>
                  <a:lnTo>
                    <a:pt x="11" y="2"/>
                  </a:lnTo>
                  <a:lnTo>
                    <a:pt x="12" y="5"/>
                  </a:lnTo>
                  <a:lnTo>
                    <a:pt x="13" y="6"/>
                  </a:lnTo>
                  <a:lnTo>
                    <a:pt x="14" y="19"/>
                  </a:lnTo>
                  <a:lnTo>
                    <a:pt x="15" y="4"/>
                  </a:lnTo>
                  <a:lnTo>
                    <a:pt x="15" y="7"/>
                  </a:lnTo>
                  <a:lnTo>
                    <a:pt x="15" y="14"/>
                  </a:lnTo>
                  <a:lnTo>
                    <a:pt x="17" y="4"/>
                  </a:lnTo>
                  <a:lnTo>
                    <a:pt x="17" y="5"/>
                  </a:lnTo>
                  <a:lnTo>
                    <a:pt x="18" y="6"/>
                  </a:lnTo>
                  <a:lnTo>
                    <a:pt x="18" y="2"/>
                  </a:lnTo>
                  <a:lnTo>
                    <a:pt x="19" y="15"/>
                  </a:lnTo>
                  <a:lnTo>
                    <a:pt x="20" y="12"/>
                  </a:lnTo>
                  <a:lnTo>
                    <a:pt x="20" y="13"/>
                  </a:lnTo>
                  <a:lnTo>
                    <a:pt x="21" y="5"/>
                  </a:lnTo>
                  <a:lnTo>
                    <a:pt x="22" y="11"/>
                  </a:lnTo>
                  <a:lnTo>
                    <a:pt x="23" y="12"/>
                  </a:lnTo>
                  <a:lnTo>
                    <a:pt x="24" y="3"/>
                  </a:lnTo>
                  <a:lnTo>
                    <a:pt x="25" y="14"/>
                  </a:lnTo>
                  <a:lnTo>
                    <a:pt x="25" y="6"/>
                  </a:lnTo>
                  <a:lnTo>
                    <a:pt x="25" y="6"/>
                  </a:lnTo>
                  <a:lnTo>
                    <a:pt x="27" y="4"/>
                  </a:lnTo>
                  <a:lnTo>
                    <a:pt x="28" y="13"/>
                  </a:lnTo>
                  <a:lnTo>
                    <a:pt x="28" y="11"/>
                  </a:lnTo>
                  <a:lnTo>
                    <a:pt x="29" y="12"/>
                  </a:lnTo>
                  <a:lnTo>
                    <a:pt x="30" y="0"/>
                  </a:lnTo>
                  <a:lnTo>
                    <a:pt x="30" y="3"/>
                  </a:lnTo>
                  <a:lnTo>
                    <a:pt x="31" y="18"/>
                  </a:lnTo>
                  <a:lnTo>
                    <a:pt x="33" y="8"/>
                  </a:lnTo>
                  <a:lnTo>
                    <a:pt x="33" y="7"/>
                  </a:lnTo>
                  <a:lnTo>
                    <a:pt x="33" y="3"/>
                  </a:lnTo>
                  <a:lnTo>
                    <a:pt x="34" y="10"/>
                  </a:lnTo>
                  <a:lnTo>
                    <a:pt x="35" y="6"/>
                  </a:lnTo>
                  <a:lnTo>
                    <a:pt x="35" y="9"/>
                  </a:lnTo>
                  <a:lnTo>
                    <a:pt x="37" y="18"/>
                  </a:lnTo>
                  <a:lnTo>
                    <a:pt x="38" y="1"/>
                  </a:lnTo>
                  <a:lnTo>
                    <a:pt x="38" y="4"/>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94" name="Freeform 861">
              <a:extLst>
                <a:ext uri="{FF2B5EF4-FFF2-40B4-BE49-F238E27FC236}">
                  <a16:creationId xmlns:a16="http://schemas.microsoft.com/office/drawing/2014/main" id="{22A9C334-35E2-4F51-9717-CC29CC54C719}"/>
                </a:ext>
              </a:extLst>
            </p:cNvPr>
            <p:cNvSpPr>
              <a:spLocks/>
            </p:cNvSpPr>
            <p:nvPr/>
          </p:nvSpPr>
          <p:spPr bwMode="auto">
            <a:xfrm>
              <a:off x="3095625" y="2088060"/>
              <a:ext cx="52857" cy="58720"/>
            </a:xfrm>
            <a:custGeom>
              <a:avLst/>
              <a:gdLst>
                <a:gd name="T0" fmla="*/ 0 w 36"/>
                <a:gd name="T1" fmla="*/ 8 h 31"/>
                <a:gd name="T2" fmla="*/ 0 w 36"/>
                <a:gd name="T3" fmla="*/ 11 h 31"/>
                <a:gd name="T4" fmla="*/ 0 w 36"/>
                <a:gd name="T5" fmla="*/ 12 h 31"/>
                <a:gd name="T6" fmla="*/ 1 w 36"/>
                <a:gd name="T7" fmla="*/ 7 h 31"/>
                <a:gd name="T8" fmla="*/ 2 w 36"/>
                <a:gd name="T9" fmla="*/ 19 h 31"/>
                <a:gd name="T10" fmla="*/ 2 w 36"/>
                <a:gd name="T11" fmla="*/ 18 h 31"/>
                <a:gd name="T12" fmla="*/ 3 w 36"/>
                <a:gd name="T13" fmla="*/ 20 h 31"/>
                <a:gd name="T14" fmla="*/ 3 w 36"/>
                <a:gd name="T15" fmla="*/ 24 h 31"/>
                <a:gd name="T16" fmla="*/ 5 w 36"/>
                <a:gd name="T17" fmla="*/ 5 h 31"/>
                <a:gd name="T18" fmla="*/ 5 w 36"/>
                <a:gd name="T19" fmla="*/ 6 h 31"/>
                <a:gd name="T20" fmla="*/ 5 w 36"/>
                <a:gd name="T21" fmla="*/ 5 h 31"/>
                <a:gd name="T22" fmla="*/ 7 w 36"/>
                <a:gd name="T23" fmla="*/ 30 h 31"/>
                <a:gd name="T24" fmla="*/ 8 w 36"/>
                <a:gd name="T25" fmla="*/ 31 h 31"/>
                <a:gd name="T26" fmla="*/ 10 w 36"/>
                <a:gd name="T27" fmla="*/ 6 h 31"/>
                <a:gd name="T28" fmla="*/ 10 w 36"/>
                <a:gd name="T29" fmla="*/ 11 h 31"/>
                <a:gd name="T30" fmla="*/ 10 w 36"/>
                <a:gd name="T31" fmla="*/ 14 h 31"/>
                <a:gd name="T32" fmla="*/ 11 w 36"/>
                <a:gd name="T33" fmla="*/ 8 h 31"/>
                <a:gd name="T34" fmla="*/ 12 w 36"/>
                <a:gd name="T35" fmla="*/ 25 h 31"/>
                <a:gd name="T36" fmla="*/ 13 w 36"/>
                <a:gd name="T37" fmla="*/ 24 h 31"/>
                <a:gd name="T38" fmla="*/ 13 w 36"/>
                <a:gd name="T39" fmla="*/ 23 h 31"/>
                <a:gd name="T40" fmla="*/ 15 w 36"/>
                <a:gd name="T41" fmla="*/ 0 h 31"/>
                <a:gd name="T42" fmla="*/ 15 w 36"/>
                <a:gd name="T43" fmla="*/ 1 h 31"/>
                <a:gd name="T44" fmla="*/ 15 w 36"/>
                <a:gd name="T45" fmla="*/ 3 h 31"/>
                <a:gd name="T46" fmla="*/ 17 w 36"/>
                <a:gd name="T47" fmla="*/ 26 h 31"/>
                <a:gd name="T48" fmla="*/ 18 w 36"/>
                <a:gd name="T49" fmla="*/ 18 h 31"/>
                <a:gd name="T50" fmla="*/ 18 w 36"/>
                <a:gd name="T51" fmla="*/ 18 h 31"/>
                <a:gd name="T52" fmla="*/ 20 w 36"/>
                <a:gd name="T53" fmla="*/ 8 h 31"/>
                <a:gd name="T54" fmla="*/ 20 w 36"/>
                <a:gd name="T55" fmla="*/ 11 h 31"/>
                <a:gd name="T56" fmla="*/ 20 w 36"/>
                <a:gd name="T57" fmla="*/ 10 h 31"/>
                <a:gd name="T58" fmla="*/ 21 w 36"/>
                <a:gd name="T59" fmla="*/ 26 h 31"/>
                <a:gd name="T60" fmla="*/ 23 w 36"/>
                <a:gd name="T61" fmla="*/ 10 h 31"/>
                <a:gd name="T62" fmla="*/ 23 w 36"/>
                <a:gd name="T63" fmla="*/ 8 h 31"/>
                <a:gd name="T64" fmla="*/ 24 w 36"/>
                <a:gd name="T65" fmla="*/ 5 h 31"/>
                <a:gd name="T66" fmla="*/ 25 w 36"/>
                <a:gd name="T67" fmla="*/ 23 h 31"/>
                <a:gd name="T68" fmla="*/ 25 w 36"/>
                <a:gd name="T69" fmla="*/ 20 h 31"/>
                <a:gd name="T70" fmla="*/ 26 w 36"/>
                <a:gd name="T71" fmla="*/ 21 h 31"/>
                <a:gd name="T72" fmla="*/ 26 w 36"/>
                <a:gd name="T73" fmla="*/ 24 h 31"/>
                <a:gd name="T74" fmla="*/ 28 w 36"/>
                <a:gd name="T75" fmla="*/ 9 h 31"/>
                <a:gd name="T76" fmla="*/ 28 w 36"/>
                <a:gd name="T77" fmla="*/ 9 h 31"/>
                <a:gd name="T78" fmla="*/ 28 w 36"/>
                <a:gd name="T79" fmla="*/ 8 h 31"/>
                <a:gd name="T80" fmla="*/ 28 w 36"/>
                <a:gd name="T81" fmla="*/ 6 h 31"/>
                <a:gd name="T82" fmla="*/ 30 w 36"/>
                <a:gd name="T83" fmla="*/ 26 h 31"/>
                <a:gd name="T84" fmla="*/ 30 w 36"/>
                <a:gd name="T85" fmla="*/ 22 h 31"/>
                <a:gd name="T86" fmla="*/ 31 w 36"/>
                <a:gd name="T87" fmla="*/ 22 h 31"/>
                <a:gd name="T88" fmla="*/ 31 w 36"/>
                <a:gd name="T89" fmla="*/ 24 h 31"/>
                <a:gd name="T90" fmla="*/ 33 w 36"/>
                <a:gd name="T91" fmla="*/ 8 h 31"/>
                <a:gd name="T92" fmla="*/ 33 w 36"/>
                <a:gd name="T93" fmla="*/ 8 h 31"/>
                <a:gd name="T94" fmla="*/ 34 w 36"/>
                <a:gd name="T95" fmla="*/ 8 h 31"/>
                <a:gd name="T96" fmla="*/ 35 w 36"/>
                <a:gd name="T97" fmla="*/ 19 h 31"/>
                <a:gd name="T98" fmla="*/ 35 w 36"/>
                <a:gd name="T99" fmla="*/ 17 h 31"/>
                <a:gd name="T100" fmla="*/ 36 w 36"/>
                <a:gd name="T101" fmla="*/ 17 h 31"/>
                <a:gd name="T102" fmla="*/ 36 w 36"/>
                <a:gd name="T103" fmla="*/ 2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 h="31">
                  <a:moveTo>
                    <a:pt x="0" y="8"/>
                  </a:moveTo>
                  <a:lnTo>
                    <a:pt x="0" y="11"/>
                  </a:lnTo>
                  <a:lnTo>
                    <a:pt x="0" y="12"/>
                  </a:lnTo>
                  <a:lnTo>
                    <a:pt x="1" y="7"/>
                  </a:lnTo>
                  <a:lnTo>
                    <a:pt x="2" y="19"/>
                  </a:lnTo>
                  <a:lnTo>
                    <a:pt x="2" y="18"/>
                  </a:lnTo>
                  <a:lnTo>
                    <a:pt x="3" y="20"/>
                  </a:lnTo>
                  <a:lnTo>
                    <a:pt x="3" y="24"/>
                  </a:lnTo>
                  <a:lnTo>
                    <a:pt x="5" y="5"/>
                  </a:lnTo>
                  <a:lnTo>
                    <a:pt x="5" y="6"/>
                  </a:lnTo>
                  <a:lnTo>
                    <a:pt x="5" y="5"/>
                  </a:lnTo>
                  <a:lnTo>
                    <a:pt x="7" y="30"/>
                  </a:lnTo>
                  <a:lnTo>
                    <a:pt x="8" y="31"/>
                  </a:lnTo>
                  <a:lnTo>
                    <a:pt x="10" y="6"/>
                  </a:lnTo>
                  <a:lnTo>
                    <a:pt x="10" y="11"/>
                  </a:lnTo>
                  <a:lnTo>
                    <a:pt x="10" y="14"/>
                  </a:lnTo>
                  <a:lnTo>
                    <a:pt x="11" y="8"/>
                  </a:lnTo>
                  <a:lnTo>
                    <a:pt x="12" y="25"/>
                  </a:lnTo>
                  <a:lnTo>
                    <a:pt x="13" y="24"/>
                  </a:lnTo>
                  <a:lnTo>
                    <a:pt x="13" y="23"/>
                  </a:lnTo>
                  <a:lnTo>
                    <a:pt x="15" y="0"/>
                  </a:lnTo>
                  <a:lnTo>
                    <a:pt x="15" y="1"/>
                  </a:lnTo>
                  <a:lnTo>
                    <a:pt x="15" y="3"/>
                  </a:lnTo>
                  <a:lnTo>
                    <a:pt x="17" y="26"/>
                  </a:lnTo>
                  <a:lnTo>
                    <a:pt x="18" y="18"/>
                  </a:lnTo>
                  <a:lnTo>
                    <a:pt x="18" y="18"/>
                  </a:lnTo>
                  <a:lnTo>
                    <a:pt x="20" y="8"/>
                  </a:lnTo>
                  <a:lnTo>
                    <a:pt x="20" y="11"/>
                  </a:lnTo>
                  <a:lnTo>
                    <a:pt x="20" y="10"/>
                  </a:lnTo>
                  <a:lnTo>
                    <a:pt x="21" y="26"/>
                  </a:lnTo>
                  <a:lnTo>
                    <a:pt x="23" y="10"/>
                  </a:lnTo>
                  <a:lnTo>
                    <a:pt x="23" y="8"/>
                  </a:lnTo>
                  <a:lnTo>
                    <a:pt x="24" y="5"/>
                  </a:lnTo>
                  <a:lnTo>
                    <a:pt x="25" y="23"/>
                  </a:lnTo>
                  <a:lnTo>
                    <a:pt x="25" y="20"/>
                  </a:lnTo>
                  <a:lnTo>
                    <a:pt x="26" y="21"/>
                  </a:lnTo>
                  <a:lnTo>
                    <a:pt x="26" y="24"/>
                  </a:lnTo>
                  <a:lnTo>
                    <a:pt x="28" y="9"/>
                  </a:lnTo>
                  <a:lnTo>
                    <a:pt x="28" y="9"/>
                  </a:lnTo>
                  <a:lnTo>
                    <a:pt x="28" y="8"/>
                  </a:lnTo>
                  <a:lnTo>
                    <a:pt x="28" y="6"/>
                  </a:lnTo>
                  <a:lnTo>
                    <a:pt x="30" y="26"/>
                  </a:lnTo>
                  <a:lnTo>
                    <a:pt x="30" y="22"/>
                  </a:lnTo>
                  <a:lnTo>
                    <a:pt x="31" y="22"/>
                  </a:lnTo>
                  <a:lnTo>
                    <a:pt x="31" y="24"/>
                  </a:lnTo>
                  <a:lnTo>
                    <a:pt x="33" y="8"/>
                  </a:lnTo>
                  <a:lnTo>
                    <a:pt x="33" y="8"/>
                  </a:lnTo>
                  <a:lnTo>
                    <a:pt x="34" y="8"/>
                  </a:lnTo>
                  <a:lnTo>
                    <a:pt x="35" y="19"/>
                  </a:lnTo>
                  <a:lnTo>
                    <a:pt x="35" y="17"/>
                  </a:lnTo>
                  <a:lnTo>
                    <a:pt x="36" y="17"/>
                  </a:lnTo>
                  <a:lnTo>
                    <a:pt x="36" y="20"/>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95" name="Freeform 978">
              <a:extLst>
                <a:ext uri="{FF2B5EF4-FFF2-40B4-BE49-F238E27FC236}">
                  <a16:creationId xmlns:a16="http://schemas.microsoft.com/office/drawing/2014/main" id="{E6652464-33E0-435C-91C0-D6E3218C99FF}"/>
                </a:ext>
              </a:extLst>
            </p:cNvPr>
            <p:cNvSpPr>
              <a:spLocks/>
            </p:cNvSpPr>
            <p:nvPr/>
          </p:nvSpPr>
          <p:spPr bwMode="auto">
            <a:xfrm>
              <a:off x="536456" y="2860911"/>
              <a:ext cx="51389" cy="60616"/>
            </a:xfrm>
            <a:custGeom>
              <a:avLst/>
              <a:gdLst>
                <a:gd name="T0" fmla="*/ 0 w 35"/>
                <a:gd name="T1" fmla="*/ 18 h 32"/>
                <a:gd name="T2" fmla="*/ 0 w 35"/>
                <a:gd name="T3" fmla="*/ 18 h 32"/>
                <a:gd name="T4" fmla="*/ 1 w 35"/>
                <a:gd name="T5" fmla="*/ 10 h 32"/>
                <a:gd name="T6" fmla="*/ 2 w 35"/>
                <a:gd name="T7" fmla="*/ 24 h 32"/>
                <a:gd name="T8" fmla="*/ 2 w 35"/>
                <a:gd name="T9" fmla="*/ 23 h 32"/>
                <a:gd name="T10" fmla="*/ 3 w 35"/>
                <a:gd name="T11" fmla="*/ 26 h 32"/>
                <a:gd name="T12" fmla="*/ 3 w 35"/>
                <a:gd name="T13" fmla="*/ 26 h 32"/>
                <a:gd name="T14" fmla="*/ 5 w 35"/>
                <a:gd name="T15" fmla="*/ 11 h 32"/>
                <a:gd name="T16" fmla="*/ 5 w 35"/>
                <a:gd name="T17" fmla="*/ 11 h 32"/>
                <a:gd name="T18" fmla="*/ 6 w 35"/>
                <a:gd name="T19" fmla="*/ 11 h 32"/>
                <a:gd name="T20" fmla="*/ 7 w 35"/>
                <a:gd name="T21" fmla="*/ 24 h 32"/>
                <a:gd name="T22" fmla="*/ 7 w 35"/>
                <a:gd name="T23" fmla="*/ 24 h 32"/>
                <a:gd name="T24" fmla="*/ 8 w 35"/>
                <a:gd name="T25" fmla="*/ 24 h 32"/>
                <a:gd name="T26" fmla="*/ 9 w 35"/>
                <a:gd name="T27" fmla="*/ 10 h 32"/>
                <a:gd name="T28" fmla="*/ 10 w 35"/>
                <a:gd name="T29" fmla="*/ 15 h 32"/>
                <a:gd name="T30" fmla="*/ 10 w 35"/>
                <a:gd name="T31" fmla="*/ 13 h 32"/>
                <a:gd name="T32" fmla="*/ 11 w 35"/>
                <a:gd name="T33" fmla="*/ 10 h 32"/>
                <a:gd name="T34" fmla="*/ 12 w 35"/>
                <a:gd name="T35" fmla="*/ 21 h 32"/>
                <a:gd name="T36" fmla="*/ 13 w 35"/>
                <a:gd name="T37" fmla="*/ 21 h 32"/>
                <a:gd name="T38" fmla="*/ 13 w 35"/>
                <a:gd name="T39" fmla="*/ 21 h 32"/>
                <a:gd name="T40" fmla="*/ 13 w 35"/>
                <a:gd name="T41" fmla="*/ 24 h 32"/>
                <a:gd name="T42" fmla="*/ 15 w 35"/>
                <a:gd name="T43" fmla="*/ 13 h 32"/>
                <a:gd name="T44" fmla="*/ 15 w 35"/>
                <a:gd name="T45" fmla="*/ 14 h 32"/>
                <a:gd name="T46" fmla="*/ 15 w 35"/>
                <a:gd name="T47" fmla="*/ 12 h 32"/>
                <a:gd name="T48" fmla="*/ 16 w 35"/>
                <a:gd name="T49" fmla="*/ 22 h 32"/>
                <a:gd name="T50" fmla="*/ 17 w 35"/>
                <a:gd name="T51" fmla="*/ 11 h 32"/>
                <a:gd name="T52" fmla="*/ 18 w 35"/>
                <a:gd name="T53" fmla="*/ 15 h 32"/>
                <a:gd name="T54" fmla="*/ 18 w 35"/>
                <a:gd name="T55" fmla="*/ 15 h 32"/>
                <a:gd name="T56" fmla="*/ 18 w 35"/>
                <a:gd name="T57" fmla="*/ 10 h 32"/>
                <a:gd name="T58" fmla="*/ 20 w 35"/>
                <a:gd name="T59" fmla="*/ 22 h 32"/>
                <a:gd name="T60" fmla="*/ 20 w 35"/>
                <a:gd name="T61" fmla="*/ 18 h 32"/>
                <a:gd name="T62" fmla="*/ 20 w 35"/>
                <a:gd name="T63" fmla="*/ 16 h 32"/>
                <a:gd name="T64" fmla="*/ 21 w 35"/>
                <a:gd name="T65" fmla="*/ 22 h 32"/>
                <a:gd name="T66" fmla="*/ 22 w 35"/>
                <a:gd name="T67" fmla="*/ 12 h 32"/>
                <a:gd name="T68" fmla="*/ 23 w 35"/>
                <a:gd name="T69" fmla="*/ 17 h 32"/>
                <a:gd name="T70" fmla="*/ 23 w 35"/>
                <a:gd name="T71" fmla="*/ 12 h 32"/>
                <a:gd name="T72" fmla="*/ 23 w 35"/>
                <a:gd name="T73" fmla="*/ 9 h 32"/>
                <a:gd name="T74" fmla="*/ 25 w 35"/>
                <a:gd name="T75" fmla="*/ 22 h 32"/>
                <a:gd name="T76" fmla="*/ 25 w 35"/>
                <a:gd name="T77" fmla="*/ 20 h 32"/>
                <a:gd name="T78" fmla="*/ 26 w 35"/>
                <a:gd name="T79" fmla="*/ 19 h 32"/>
                <a:gd name="T80" fmla="*/ 27 w 35"/>
                <a:gd name="T81" fmla="*/ 26 h 32"/>
                <a:gd name="T82" fmla="*/ 28 w 35"/>
                <a:gd name="T83" fmla="*/ 14 h 32"/>
                <a:gd name="T84" fmla="*/ 28 w 35"/>
                <a:gd name="T85" fmla="*/ 13 h 32"/>
                <a:gd name="T86" fmla="*/ 29 w 35"/>
                <a:gd name="T87" fmla="*/ 0 h 32"/>
                <a:gd name="T88" fmla="*/ 30 w 35"/>
                <a:gd name="T89" fmla="*/ 15 h 32"/>
                <a:gd name="T90" fmla="*/ 31 w 35"/>
                <a:gd name="T91" fmla="*/ 23 h 32"/>
                <a:gd name="T92" fmla="*/ 32 w 35"/>
                <a:gd name="T93" fmla="*/ 13 h 32"/>
                <a:gd name="T94" fmla="*/ 33 w 35"/>
                <a:gd name="T95" fmla="*/ 32 h 32"/>
                <a:gd name="T96" fmla="*/ 33 w 35"/>
                <a:gd name="T97" fmla="*/ 19 h 32"/>
                <a:gd name="T98" fmla="*/ 33 w 35"/>
                <a:gd name="T99" fmla="*/ 16 h 32"/>
                <a:gd name="T100" fmla="*/ 34 w 35"/>
                <a:gd name="T101" fmla="*/ 8 h 32"/>
                <a:gd name="T102" fmla="*/ 35 w 35"/>
                <a:gd name="T103" fmla="*/ 2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 h="32">
                  <a:moveTo>
                    <a:pt x="0" y="18"/>
                  </a:moveTo>
                  <a:lnTo>
                    <a:pt x="0" y="18"/>
                  </a:lnTo>
                  <a:lnTo>
                    <a:pt x="1" y="10"/>
                  </a:lnTo>
                  <a:lnTo>
                    <a:pt x="2" y="24"/>
                  </a:lnTo>
                  <a:lnTo>
                    <a:pt x="2" y="23"/>
                  </a:lnTo>
                  <a:lnTo>
                    <a:pt x="3" y="26"/>
                  </a:lnTo>
                  <a:lnTo>
                    <a:pt x="3" y="26"/>
                  </a:lnTo>
                  <a:lnTo>
                    <a:pt x="5" y="11"/>
                  </a:lnTo>
                  <a:lnTo>
                    <a:pt x="5" y="11"/>
                  </a:lnTo>
                  <a:lnTo>
                    <a:pt x="6" y="11"/>
                  </a:lnTo>
                  <a:lnTo>
                    <a:pt x="7" y="24"/>
                  </a:lnTo>
                  <a:lnTo>
                    <a:pt x="7" y="24"/>
                  </a:lnTo>
                  <a:lnTo>
                    <a:pt x="8" y="24"/>
                  </a:lnTo>
                  <a:lnTo>
                    <a:pt x="9" y="10"/>
                  </a:lnTo>
                  <a:lnTo>
                    <a:pt x="10" y="15"/>
                  </a:lnTo>
                  <a:lnTo>
                    <a:pt x="10" y="13"/>
                  </a:lnTo>
                  <a:lnTo>
                    <a:pt x="11" y="10"/>
                  </a:lnTo>
                  <a:lnTo>
                    <a:pt x="12" y="21"/>
                  </a:lnTo>
                  <a:lnTo>
                    <a:pt x="13" y="21"/>
                  </a:lnTo>
                  <a:lnTo>
                    <a:pt x="13" y="21"/>
                  </a:lnTo>
                  <a:lnTo>
                    <a:pt x="13" y="24"/>
                  </a:lnTo>
                  <a:lnTo>
                    <a:pt x="15" y="13"/>
                  </a:lnTo>
                  <a:lnTo>
                    <a:pt x="15" y="14"/>
                  </a:lnTo>
                  <a:lnTo>
                    <a:pt x="15" y="12"/>
                  </a:lnTo>
                  <a:lnTo>
                    <a:pt x="16" y="22"/>
                  </a:lnTo>
                  <a:lnTo>
                    <a:pt x="17" y="11"/>
                  </a:lnTo>
                  <a:lnTo>
                    <a:pt x="18" y="15"/>
                  </a:lnTo>
                  <a:lnTo>
                    <a:pt x="18" y="15"/>
                  </a:lnTo>
                  <a:lnTo>
                    <a:pt x="18" y="10"/>
                  </a:lnTo>
                  <a:lnTo>
                    <a:pt x="20" y="22"/>
                  </a:lnTo>
                  <a:lnTo>
                    <a:pt x="20" y="18"/>
                  </a:lnTo>
                  <a:lnTo>
                    <a:pt x="20" y="16"/>
                  </a:lnTo>
                  <a:lnTo>
                    <a:pt x="21" y="22"/>
                  </a:lnTo>
                  <a:lnTo>
                    <a:pt x="22" y="12"/>
                  </a:lnTo>
                  <a:lnTo>
                    <a:pt x="23" y="17"/>
                  </a:lnTo>
                  <a:lnTo>
                    <a:pt x="23" y="12"/>
                  </a:lnTo>
                  <a:lnTo>
                    <a:pt x="23" y="9"/>
                  </a:lnTo>
                  <a:lnTo>
                    <a:pt x="25" y="22"/>
                  </a:lnTo>
                  <a:lnTo>
                    <a:pt x="25" y="20"/>
                  </a:lnTo>
                  <a:lnTo>
                    <a:pt x="26" y="19"/>
                  </a:lnTo>
                  <a:lnTo>
                    <a:pt x="27" y="26"/>
                  </a:lnTo>
                  <a:lnTo>
                    <a:pt x="28" y="14"/>
                  </a:lnTo>
                  <a:lnTo>
                    <a:pt x="28" y="13"/>
                  </a:lnTo>
                  <a:lnTo>
                    <a:pt x="29" y="0"/>
                  </a:lnTo>
                  <a:lnTo>
                    <a:pt x="30" y="15"/>
                  </a:lnTo>
                  <a:lnTo>
                    <a:pt x="31" y="23"/>
                  </a:lnTo>
                  <a:lnTo>
                    <a:pt x="32" y="13"/>
                  </a:lnTo>
                  <a:lnTo>
                    <a:pt x="33" y="32"/>
                  </a:lnTo>
                  <a:lnTo>
                    <a:pt x="33" y="19"/>
                  </a:lnTo>
                  <a:lnTo>
                    <a:pt x="33" y="16"/>
                  </a:lnTo>
                  <a:lnTo>
                    <a:pt x="34" y="8"/>
                  </a:lnTo>
                  <a:lnTo>
                    <a:pt x="35" y="23"/>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96" name="Freeform 979">
              <a:extLst>
                <a:ext uri="{FF2B5EF4-FFF2-40B4-BE49-F238E27FC236}">
                  <a16:creationId xmlns:a16="http://schemas.microsoft.com/office/drawing/2014/main" id="{C244008A-BF22-4306-929E-71EF1F8D099D}"/>
                </a:ext>
              </a:extLst>
            </p:cNvPr>
            <p:cNvSpPr>
              <a:spLocks/>
            </p:cNvSpPr>
            <p:nvPr/>
          </p:nvSpPr>
          <p:spPr bwMode="auto">
            <a:xfrm>
              <a:off x="586377" y="2862805"/>
              <a:ext cx="54326" cy="54933"/>
            </a:xfrm>
            <a:custGeom>
              <a:avLst/>
              <a:gdLst>
                <a:gd name="T0" fmla="*/ 0 w 37"/>
                <a:gd name="T1" fmla="*/ 7 h 29"/>
                <a:gd name="T2" fmla="*/ 1 w 37"/>
                <a:gd name="T3" fmla="*/ 22 h 29"/>
                <a:gd name="T4" fmla="*/ 1 w 37"/>
                <a:gd name="T5" fmla="*/ 18 h 29"/>
                <a:gd name="T6" fmla="*/ 2 w 37"/>
                <a:gd name="T7" fmla="*/ 15 h 29"/>
                <a:gd name="T8" fmla="*/ 3 w 37"/>
                <a:gd name="T9" fmla="*/ 27 h 29"/>
                <a:gd name="T10" fmla="*/ 4 w 37"/>
                <a:gd name="T11" fmla="*/ 11 h 29"/>
                <a:gd name="T12" fmla="*/ 4 w 37"/>
                <a:gd name="T13" fmla="*/ 15 h 29"/>
                <a:gd name="T14" fmla="*/ 4 w 37"/>
                <a:gd name="T15" fmla="*/ 21 h 29"/>
                <a:gd name="T16" fmla="*/ 5 w 37"/>
                <a:gd name="T17" fmla="*/ 2 h 29"/>
                <a:gd name="T18" fmla="*/ 7 w 37"/>
                <a:gd name="T19" fmla="*/ 18 h 29"/>
                <a:gd name="T20" fmla="*/ 7 w 37"/>
                <a:gd name="T21" fmla="*/ 20 h 29"/>
                <a:gd name="T22" fmla="*/ 8 w 37"/>
                <a:gd name="T23" fmla="*/ 12 h 29"/>
                <a:gd name="T24" fmla="*/ 9 w 37"/>
                <a:gd name="T25" fmla="*/ 24 h 29"/>
                <a:gd name="T26" fmla="*/ 9 w 37"/>
                <a:gd name="T27" fmla="*/ 23 h 29"/>
                <a:gd name="T28" fmla="*/ 9 w 37"/>
                <a:gd name="T29" fmla="*/ 18 h 29"/>
                <a:gd name="T30" fmla="*/ 10 w 37"/>
                <a:gd name="T31" fmla="*/ 10 h 29"/>
                <a:gd name="T32" fmla="*/ 11 w 37"/>
                <a:gd name="T33" fmla="*/ 20 h 29"/>
                <a:gd name="T34" fmla="*/ 12 w 37"/>
                <a:gd name="T35" fmla="*/ 18 h 29"/>
                <a:gd name="T36" fmla="*/ 12 w 37"/>
                <a:gd name="T37" fmla="*/ 18 h 29"/>
                <a:gd name="T38" fmla="*/ 12 w 37"/>
                <a:gd name="T39" fmla="*/ 19 h 29"/>
                <a:gd name="T40" fmla="*/ 14 w 37"/>
                <a:gd name="T41" fmla="*/ 10 h 29"/>
                <a:gd name="T42" fmla="*/ 14 w 37"/>
                <a:gd name="T43" fmla="*/ 10 h 29"/>
                <a:gd name="T44" fmla="*/ 17 w 37"/>
                <a:gd name="T45" fmla="*/ 26 h 29"/>
                <a:gd name="T46" fmla="*/ 17 w 37"/>
                <a:gd name="T47" fmla="*/ 25 h 29"/>
                <a:gd name="T48" fmla="*/ 18 w 37"/>
                <a:gd name="T49" fmla="*/ 27 h 29"/>
                <a:gd name="T50" fmla="*/ 19 w 37"/>
                <a:gd name="T51" fmla="*/ 3 h 29"/>
                <a:gd name="T52" fmla="*/ 20 w 37"/>
                <a:gd name="T53" fmla="*/ 0 h 29"/>
                <a:gd name="T54" fmla="*/ 21 w 37"/>
                <a:gd name="T55" fmla="*/ 0 h 29"/>
                <a:gd name="T56" fmla="*/ 21 w 37"/>
                <a:gd name="T57" fmla="*/ 29 h 29"/>
                <a:gd name="T58" fmla="*/ 22 w 37"/>
                <a:gd name="T59" fmla="*/ 22 h 29"/>
                <a:gd name="T60" fmla="*/ 22 w 37"/>
                <a:gd name="T61" fmla="*/ 22 h 29"/>
                <a:gd name="T62" fmla="*/ 24 w 37"/>
                <a:gd name="T63" fmla="*/ 8 h 29"/>
                <a:gd name="T64" fmla="*/ 24 w 37"/>
                <a:gd name="T65" fmla="*/ 8 h 29"/>
                <a:gd name="T66" fmla="*/ 25 w 37"/>
                <a:gd name="T67" fmla="*/ 9 h 29"/>
                <a:gd name="T68" fmla="*/ 27 w 37"/>
                <a:gd name="T69" fmla="*/ 21 h 29"/>
                <a:gd name="T70" fmla="*/ 27 w 37"/>
                <a:gd name="T71" fmla="*/ 15 h 29"/>
                <a:gd name="T72" fmla="*/ 27 w 37"/>
                <a:gd name="T73" fmla="*/ 12 h 29"/>
                <a:gd name="T74" fmla="*/ 28 w 37"/>
                <a:gd name="T75" fmla="*/ 24 h 29"/>
                <a:gd name="T76" fmla="*/ 28 w 37"/>
                <a:gd name="T77" fmla="*/ 7 h 29"/>
                <a:gd name="T78" fmla="*/ 30 w 37"/>
                <a:gd name="T79" fmla="*/ 19 h 29"/>
                <a:gd name="T80" fmla="*/ 30 w 37"/>
                <a:gd name="T81" fmla="*/ 22 h 29"/>
                <a:gd name="T82" fmla="*/ 31 w 37"/>
                <a:gd name="T83" fmla="*/ 7 h 29"/>
                <a:gd name="T84" fmla="*/ 32 w 37"/>
                <a:gd name="T85" fmla="*/ 26 h 29"/>
                <a:gd name="T86" fmla="*/ 32 w 37"/>
                <a:gd name="T87" fmla="*/ 18 h 29"/>
                <a:gd name="T88" fmla="*/ 32 w 37"/>
                <a:gd name="T89" fmla="*/ 18 h 29"/>
                <a:gd name="T90" fmla="*/ 33 w 37"/>
                <a:gd name="T91" fmla="*/ 21 h 29"/>
                <a:gd name="T92" fmla="*/ 34 w 37"/>
                <a:gd name="T93" fmla="*/ 8 h 29"/>
                <a:gd name="T94" fmla="*/ 35 w 37"/>
                <a:gd name="T95" fmla="*/ 14 h 29"/>
                <a:gd name="T96" fmla="*/ 35 w 37"/>
                <a:gd name="T97" fmla="*/ 17 h 29"/>
                <a:gd name="T98" fmla="*/ 35 w 37"/>
                <a:gd name="T99" fmla="*/ 11 h 29"/>
                <a:gd name="T100" fmla="*/ 36 w 37"/>
                <a:gd name="T101" fmla="*/ 24 h 29"/>
                <a:gd name="T102" fmla="*/ 37 w 37"/>
                <a:gd name="T103"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 h="29">
                  <a:moveTo>
                    <a:pt x="0" y="7"/>
                  </a:moveTo>
                  <a:lnTo>
                    <a:pt x="1" y="22"/>
                  </a:lnTo>
                  <a:lnTo>
                    <a:pt x="1" y="18"/>
                  </a:lnTo>
                  <a:lnTo>
                    <a:pt x="2" y="15"/>
                  </a:lnTo>
                  <a:lnTo>
                    <a:pt x="3" y="27"/>
                  </a:lnTo>
                  <a:lnTo>
                    <a:pt x="4" y="11"/>
                  </a:lnTo>
                  <a:lnTo>
                    <a:pt x="4" y="15"/>
                  </a:lnTo>
                  <a:lnTo>
                    <a:pt x="4" y="21"/>
                  </a:lnTo>
                  <a:lnTo>
                    <a:pt x="5" y="2"/>
                  </a:lnTo>
                  <a:lnTo>
                    <a:pt x="7" y="18"/>
                  </a:lnTo>
                  <a:lnTo>
                    <a:pt x="7" y="20"/>
                  </a:lnTo>
                  <a:lnTo>
                    <a:pt x="8" y="12"/>
                  </a:lnTo>
                  <a:lnTo>
                    <a:pt x="9" y="24"/>
                  </a:lnTo>
                  <a:lnTo>
                    <a:pt x="9" y="23"/>
                  </a:lnTo>
                  <a:lnTo>
                    <a:pt x="9" y="18"/>
                  </a:lnTo>
                  <a:lnTo>
                    <a:pt x="10" y="10"/>
                  </a:lnTo>
                  <a:lnTo>
                    <a:pt x="11" y="20"/>
                  </a:lnTo>
                  <a:lnTo>
                    <a:pt x="12" y="18"/>
                  </a:lnTo>
                  <a:lnTo>
                    <a:pt x="12" y="18"/>
                  </a:lnTo>
                  <a:lnTo>
                    <a:pt x="12" y="19"/>
                  </a:lnTo>
                  <a:lnTo>
                    <a:pt x="14" y="10"/>
                  </a:lnTo>
                  <a:lnTo>
                    <a:pt x="14" y="10"/>
                  </a:lnTo>
                  <a:lnTo>
                    <a:pt x="17" y="26"/>
                  </a:lnTo>
                  <a:lnTo>
                    <a:pt x="17" y="25"/>
                  </a:lnTo>
                  <a:lnTo>
                    <a:pt x="18" y="27"/>
                  </a:lnTo>
                  <a:lnTo>
                    <a:pt x="19" y="3"/>
                  </a:lnTo>
                  <a:lnTo>
                    <a:pt x="20" y="0"/>
                  </a:lnTo>
                  <a:lnTo>
                    <a:pt x="21" y="0"/>
                  </a:lnTo>
                  <a:lnTo>
                    <a:pt x="21" y="29"/>
                  </a:lnTo>
                  <a:lnTo>
                    <a:pt x="22" y="22"/>
                  </a:lnTo>
                  <a:lnTo>
                    <a:pt x="22" y="22"/>
                  </a:lnTo>
                  <a:lnTo>
                    <a:pt x="24" y="8"/>
                  </a:lnTo>
                  <a:lnTo>
                    <a:pt x="24" y="8"/>
                  </a:lnTo>
                  <a:lnTo>
                    <a:pt x="25" y="9"/>
                  </a:lnTo>
                  <a:lnTo>
                    <a:pt x="27" y="21"/>
                  </a:lnTo>
                  <a:lnTo>
                    <a:pt x="27" y="15"/>
                  </a:lnTo>
                  <a:lnTo>
                    <a:pt x="27" y="12"/>
                  </a:lnTo>
                  <a:lnTo>
                    <a:pt x="28" y="24"/>
                  </a:lnTo>
                  <a:lnTo>
                    <a:pt x="28" y="7"/>
                  </a:lnTo>
                  <a:lnTo>
                    <a:pt x="30" y="19"/>
                  </a:lnTo>
                  <a:lnTo>
                    <a:pt x="30" y="22"/>
                  </a:lnTo>
                  <a:lnTo>
                    <a:pt x="31" y="7"/>
                  </a:lnTo>
                  <a:lnTo>
                    <a:pt x="32" y="26"/>
                  </a:lnTo>
                  <a:lnTo>
                    <a:pt x="32" y="18"/>
                  </a:lnTo>
                  <a:lnTo>
                    <a:pt x="32" y="18"/>
                  </a:lnTo>
                  <a:lnTo>
                    <a:pt x="33" y="21"/>
                  </a:lnTo>
                  <a:lnTo>
                    <a:pt x="34" y="8"/>
                  </a:lnTo>
                  <a:lnTo>
                    <a:pt x="35" y="14"/>
                  </a:lnTo>
                  <a:lnTo>
                    <a:pt x="35" y="17"/>
                  </a:lnTo>
                  <a:lnTo>
                    <a:pt x="35" y="11"/>
                  </a:lnTo>
                  <a:lnTo>
                    <a:pt x="36" y="24"/>
                  </a:lnTo>
                  <a:lnTo>
                    <a:pt x="37" y="15"/>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97" name="Freeform 980">
              <a:extLst>
                <a:ext uri="{FF2B5EF4-FFF2-40B4-BE49-F238E27FC236}">
                  <a16:creationId xmlns:a16="http://schemas.microsoft.com/office/drawing/2014/main" id="{F01CBABF-236A-439E-BA8F-BF1CB79FDEE5}"/>
                </a:ext>
              </a:extLst>
            </p:cNvPr>
            <p:cNvSpPr>
              <a:spLocks/>
            </p:cNvSpPr>
            <p:nvPr/>
          </p:nvSpPr>
          <p:spPr bwMode="auto">
            <a:xfrm>
              <a:off x="639234" y="2864701"/>
              <a:ext cx="49921" cy="47356"/>
            </a:xfrm>
            <a:custGeom>
              <a:avLst/>
              <a:gdLst>
                <a:gd name="T0" fmla="*/ 0 w 34"/>
                <a:gd name="T1" fmla="*/ 23 h 25"/>
                <a:gd name="T2" fmla="*/ 1 w 34"/>
                <a:gd name="T3" fmla="*/ 14 h 25"/>
                <a:gd name="T4" fmla="*/ 1 w 34"/>
                <a:gd name="T5" fmla="*/ 16 h 25"/>
                <a:gd name="T6" fmla="*/ 2 w 34"/>
                <a:gd name="T7" fmla="*/ 25 h 25"/>
                <a:gd name="T8" fmla="*/ 2 w 34"/>
                <a:gd name="T9" fmla="*/ 0 h 25"/>
                <a:gd name="T10" fmla="*/ 4 w 34"/>
                <a:gd name="T11" fmla="*/ 16 h 25"/>
                <a:gd name="T12" fmla="*/ 4 w 34"/>
                <a:gd name="T13" fmla="*/ 16 h 25"/>
                <a:gd name="T14" fmla="*/ 4 w 34"/>
                <a:gd name="T15" fmla="*/ 7 h 25"/>
                <a:gd name="T16" fmla="*/ 5 w 34"/>
                <a:gd name="T17" fmla="*/ 23 h 25"/>
                <a:gd name="T18" fmla="*/ 6 w 34"/>
                <a:gd name="T19" fmla="*/ 18 h 25"/>
                <a:gd name="T20" fmla="*/ 7 w 34"/>
                <a:gd name="T21" fmla="*/ 18 h 25"/>
                <a:gd name="T22" fmla="*/ 7 w 34"/>
                <a:gd name="T23" fmla="*/ 5 h 25"/>
                <a:gd name="T24" fmla="*/ 8 w 34"/>
                <a:gd name="T25" fmla="*/ 19 h 25"/>
                <a:gd name="T26" fmla="*/ 9 w 34"/>
                <a:gd name="T27" fmla="*/ 11 h 25"/>
                <a:gd name="T28" fmla="*/ 9 w 34"/>
                <a:gd name="T29" fmla="*/ 12 h 25"/>
                <a:gd name="T30" fmla="*/ 10 w 34"/>
                <a:gd name="T31" fmla="*/ 6 h 25"/>
                <a:gd name="T32" fmla="*/ 11 w 34"/>
                <a:gd name="T33" fmla="*/ 21 h 25"/>
                <a:gd name="T34" fmla="*/ 11 w 34"/>
                <a:gd name="T35" fmla="*/ 17 h 25"/>
                <a:gd name="T36" fmla="*/ 12 w 34"/>
                <a:gd name="T37" fmla="*/ 20 h 25"/>
                <a:gd name="T38" fmla="*/ 12 w 34"/>
                <a:gd name="T39" fmla="*/ 22 h 25"/>
                <a:gd name="T40" fmla="*/ 14 w 34"/>
                <a:gd name="T41" fmla="*/ 12 h 25"/>
                <a:gd name="T42" fmla="*/ 14 w 34"/>
                <a:gd name="T43" fmla="*/ 14 h 25"/>
                <a:gd name="T44" fmla="*/ 14 w 34"/>
                <a:gd name="T45" fmla="*/ 13 h 25"/>
                <a:gd name="T46" fmla="*/ 15 w 34"/>
                <a:gd name="T47" fmla="*/ 10 h 25"/>
                <a:gd name="T48" fmla="*/ 15 w 34"/>
                <a:gd name="T49" fmla="*/ 20 h 25"/>
                <a:gd name="T50" fmla="*/ 16 w 34"/>
                <a:gd name="T51" fmla="*/ 16 h 25"/>
                <a:gd name="T52" fmla="*/ 17 w 34"/>
                <a:gd name="T53" fmla="*/ 15 h 25"/>
                <a:gd name="T54" fmla="*/ 18 w 34"/>
                <a:gd name="T55" fmla="*/ 24 h 25"/>
                <a:gd name="T56" fmla="*/ 19 w 34"/>
                <a:gd name="T57" fmla="*/ 9 h 25"/>
                <a:gd name="T58" fmla="*/ 19 w 34"/>
                <a:gd name="T59" fmla="*/ 10 h 25"/>
                <a:gd name="T60" fmla="*/ 21 w 34"/>
                <a:gd name="T61" fmla="*/ 8 h 25"/>
                <a:gd name="T62" fmla="*/ 21 w 34"/>
                <a:gd name="T63" fmla="*/ 22 h 25"/>
                <a:gd name="T64" fmla="*/ 22 w 34"/>
                <a:gd name="T65" fmla="*/ 19 h 25"/>
                <a:gd name="T66" fmla="*/ 22 w 34"/>
                <a:gd name="T67" fmla="*/ 14 h 25"/>
                <a:gd name="T68" fmla="*/ 22 w 34"/>
                <a:gd name="T69" fmla="*/ 9 h 25"/>
                <a:gd name="T70" fmla="*/ 24 w 34"/>
                <a:gd name="T71" fmla="*/ 23 h 25"/>
                <a:gd name="T72" fmla="*/ 24 w 34"/>
                <a:gd name="T73" fmla="*/ 16 h 25"/>
                <a:gd name="T74" fmla="*/ 24 w 34"/>
                <a:gd name="T75" fmla="*/ 22 h 25"/>
                <a:gd name="T76" fmla="*/ 24 w 34"/>
                <a:gd name="T77" fmla="*/ 23 h 25"/>
                <a:gd name="T78" fmla="*/ 26 w 34"/>
                <a:gd name="T79" fmla="*/ 6 h 25"/>
                <a:gd name="T80" fmla="*/ 27 w 34"/>
                <a:gd name="T81" fmla="*/ 11 h 25"/>
                <a:gd name="T82" fmla="*/ 27 w 34"/>
                <a:gd name="T83" fmla="*/ 13 h 25"/>
                <a:gd name="T84" fmla="*/ 27 w 34"/>
                <a:gd name="T85" fmla="*/ 11 h 25"/>
                <a:gd name="T86" fmla="*/ 28 w 34"/>
                <a:gd name="T87" fmla="*/ 25 h 25"/>
                <a:gd name="T88" fmla="*/ 29 w 34"/>
                <a:gd name="T89" fmla="*/ 19 h 25"/>
                <a:gd name="T90" fmla="*/ 29 w 34"/>
                <a:gd name="T91" fmla="*/ 19 h 25"/>
                <a:gd name="T92" fmla="*/ 29 w 34"/>
                <a:gd name="T93" fmla="*/ 19 h 25"/>
                <a:gd name="T94" fmla="*/ 31 w 34"/>
                <a:gd name="T95" fmla="*/ 5 h 25"/>
                <a:gd name="T96" fmla="*/ 32 w 34"/>
                <a:gd name="T97" fmla="*/ 15 h 25"/>
                <a:gd name="T98" fmla="*/ 32 w 34"/>
                <a:gd name="T99" fmla="*/ 12 h 25"/>
                <a:gd name="T100" fmla="*/ 32 w 34"/>
                <a:gd name="T101" fmla="*/ 4 h 25"/>
                <a:gd name="T102" fmla="*/ 34 w 34"/>
                <a:gd name="T103"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25">
                  <a:moveTo>
                    <a:pt x="0" y="23"/>
                  </a:moveTo>
                  <a:lnTo>
                    <a:pt x="1" y="14"/>
                  </a:lnTo>
                  <a:lnTo>
                    <a:pt x="1" y="16"/>
                  </a:lnTo>
                  <a:lnTo>
                    <a:pt x="2" y="25"/>
                  </a:lnTo>
                  <a:lnTo>
                    <a:pt x="2" y="0"/>
                  </a:lnTo>
                  <a:lnTo>
                    <a:pt x="4" y="16"/>
                  </a:lnTo>
                  <a:lnTo>
                    <a:pt x="4" y="16"/>
                  </a:lnTo>
                  <a:lnTo>
                    <a:pt x="4" y="7"/>
                  </a:lnTo>
                  <a:lnTo>
                    <a:pt x="5" y="23"/>
                  </a:lnTo>
                  <a:lnTo>
                    <a:pt x="6" y="18"/>
                  </a:lnTo>
                  <a:lnTo>
                    <a:pt x="7" y="18"/>
                  </a:lnTo>
                  <a:lnTo>
                    <a:pt x="7" y="5"/>
                  </a:lnTo>
                  <a:lnTo>
                    <a:pt x="8" y="19"/>
                  </a:lnTo>
                  <a:lnTo>
                    <a:pt x="9" y="11"/>
                  </a:lnTo>
                  <a:lnTo>
                    <a:pt x="9" y="12"/>
                  </a:lnTo>
                  <a:lnTo>
                    <a:pt x="10" y="6"/>
                  </a:lnTo>
                  <a:lnTo>
                    <a:pt x="11" y="21"/>
                  </a:lnTo>
                  <a:lnTo>
                    <a:pt x="11" y="17"/>
                  </a:lnTo>
                  <a:lnTo>
                    <a:pt x="12" y="20"/>
                  </a:lnTo>
                  <a:lnTo>
                    <a:pt x="12" y="22"/>
                  </a:lnTo>
                  <a:lnTo>
                    <a:pt x="14" y="12"/>
                  </a:lnTo>
                  <a:lnTo>
                    <a:pt x="14" y="14"/>
                  </a:lnTo>
                  <a:lnTo>
                    <a:pt x="14" y="13"/>
                  </a:lnTo>
                  <a:lnTo>
                    <a:pt x="15" y="10"/>
                  </a:lnTo>
                  <a:lnTo>
                    <a:pt x="15" y="20"/>
                  </a:lnTo>
                  <a:lnTo>
                    <a:pt x="16" y="16"/>
                  </a:lnTo>
                  <a:lnTo>
                    <a:pt x="17" y="15"/>
                  </a:lnTo>
                  <a:lnTo>
                    <a:pt x="18" y="24"/>
                  </a:lnTo>
                  <a:lnTo>
                    <a:pt x="19" y="9"/>
                  </a:lnTo>
                  <a:lnTo>
                    <a:pt x="19" y="10"/>
                  </a:lnTo>
                  <a:lnTo>
                    <a:pt x="21" y="8"/>
                  </a:lnTo>
                  <a:lnTo>
                    <a:pt x="21" y="22"/>
                  </a:lnTo>
                  <a:lnTo>
                    <a:pt x="22" y="19"/>
                  </a:lnTo>
                  <a:lnTo>
                    <a:pt x="22" y="14"/>
                  </a:lnTo>
                  <a:lnTo>
                    <a:pt x="22" y="9"/>
                  </a:lnTo>
                  <a:lnTo>
                    <a:pt x="24" y="23"/>
                  </a:lnTo>
                  <a:lnTo>
                    <a:pt x="24" y="16"/>
                  </a:lnTo>
                  <a:lnTo>
                    <a:pt x="24" y="22"/>
                  </a:lnTo>
                  <a:lnTo>
                    <a:pt x="24" y="23"/>
                  </a:lnTo>
                  <a:lnTo>
                    <a:pt x="26" y="6"/>
                  </a:lnTo>
                  <a:lnTo>
                    <a:pt x="27" y="11"/>
                  </a:lnTo>
                  <a:lnTo>
                    <a:pt x="27" y="13"/>
                  </a:lnTo>
                  <a:lnTo>
                    <a:pt x="27" y="11"/>
                  </a:lnTo>
                  <a:lnTo>
                    <a:pt x="28" y="25"/>
                  </a:lnTo>
                  <a:lnTo>
                    <a:pt x="29" y="19"/>
                  </a:lnTo>
                  <a:lnTo>
                    <a:pt x="29" y="19"/>
                  </a:lnTo>
                  <a:lnTo>
                    <a:pt x="29" y="19"/>
                  </a:lnTo>
                  <a:lnTo>
                    <a:pt x="31" y="5"/>
                  </a:lnTo>
                  <a:lnTo>
                    <a:pt x="32" y="15"/>
                  </a:lnTo>
                  <a:lnTo>
                    <a:pt x="32" y="12"/>
                  </a:lnTo>
                  <a:lnTo>
                    <a:pt x="32" y="4"/>
                  </a:lnTo>
                  <a:lnTo>
                    <a:pt x="34" y="25"/>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98" name="Freeform 981">
              <a:extLst>
                <a:ext uri="{FF2B5EF4-FFF2-40B4-BE49-F238E27FC236}">
                  <a16:creationId xmlns:a16="http://schemas.microsoft.com/office/drawing/2014/main" id="{BB8461A3-1A5A-4E2C-9BBC-052751BC8D13}"/>
                </a:ext>
              </a:extLst>
            </p:cNvPr>
            <p:cNvSpPr>
              <a:spLocks/>
            </p:cNvSpPr>
            <p:nvPr/>
          </p:nvSpPr>
          <p:spPr bwMode="auto">
            <a:xfrm>
              <a:off x="686218" y="2872278"/>
              <a:ext cx="55794" cy="39779"/>
            </a:xfrm>
            <a:custGeom>
              <a:avLst/>
              <a:gdLst>
                <a:gd name="T0" fmla="*/ 0 w 38"/>
                <a:gd name="T1" fmla="*/ 0 h 21"/>
                <a:gd name="T2" fmla="*/ 2 w 38"/>
                <a:gd name="T3" fmla="*/ 21 h 21"/>
                <a:gd name="T4" fmla="*/ 2 w 38"/>
                <a:gd name="T5" fmla="*/ 18 h 21"/>
                <a:gd name="T6" fmla="*/ 3 w 38"/>
                <a:gd name="T7" fmla="*/ 17 h 21"/>
                <a:gd name="T8" fmla="*/ 3 w 38"/>
                <a:gd name="T9" fmla="*/ 18 h 21"/>
                <a:gd name="T10" fmla="*/ 5 w 38"/>
                <a:gd name="T11" fmla="*/ 5 h 21"/>
                <a:gd name="T12" fmla="*/ 5 w 38"/>
                <a:gd name="T13" fmla="*/ 7 h 21"/>
                <a:gd name="T14" fmla="*/ 5 w 38"/>
                <a:gd name="T15" fmla="*/ 8 h 21"/>
                <a:gd name="T16" fmla="*/ 5 w 38"/>
                <a:gd name="T17" fmla="*/ 4 h 21"/>
                <a:gd name="T18" fmla="*/ 7 w 38"/>
                <a:gd name="T19" fmla="*/ 14 h 21"/>
                <a:gd name="T20" fmla="*/ 7 w 38"/>
                <a:gd name="T21" fmla="*/ 12 h 21"/>
                <a:gd name="T22" fmla="*/ 8 w 38"/>
                <a:gd name="T23" fmla="*/ 11 h 21"/>
                <a:gd name="T24" fmla="*/ 8 w 38"/>
                <a:gd name="T25" fmla="*/ 21 h 21"/>
                <a:gd name="T26" fmla="*/ 9 w 38"/>
                <a:gd name="T27" fmla="*/ 4 h 21"/>
                <a:gd name="T28" fmla="*/ 10 w 38"/>
                <a:gd name="T29" fmla="*/ 7 h 21"/>
                <a:gd name="T30" fmla="*/ 10 w 38"/>
                <a:gd name="T31" fmla="*/ 8 h 21"/>
                <a:gd name="T32" fmla="*/ 11 w 38"/>
                <a:gd name="T33" fmla="*/ 14 h 21"/>
                <a:gd name="T34" fmla="*/ 12 w 38"/>
                <a:gd name="T35" fmla="*/ 7 h 21"/>
                <a:gd name="T36" fmla="*/ 12 w 38"/>
                <a:gd name="T37" fmla="*/ 13 h 21"/>
                <a:gd name="T38" fmla="*/ 13 w 38"/>
                <a:gd name="T39" fmla="*/ 14 h 21"/>
                <a:gd name="T40" fmla="*/ 13 w 38"/>
                <a:gd name="T41" fmla="*/ 7 h 21"/>
                <a:gd name="T42" fmla="*/ 15 w 38"/>
                <a:gd name="T43" fmla="*/ 15 h 21"/>
                <a:gd name="T44" fmla="*/ 15 w 38"/>
                <a:gd name="T45" fmla="*/ 9 h 21"/>
                <a:gd name="T46" fmla="*/ 15 w 38"/>
                <a:gd name="T47" fmla="*/ 9 h 21"/>
                <a:gd name="T48" fmla="*/ 16 w 38"/>
                <a:gd name="T49" fmla="*/ 18 h 21"/>
                <a:gd name="T50" fmla="*/ 18 w 38"/>
                <a:gd name="T51" fmla="*/ 9 h 21"/>
                <a:gd name="T52" fmla="*/ 18 w 38"/>
                <a:gd name="T53" fmla="*/ 8 h 21"/>
                <a:gd name="T54" fmla="*/ 18 w 38"/>
                <a:gd name="T55" fmla="*/ 5 h 21"/>
                <a:gd name="T56" fmla="*/ 20 w 38"/>
                <a:gd name="T57" fmla="*/ 17 h 21"/>
                <a:gd name="T58" fmla="*/ 20 w 38"/>
                <a:gd name="T59" fmla="*/ 17 h 21"/>
                <a:gd name="T60" fmla="*/ 23 w 38"/>
                <a:gd name="T61" fmla="*/ 8 h 21"/>
                <a:gd name="T62" fmla="*/ 23 w 38"/>
                <a:gd name="T63" fmla="*/ 9 h 21"/>
                <a:gd name="T64" fmla="*/ 23 w 38"/>
                <a:gd name="T65" fmla="*/ 12 h 21"/>
                <a:gd name="T66" fmla="*/ 24 w 38"/>
                <a:gd name="T67" fmla="*/ 3 h 21"/>
                <a:gd name="T68" fmla="*/ 25 w 38"/>
                <a:gd name="T69" fmla="*/ 10 h 21"/>
                <a:gd name="T70" fmla="*/ 25 w 38"/>
                <a:gd name="T71" fmla="*/ 12 h 21"/>
                <a:gd name="T72" fmla="*/ 27 w 38"/>
                <a:gd name="T73" fmla="*/ 15 h 21"/>
                <a:gd name="T74" fmla="*/ 28 w 38"/>
                <a:gd name="T75" fmla="*/ 11 h 21"/>
                <a:gd name="T76" fmla="*/ 28 w 38"/>
                <a:gd name="T77" fmla="*/ 10 h 21"/>
                <a:gd name="T78" fmla="*/ 29 w 38"/>
                <a:gd name="T79" fmla="*/ 4 h 21"/>
                <a:gd name="T80" fmla="*/ 30 w 38"/>
                <a:gd name="T81" fmla="*/ 13 h 21"/>
                <a:gd name="T82" fmla="*/ 30 w 38"/>
                <a:gd name="T83" fmla="*/ 11 h 21"/>
                <a:gd name="T84" fmla="*/ 31 w 38"/>
                <a:gd name="T85" fmla="*/ 12 h 21"/>
                <a:gd name="T86" fmla="*/ 31 w 38"/>
                <a:gd name="T87" fmla="*/ 17 h 21"/>
                <a:gd name="T88" fmla="*/ 33 w 38"/>
                <a:gd name="T89" fmla="*/ 7 h 21"/>
                <a:gd name="T90" fmla="*/ 33 w 38"/>
                <a:gd name="T91" fmla="*/ 6 h 21"/>
                <a:gd name="T92" fmla="*/ 33 w 38"/>
                <a:gd name="T93" fmla="*/ 11 h 21"/>
                <a:gd name="T94" fmla="*/ 35 w 38"/>
                <a:gd name="T95" fmla="*/ 7 h 21"/>
                <a:gd name="T96" fmla="*/ 36 w 38"/>
                <a:gd name="T97" fmla="*/ 11 h 21"/>
                <a:gd name="T98" fmla="*/ 36 w 38"/>
                <a:gd name="T99" fmla="*/ 15 h 21"/>
                <a:gd name="T100" fmla="*/ 38 w 38"/>
                <a:gd name="T101" fmla="*/ 7 h 21"/>
                <a:gd name="T102" fmla="*/ 38 w 38"/>
                <a:gd name="T103" fmla="*/ 1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21">
                  <a:moveTo>
                    <a:pt x="0" y="0"/>
                  </a:moveTo>
                  <a:lnTo>
                    <a:pt x="2" y="21"/>
                  </a:lnTo>
                  <a:lnTo>
                    <a:pt x="2" y="18"/>
                  </a:lnTo>
                  <a:lnTo>
                    <a:pt x="3" y="17"/>
                  </a:lnTo>
                  <a:lnTo>
                    <a:pt x="3" y="18"/>
                  </a:lnTo>
                  <a:lnTo>
                    <a:pt x="5" y="5"/>
                  </a:lnTo>
                  <a:lnTo>
                    <a:pt x="5" y="7"/>
                  </a:lnTo>
                  <a:lnTo>
                    <a:pt x="5" y="8"/>
                  </a:lnTo>
                  <a:lnTo>
                    <a:pt x="5" y="4"/>
                  </a:lnTo>
                  <a:lnTo>
                    <a:pt x="7" y="14"/>
                  </a:lnTo>
                  <a:lnTo>
                    <a:pt x="7" y="12"/>
                  </a:lnTo>
                  <a:lnTo>
                    <a:pt x="8" y="11"/>
                  </a:lnTo>
                  <a:lnTo>
                    <a:pt x="8" y="21"/>
                  </a:lnTo>
                  <a:lnTo>
                    <a:pt x="9" y="4"/>
                  </a:lnTo>
                  <a:lnTo>
                    <a:pt x="10" y="7"/>
                  </a:lnTo>
                  <a:lnTo>
                    <a:pt x="10" y="8"/>
                  </a:lnTo>
                  <a:lnTo>
                    <a:pt x="11" y="14"/>
                  </a:lnTo>
                  <a:lnTo>
                    <a:pt x="12" y="7"/>
                  </a:lnTo>
                  <a:lnTo>
                    <a:pt x="12" y="13"/>
                  </a:lnTo>
                  <a:lnTo>
                    <a:pt x="13" y="14"/>
                  </a:lnTo>
                  <a:lnTo>
                    <a:pt x="13" y="7"/>
                  </a:lnTo>
                  <a:lnTo>
                    <a:pt x="15" y="15"/>
                  </a:lnTo>
                  <a:lnTo>
                    <a:pt x="15" y="9"/>
                  </a:lnTo>
                  <a:lnTo>
                    <a:pt x="15" y="9"/>
                  </a:lnTo>
                  <a:lnTo>
                    <a:pt x="16" y="18"/>
                  </a:lnTo>
                  <a:lnTo>
                    <a:pt x="18" y="9"/>
                  </a:lnTo>
                  <a:lnTo>
                    <a:pt x="18" y="8"/>
                  </a:lnTo>
                  <a:lnTo>
                    <a:pt x="18" y="5"/>
                  </a:lnTo>
                  <a:lnTo>
                    <a:pt x="20" y="17"/>
                  </a:lnTo>
                  <a:lnTo>
                    <a:pt x="20" y="17"/>
                  </a:lnTo>
                  <a:lnTo>
                    <a:pt x="23" y="8"/>
                  </a:lnTo>
                  <a:lnTo>
                    <a:pt x="23" y="9"/>
                  </a:lnTo>
                  <a:lnTo>
                    <a:pt x="23" y="12"/>
                  </a:lnTo>
                  <a:lnTo>
                    <a:pt x="24" y="3"/>
                  </a:lnTo>
                  <a:lnTo>
                    <a:pt x="25" y="10"/>
                  </a:lnTo>
                  <a:lnTo>
                    <a:pt x="25" y="12"/>
                  </a:lnTo>
                  <a:lnTo>
                    <a:pt x="27" y="15"/>
                  </a:lnTo>
                  <a:lnTo>
                    <a:pt x="28" y="11"/>
                  </a:lnTo>
                  <a:lnTo>
                    <a:pt x="28" y="10"/>
                  </a:lnTo>
                  <a:lnTo>
                    <a:pt x="29" y="4"/>
                  </a:lnTo>
                  <a:lnTo>
                    <a:pt x="30" y="13"/>
                  </a:lnTo>
                  <a:lnTo>
                    <a:pt x="30" y="11"/>
                  </a:lnTo>
                  <a:lnTo>
                    <a:pt x="31" y="12"/>
                  </a:lnTo>
                  <a:lnTo>
                    <a:pt x="31" y="17"/>
                  </a:lnTo>
                  <a:lnTo>
                    <a:pt x="33" y="7"/>
                  </a:lnTo>
                  <a:lnTo>
                    <a:pt x="33" y="6"/>
                  </a:lnTo>
                  <a:lnTo>
                    <a:pt x="33" y="11"/>
                  </a:lnTo>
                  <a:lnTo>
                    <a:pt x="35" y="7"/>
                  </a:lnTo>
                  <a:lnTo>
                    <a:pt x="36" y="11"/>
                  </a:lnTo>
                  <a:lnTo>
                    <a:pt x="36" y="15"/>
                  </a:lnTo>
                  <a:lnTo>
                    <a:pt x="38" y="7"/>
                  </a:lnTo>
                  <a:lnTo>
                    <a:pt x="38" y="14"/>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099" name="Freeform 982">
              <a:extLst>
                <a:ext uri="{FF2B5EF4-FFF2-40B4-BE49-F238E27FC236}">
                  <a16:creationId xmlns:a16="http://schemas.microsoft.com/office/drawing/2014/main" id="{17BE890B-756F-4387-B388-21E9DC1BA8A8}"/>
                </a:ext>
              </a:extLst>
            </p:cNvPr>
            <p:cNvSpPr>
              <a:spLocks/>
            </p:cNvSpPr>
            <p:nvPr/>
          </p:nvSpPr>
          <p:spPr bwMode="auto">
            <a:xfrm>
              <a:off x="742012" y="2862805"/>
              <a:ext cx="55794" cy="56826"/>
            </a:xfrm>
            <a:custGeom>
              <a:avLst/>
              <a:gdLst>
                <a:gd name="T0" fmla="*/ 0 w 38"/>
                <a:gd name="T1" fmla="*/ 12 h 30"/>
                <a:gd name="T2" fmla="*/ 0 w 38"/>
                <a:gd name="T3" fmla="*/ 19 h 30"/>
                <a:gd name="T4" fmla="*/ 0 w 38"/>
                <a:gd name="T5" fmla="*/ 20 h 30"/>
                <a:gd name="T6" fmla="*/ 2 w 38"/>
                <a:gd name="T7" fmla="*/ 12 h 30"/>
                <a:gd name="T8" fmla="*/ 3 w 38"/>
                <a:gd name="T9" fmla="*/ 20 h 30"/>
                <a:gd name="T10" fmla="*/ 3 w 38"/>
                <a:gd name="T11" fmla="*/ 19 h 30"/>
                <a:gd name="T12" fmla="*/ 3 w 38"/>
                <a:gd name="T13" fmla="*/ 18 h 30"/>
                <a:gd name="T14" fmla="*/ 4 w 38"/>
                <a:gd name="T15" fmla="*/ 21 h 30"/>
                <a:gd name="T16" fmla="*/ 4 w 38"/>
                <a:gd name="T17" fmla="*/ 13 h 30"/>
                <a:gd name="T18" fmla="*/ 5 w 38"/>
                <a:gd name="T19" fmla="*/ 14 h 30"/>
                <a:gd name="T20" fmla="*/ 5 w 38"/>
                <a:gd name="T21" fmla="*/ 15 h 30"/>
                <a:gd name="T22" fmla="*/ 6 w 38"/>
                <a:gd name="T23" fmla="*/ 8 h 30"/>
                <a:gd name="T24" fmla="*/ 8 w 38"/>
                <a:gd name="T25" fmla="*/ 20 h 30"/>
                <a:gd name="T26" fmla="*/ 8 w 38"/>
                <a:gd name="T27" fmla="*/ 21 h 30"/>
                <a:gd name="T28" fmla="*/ 10 w 38"/>
                <a:gd name="T29" fmla="*/ 10 h 30"/>
                <a:gd name="T30" fmla="*/ 10 w 38"/>
                <a:gd name="T31" fmla="*/ 9 h 30"/>
                <a:gd name="T32" fmla="*/ 10 w 38"/>
                <a:gd name="T33" fmla="*/ 8 h 30"/>
                <a:gd name="T34" fmla="*/ 13 w 38"/>
                <a:gd name="T35" fmla="*/ 20 h 30"/>
                <a:gd name="T36" fmla="*/ 13 w 38"/>
                <a:gd name="T37" fmla="*/ 21 h 30"/>
                <a:gd name="T38" fmla="*/ 15 w 38"/>
                <a:gd name="T39" fmla="*/ 10 h 30"/>
                <a:gd name="T40" fmla="*/ 15 w 38"/>
                <a:gd name="T41" fmla="*/ 11 h 30"/>
                <a:gd name="T42" fmla="*/ 17 w 38"/>
                <a:gd name="T43" fmla="*/ 19 h 30"/>
                <a:gd name="T44" fmla="*/ 18 w 38"/>
                <a:gd name="T45" fmla="*/ 16 h 30"/>
                <a:gd name="T46" fmla="*/ 18 w 38"/>
                <a:gd name="T47" fmla="*/ 16 h 30"/>
                <a:gd name="T48" fmla="*/ 19 w 38"/>
                <a:gd name="T49" fmla="*/ 23 h 30"/>
                <a:gd name="T50" fmla="*/ 20 w 38"/>
                <a:gd name="T51" fmla="*/ 11 h 30"/>
                <a:gd name="T52" fmla="*/ 20 w 38"/>
                <a:gd name="T53" fmla="*/ 23 h 30"/>
                <a:gd name="T54" fmla="*/ 21 w 38"/>
                <a:gd name="T55" fmla="*/ 20 h 30"/>
                <a:gd name="T56" fmla="*/ 22 w 38"/>
                <a:gd name="T57" fmla="*/ 27 h 30"/>
                <a:gd name="T58" fmla="*/ 22 w 38"/>
                <a:gd name="T59" fmla="*/ 9 h 30"/>
                <a:gd name="T60" fmla="*/ 23 w 38"/>
                <a:gd name="T61" fmla="*/ 13 h 30"/>
                <a:gd name="T62" fmla="*/ 23 w 38"/>
                <a:gd name="T63" fmla="*/ 17 h 30"/>
                <a:gd name="T64" fmla="*/ 23 w 38"/>
                <a:gd name="T65" fmla="*/ 4 h 30"/>
                <a:gd name="T66" fmla="*/ 24 w 38"/>
                <a:gd name="T67" fmla="*/ 19 h 30"/>
                <a:gd name="T68" fmla="*/ 25 w 38"/>
                <a:gd name="T69" fmla="*/ 15 h 30"/>
                <a:gd name="T70" fmla="*/ 26 w 38"/>
                <a:gd name="T71" fmla="*/ 20 h 30"/>
                <a:gd name="T72" fmla="*/ 28 w 38"/>
                <a:gd name="T73" fmla="*/ 24 h 30"/>
                <a:gd name="T74" fmla="*/ 28 w 38"/>
                <a:gd name="T75" fmla="*/ 16 h 30"/>
                <a:gd name="T76" fmla="*/ 28 w 38"/>
                <a:gd name="T77" fmla="*/ 12 h 30"/>
                <a:gd name="T78" fmla="*/ 28 w 38"/>
                <a:gd name="T79" fmla="*/ 5 h 30"/>
                <a:gd name="T80" fmla="*/ 31 w 38"/>
                <a:gd name="T81" fmla="*/ 19 h 30"/>
                <a:gd name="T82" fmla="*/ 31 w 38"/>
                <a:gd name="T83" fmla="*/ 20 h 30"/>
                <a:gd name="T84" fmla="*/ 32 w 38"/>
                <a:gd name="T85" fmla="*/ 13 h 30"/>
                <a:gd name="T86" fmla="*/ 32 w 38"/>
                <a:gd name="T87" fmla="*/ 30 h 30"/>
                <a:gd name="T88" fmla="*/ 33 w 38"/>
                <a:gd name="T89" fmla="*/ 20 h 30"/>
                <a:gd name="T90" fmla="*/ 33 w 38"/>
                <a:gd name="T91" fmla="*/ 22 h 30"/>
                <a:gd name="T92" fmla="*/ 34 w 38"/>
                <a:gd name="T93" fmla="*/ 24 h 30"/>
                <a:gd name="T94" fmla="*/ 34 w 38"/>
                <a:gd name="T95" fmla="*/ 0 h 30"/>
                <a:gd name="T96" fmla="*/ 36 w 38"/>
                <a:gd name="T97" fmla="*/ 8 h 30"/>
                <a:gd name="T98" fmla="*/ 36 w 38"/>
                <a:gd name="T99" fmla="*/ 7 h 30"/>
                <a:gd name="T100" fmla="*/ 36 w 38"/>
                <a:gd name="T101" fmla="*/ 29 h 30"/>
                <a:gd name="T102" fmla="*/ 38 w 38"/>
                <a:gd name="T103"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30">
                  <a:moveTo>
                    <a:pt x="0" y="12"/>
                  </a:moveTo>
                  <a:lnTo>
                    <a:pt x="0" y="19"/>
                  </a:lnTo>
                  <a:lnTo>
                    <a:pt x="0" y="20"/>
                  </a:lnTo>
                  <a:lnTo>
                    <a:pt x="2" y="12"/>
                  </a:lnTo>
                  <a:lnTo>
                    <a:pt x="3" y="20"/>
                  </a:lnTo>
                  <a:lnTo>
                    <a:pt x="3" y="19"/>
                  </a:lnTo>
                  <a:lnTo>
                    <a:pt x="3" y="18"/>
                  </a:lnTo>
                  <a:lnTo>
                    <a:pt x="4" y="21"/>
                  </a:lnTo>
                  <a:lnTo>
                    <a:pt x="4" y="13"/>
                  </a:lnTo>
                  <a:lnTo>
                    <a:pt x="5" y="14"/>
                  </a:lnTo>
                  <a:lnTo>
                    <a:pt x="5" y="15"/>
                  </a:lnTo>
                  <a:lnTo>
                    <a:pt x="6" y="8"/>
                  </a:lnTo>
                  <a:lnTo>
                    <a:pt x="8" y="20"/>
                  </a:lnTo>
                  <a:lnTo>
                    <a:pt x="8" y="21"/>
                  </a:lnTo>
                  <a:lnTo>
                    <a:pt x="10" y="10"/>
                  </a:lnTo>
                  <a:lnTo>
                    <a:pt x="10" y="9"/>
                  </a:lnTo>
                  <a:lnTo>
                    <a:pt x="10" y="8"/>
                  </a:lnTo>
                  <a:lnTo>
                    <a:pt x="13" y="20"/>
                  </a:lnTo>
                  <a:lnTo>
                    <a:pt x="13" y="21"/>
                  </a:lnTo>
                  <a:lnTo>
                    <a:pt x="15" y="10"/>
                  </a:lnTo>
                  <a:lnTo>
                    <a:pt x="15" y="11"/>
                  </a:lnTo>
                  <a:lnTo>
                    <a:pt x="17" y="19"/>
                  </a:lnTo>
                  <a:lnTo>
                    <a:pt x="18" y="16"/>
                  </a:lnTo>
                  <a:lnTo>
                    <a:pt x="18" y="16"/>
                  </a:lnTo>
                  <a:lnTo>
                    <a:pt x="19" y="23"/>
                  </a:lnTo>
                  <a:lnTo>
                    <a:pt x="20" y="11"/>
                  </a:lnTo>
                  <a:lnTo>
                    <a:pt x="20" y="23"/>
                  </a:lnTo>
                  <a:lnTo>
                    <a:pt x="21" y="20"/>
                  </a:lnTo>
                  <a:lnTo>
                    <a:pt x="22" y="27"/>
                  </a:lnTo>
                  <a:lnTo>
                    <a:pt x="22" y="9"/>
                  </a:lnTo>
                  <a:lnTo>
                    <a:pt x="23" y="13"/>
                  </a:lnTo>
                  <a:lnTo>
                    <a:pt x="23" y="17"/>
                  </a:lnTo>
                  <a:lnTo>
                    <a:pt x="23" y="4"/>
                  </a:lnTo>
                  <a:lnTo>
                    <a:pt x="24" y="19"/>
                  </a:lnTo>
                  <a:lnTo>
                    <a:pt x="25" y="15"/>
                  </a:lnTo>
                  <a:lnTo>
                    <a:pt x="26" y="20"/>
                  </a:lnTo>
                  <a:lnTo>
                    <a:pt x="28" y="24"/>
                  </a:lnTo>
                  <a:lnTo>
                    <a:pt x="28" y="16"/>
                  </a:lnTo>
                  <a:lnTo>
                    <a:pt x="28" y="12"/>
                  </a:lnTo>
                  <a:lnTo>
                    <a:pt x="28" y="5"/>
                  </a:lnTo>
                  <a:lnTo>
                    <a:pt x="31" y="19"/>
                  </a:lnTo>
                  <a:lnTo>
                    <a:pt x="31" y="20"/>
                  </a:lnTo>
                  <a:lnTo>
                    <a:pt x="32" y="13"/>
                  </a:lnTo>
                  <a:lnTo>
                    <a:pt x="32" y="30"/>
                  </a:lnTo>
                  <a:lnTo>
                    <a:pt x="33" y="20"/>
                  </a:lnTo>
                  <a:lnTo>
                    <a:pt x="33" y="22"/>
                  </a:lnTo>
                  <a:lnTo>
                    <a:pt x="34" y="24"/>
                  </a:lnTo>
                  <a:lnTo>
                    <a:pt x="34" y="0"/>
                  </a:lnTo>
                  <a:lnTo>
                    <a:pt x="36" y="8"/>
                  </a:lnTo>
                  <a:lnTo>
                    <a:pt x="36" y="7"/>
                  </a:lnTo>
                  <a:lnTo>
                    <a:pt x="36" y="29"/>
                  </a:lnTo>
                  <a:lnTo>
                    <a:pt x="38" y="26"/>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00" name="Freeform 983">
              <a:extLst>
                <a:ext uri="{FF2B5EF4-FFF2-40B4-BE49-F238E27FC236}">
                  <a16:creationId xmlns:a16="http://schemas.microsoft.com/office/drawing/2014/main" id="{42EBE365-E6E8-423E-8C9B-13FFA45F8B37}"/>
                </a:ext>
              </a:extLst>
            </p:cNvPr>
            <p:cNvSpPr>
              <a:spLocks/>
            </p:cNvSpPr>
            <p:nvPr/>
          </p:nvSpPr>
          <p:spPr bwMode="auto">
            <a:xfrm>
              <a:off x="794869" y="2743469"/>
              <a:ext cx="54326" cy="284136"/>
            </a:xfrm>
            <a:custGeom>
              <a:avLst/>
              <a:gdLst>
                <a:gd name="T0" fmla="*/ 0 w 37"/>
                <a:gd name="T1" fmla="*/ 92 h 150"/>
                <a:gd name="T2" fmla="*/ 2 w 37"/>
                <a:gd name="T3" fmla="*/ 89 h 150"/>
                <a:gd name="T4" fmla="*/ 2 w 37"/>
                <a:gd name="T5" fmla="*/ 84 h 150"/>
                <a:gd name="T6" fmla="*/ 3 w 37"/>
                <a:gd name="T7" fmla="*/ 86 h 150"/>
                <a:gd name="T8" fmla="*/ 4 w 37"/>
                <a:gd name="T9" fmla="*/ 67 h 150"/>
                <a:gd name="T10" fmla="*/ 5 w 37"/>
                <a:gd name="T11" fmla="*/ 72 h 150"/>
                <a:gd name="T12" fmla="*/ 5 w 37"/>
                <a:gd name="T13" fmla="*/ 76 h 150"/>
                <a:gd name="T14" fmla="*/ 5 w 37"/>
                <a:gd name="T15" fmla="*/ 68 h 150"/>
                <a:gd name="T16" fmla="*/ 7 w 37"/>
                <a:gd name="T17" fmla="*/ 89 h 150"/>
                <a:gd name="T18" fmla="*/ 7 w 37"/>
                <a:gd name="T19" fmla="*/ 79 h 150"/>
                <a:gd name="T20" fmla="*/ 8 w 37"/>
                <a:gd name="T21" fmla="*/ 85 h 150"/>
                <a:gd name="T22" fmla="*/ 8 w 37"/>
                <a:gd name="T23" fmla="*/ 97 h 150"/>
                <a:gd name="T24" fmla="*/ 10 w 37"/>
                <a:gd name="T25" fmla="*/ 70 h 150"/>
                <a:gd name="T26" fmla="*/ 10 w 37"/>
                <a:gd name="T27" fmla="*/ 70 h 150"/>
                <a:gd name="T28" fmla="*/ 11 w 37"/>
                <a:gd name="T29" fmla="*/ 92 h 150"/>
                <a:gd name="T30" fmla="*/ 12 w 37"/>
                <a:gd name="T31" fmla="*/ 66 h 150"/>
                <a:gd name="T32" fmla="*/ 12 w 37"/>
                <a:gd name="T33" fmla="*/ 85 h 150"/>
                <a:gd name="T34" fmla="*/ 13 w 37"/>
                <a:gd name="T35" fmla="*/ 93 h 150"/>
                <a:gd name="T36" fmla="*/ 13 w 37"/>
                <a:gd name="T37" fmla="*/ 107 h 150"/>
                <a:gd name="T38" fmla="*/ 14 w 37"/>
                <a:gd name="T39" fmla="*/ 51 h 150"/>
                <a:gd name="T40" fmla="*/ 15 w 37"/>
                <a:gd name="T41" fmla="*/ 69 h 150"/>
                <a:gd name="T42" fmla="*/ 15 w 37"/>
                <a:gd name="T43" fmla="*/ 69 h 150"/>
                <a:gd name="T44" fmla="*/ 16 w 37"/>
                <a:gd name="T45" fmla="*/ 103 h 150"/>
                <a:gd name="T46" fmla="*/ 17 w 37"/>
                <a:gd name="T47" fmla="*/ 46 h 150"/>
                <a:gd name="T48" fmla="*/ 17 w 37"/>
                <a:gd name="T49" fmla="*/ 50 h 150"/>
                <a:gd name="T50" fmla="*/ 18 w 37"/>
                <a:gd name="T51" fmla="*/ 61 h 150"/>
                <a:gd name="T52" fmla="*/ 18 w 37"/>
                <a:gd name="T53" fmla="*/ 105 h 150"/>
                <a:gd name="T54" fmla="*/ 20 w 37"/>
                <a:gd name="T55" fmla="*/ 88 h 150"/>
                <a:gd name="T56" fmla="*/ 20 w 37"/>
                <a:gd name="T57" fmla="*/ 87 h 150"/>
                <a:gd name="T58" fmla="*/ 21 w 37"/>
                <a:gd name="T59" fmla="*/ 87 h 150"/>
                <a:gd name="T60" fmla="*/ 21 w 37"/>
                <a:gd name="T61" fmla="*/ 42 h 150"/>
                <a:gd name="T62" fmla="*/ 23 w 37"/>
                <a:gd name="T63" fmla="*/ 52 h 150"/>
                <a:gd name="T64" fmla="*/ 23 w 37"/>
                <a:gd name="T65" fmla="*/ 35 h 150"/>
                <a:gd name="T66" fmla="*/ 23 w 37"/>
                <a:gd name="T67" fmla="*/ 27 h 150"/>
                <a:gd name="T68" fmla="*/ 24 w 37"/>
                <a:gd name="T69" fmla="*/ 117 h 150"/>
                <a:gd name="T70" fmla="*/ 25 w 37"/>
                <a:gd name="T71" fmla="*/ 104 h 150"/>
                <a:gd name="T72" fmla="*/ 25 w 37"/>
                <a:gd name="T73" fmla="*/ 116 h 150"/>
                <a:gd name="T74" fmla="*/ 28 w 37"/>
                <a:gd name="T75" fmla="*/ 62 h 150"/>
                <a:gd name="T76" fmla="*/ 28 w 37"/>
                <a:gd name="T77" fmla="*/ 62 h 150"/>
                <a:gd name="T78" fmla="*/ 28 w 37"/>
                <a:gd name="T79" fmla="*/ 68 h 150"/>
                <a:gd name="T80" fmla="*/ 28 w 37"/>
                <a:gd name="T81" fmla="*/ 118 h 150"/>
                <a:gd name="T82" fmla="*/ 30 w 37"/>
                <a:gd name="T83" fmla="*/ 7 h 150"/>
                <a:gd name="T84" fmla="*/ 30 w 37"/>
                <a:gd name="T85" fmla="*/ 18 h 150"/>
                <a:gd name="T86" fmla="*/ 30 w 37"/>
                <a:gd name="T87" fmla="*/ 42 h 150"/>
                <a:gd name="T88" fmla="*/ 32 w 37"/>
                <a:gd name="T89" fmla="*/ 127 h 150"/>
                <a:gd name="T90" fmla="*/ 33 w 37"/>
                <a:gd name="T91" fmla="*/ 0 h 150"/>
                <a:gd name="T92" fmla="*/ 33 w 37"/>
                <a:gd name="T93" fmla="*/ 17 h 150"/>
                <a:gd name="T94" fmla="*/ 33 w 37"/>
                <a:gd name="T95" fmla="*/ 12 h 150"/>
                <a:gd name="T96" fmla="*/ 34 w 37"/>
                <a:gd name="T97" fmla="*/ 150 h 150"/>
                <a:gd name="T98" fmla="*/ 35 w 37"/>
                <a:gd name="T99" fmla="*/ 130 h 150"/>
                <a:gd name="T100" fmla="*/ 36 w 37"/>
                <a:gd name="T101" fmla="*/ 128 h 150"/>
                <a:gd name="T102" fmla="*/ 37 w 37"/>
                <a:gd name="T103" fmla="*/ 13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 h="150">
                  <a:moveTo>
                    <a:pt x="0" y="92"/>
                  </a:moveTo>
                  <a:lnTo>
                    <a:pt x="2" y="89"/>
                  </a:lnTo>
                  <a:lnTo>
                    <a:pt x="2" y="84"/>
                  </a:lnTo>
                  <a:lnTo>
                    <a:pt x="3" y="86"/>
                  </a:lnTo>
                  <a:lnTo>
                    <a:pt x="4" y="67"/>
                  </a:lnTo>
                  <a:lnTo>
                    <a:pt x="5" y="72"/>
                  </a:lnTo>
                  <a:lnTo>
                    <a:pt x="5" y="76"/>
                  </a:lnTo>
                  <a:lnTo>
                    <a:pt x="5" y="68"/>
                  </a:lnTo>
                  <a:lnTo>
                    <a:pt x="7" y="89"/>
                  </a:lnTo>
                  <a:lnTo>
                    <a:pt x="7" y="79"/>
                  </a:lnTo>
                  <a:lnTo>
                    <a:pt x="8" y="85"/>
                  </a:lnTo>
                  <a:lnTo>
                    <a:pt x="8" y="97"/>
                  </a:lnTo>
                  <a:lnTo>
                    <a:pt x="10" y="70"/>
                  </a:lnTo>
                  <a:lnTo>
                    <a:pt x="10" y="70"/>
                  </a:lnTo>
                  <a:lnTo>
                    <a:pt x="11" y="92"/>
                  </a:lnTo>
                  <a:lnTo>
                    <a:pt x="12" y="66"/>
                  </a:lnTo>
                  <a:lnTo>
                    <a:pt x="12" y="85"/>
                  </a:lnTo>
                  <a:lnTo>
                    <a:pt x="13" y="93"/>
                  </a:lnTo>
                  <a:lnTo>
                    <a:pt x="13" y="107"/>
                  </a:lnTo>
                  <a:lnTo>
                    <a:pt x="14" y="51"/>
                  </a:lnTo>
                  <a:lnTo>
                    <a:pt x="15" y="69"/>
                  </a:lnTo>
                  <a:lnTo>
                    <a:pt x="15" y="69"/>
                  </a:lnTo>
                  <a:lnTo>
                    <a:pt x="16" y="103"/>
                  </a:lnTo>
                  <a:lnTo>
                    <a:pt x="17" y="46"/>
                  </a:lnTo>
                  <a:lnTo>
                    <a:pt x="17" y="50"/>
                  </a:lnTo>
                  <a:lnTo>
                    <a:pt x="18" y="61"/>
                  </a:lnTo>
                  <a:lnTo>
                    <a:pt x="18" y="105"/>
                  </a:lnTo>
                  <a:lnTo>
                    <a:pt x="20" y="88"/>
                  </a:lnTo>
                  <a:lnTo>
                    <a:pt x="20" y="87"/>
                  </a:lnTo>
                  <a:lnTo>
                    <a:pt x="21" y="87"/>
                  </a:lnTo>
                  <a:lnTo>
                    <a:pt x="21" y="42"/>
                  </a:lnTo>
                  <a:lnTo>
                    <a:pt x="23" y="52"/>
                  </a:lnTo>
                  <a:lnTo>
                    <a:pt x="23" y="35"/>
                  </a:lnTo>
                  <a:lnTo>
                    <a:pt x="23" y="27"/>
                  </a:lnTo>
                  <a:lnTo>
                    <a:pt x="24" y="117"/>
                  </a:lnTo>
                  <a:lnTo>
                    <a:pt x="25" y="104"/>
                  </a:lnTo>
                  <a:lnTo>
                    <a:pt x="25" y="116"/>
                  </a:lnTo>
                  <a:lnTo>
                    <a:pt x="28" y="62"/>
                  </a:lnTo>
                  <a:lnTo>
                    <a:pt x="28" y="62"/>
                  </a:lnTo>
                  <a:lnTo>
                    <a:pt x="28" y="68"/>
                  </a:lnTo>
                  <a:lnTo>
                    <a:pt x="28" y="118"/>
                  </a:lnTo>
                  <a:lnTo>
                    <a:pt x="30" y="7"/>
                  </a:lnTo>
                  <a:lnTo>
                    <a:pt x="30" y="18"/>
                  </a:lnTo>
                  <a:lnTo>
                    <a:pt x="30" y="42"/>
                  </a:lnTo>
                  <a:lnTo>
                    <a:pt x="32" y="127"/>
                  </a:lnTo>
                  <a:lnTo>
                    <a:pt x="33" y="0"/>
                  </a:lnTo>
                  <a:lnTo>
                    <a:pt x="33" y="17"/>
                  </a:lnTo>
                  <a:lnTo>
                    <a:pt x="33" y="12"/>
                  </a:lnTo>
                  <a:lnTo>
                    <a:pt x="34" y="150"/>
                  </a:lnTo>
                  <a:lnTo>
                    <a:pt x="35" y="130"/>
                  </a:lnTo>
                  <a:lnTo>
                    <a:pt x="36" y="128"/>
                  </a:lnTo>
                  <a:lnTo>
                    <a:pt x="37" y="137"/>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01" name="Freeform 984">
              <a:extLst>
                <a:ext uri="{FF2B5EF4-FFF2-40B4-BE49-F238E27FC236}">
                  <a16:creationId xmlns:a16="http://schemas.microsoft.com/office/drawing/2014/main" id="{06D034E7-6118-4112-8448-1069121FAA6F}"/>
                </a:ext>
              </a:extLst>
            </p:cNvPr>
            <p:cNvSpPr>
              <a:spLocks/>
            </p:cNvSpPr>
            <p:nvPr/>
          </p:nvSpPr>
          <p:spPr bwMode="auto">
            <a:xfrm>
              <a:off x="847726" y="2610873"/>
              <a:ext cx="58730" cy="528494"/>
            </a:xfrm>
            <a:custGeom>
              <a:avLst/>
              <a:gdLst>
                <a:gd name="T0" fmla="*/ 0 w 40"/>
                <a:gd name="T1" fmla="*/ 198 h 279"/>
                <a:gd name="T2" fmla="*/ 1 w 40"/>
                <a:gd name="T3" fmla="*/ 207 h 279"/>
                <a:gd name="T4" fmla="*/ 2 w 40"/>
                <a:gd name="T5" fmla="*/ 83 h 279"/>
                <a:gd name="T6" fmla="*/ 2 w 40"/>
                <a:gd name="T7" fmla="*/ 68 h 279"/>
                <a:gd name="T8" fmla="*/ 4 w 40"/>
                <a:gd name="T9" fmla="*/ 212 h 279"/>
                <a:gd name="T10" fmla="*/ 4 w 40"/>
                <a:gd name="T11" fmla="*/ 201 h 279"/>
                <a:gd name="T12" fmla="*/ 5 w 40"/>
                <a:gd name="T13" fmla="*/ 193 h 279"/>
                <a:gd name="T14" fmla="*/ 6 w 40"/>
                <a:gd name="T15" fmla="*/ 76 h 279"/>
                <a:gd name="T16" fmla="*/ 7 w 40"/>
                <a:gd name="T17" fmla="*/ 155 h 279"/>
                <a:gd name="T18" fmla="*/ 7 w 40"/>
                <a:gd name="T19" fmla="*/ 159 h 279"/>
                <a:gd name="T20" fmla="*/ 8 w 40"/>
                <a:gd name="T21" fmla="*/ 251 h 279"/>
                <a:gd name="T22" fmla="*/ 9 w 40"/>
                <a:gd name="T23" fmla="*/ 150 h 279"/>
                <a:gd name="T24" fmla="*/ 9 w 40"/>
                <a:gd name="T25" fmla="*/ 223 h 279"/>
                <a:gd name="T26" fmla="*/ 10 w 40"/>
                <a:gd name="T27" fmla="*/ 194 h 279"/>
                <a:gd name="T28" fmla="*/ 12 w 40"/>
                <a:gd name="T29" fmla="*/ 40 h 279"/>
                <a:gd name="T30" fmla="*/ 12 w 40"/>
                <a:gd name="T31" fmla="*/ 46 h 279"/>
                <a:gd name="T32" fmla="*/ 13 w 40"/>
                <a:gd name="T33" fmla="*/ 0 h 279"/>
                <a:gd name="T34" fmla="*/ 14 w 40"/>
                <a:gd name="T35" fmla="*/ 243 h 279"/>
                <a:gd name="T36" fmla="*/ 15 w 40"/>
                <a:gd name="T37" fmla="*/ 228 h 279"/>
                <a:gd name="T38" fmla="*/ 15 w 40"/>
                <a:gd name="T39" fmla="*/ 213 h 279"/>
                <a:gd name="T40" fmla="*/ 15 w 40"/>
                <a:gd name="T41" fmla="*/ 279 h 279"/>
                <a:gd name="T42" fmla="*/ 17 w 40"/>
                <a:gd name="T43" fmla="*/ 110 h 279"/>
                <a:gd name="T44" fmla="*/ 17 w 40"/>
                <a:gd name="T45" fmla="*/ 216 h 279"/>
                <a:gd name="T46" fmla="*/ 17 w 40"/>
                <a:gd name="T47" fmla="*/ 232 h 279"/>
                <a:gd name="T48" fmla="*/ 20 w 40"/>
                <a:gd name="T49" fmla="*/ 101 h 279"/>
                <a:gd name="T50" fmla="*/ 20 w 40"/>
                <a:gd name="T51" fmla="*/ 107 h 279"/>
                <a:gd name="T52" fmla="*/ 21 w 40"/>
                <a:gd name="T53" fmla="*/ 208 h 279"/>
                <a:gd name="T54" fmla="*/ 22 w 40"/>
                <a:gd name="T55" fmla="*/ 137 h 279"/>
                <a:gd name="T56" fmla="*/ 22 w 40"/>
                <a:gd name="T57" fmla="*/ 122 h 279"/>
                <a:gd name="T58" fmla="*/ 23 w 40"/>
                <a:gd name="T59" fmla="*/ 159 h 279"/>
                <a:gd name="T60" fmla="*/ 25 w 40"/>
                <a:gd name="T61" fmla="*/ 9 h 279"/>
                <a:gd name="T62" fmla="*/ 25 w 40"/>
                <a:gd name="T63" fmla="*/ 26 h 279"/>
                <a:gd name="T64" fmla="*/ 25 w 40"/>
                <a:gd name="T65" fmla="*/ 40 h 279"/>
                <a:gd name="T66" fmla="*/ 27 w 40"/>
                <a:gd name="T67" fmla="*/ 221 h 279"/>
                <a:gd name="T68" fmla="*/ 27 w 40"/>
                <a:gd name="T69" fmla="*/ 148 h 279"/>
                <a:gd name="T70" fmla="*/ 28 w 40"/>
                <a:gd name="T71" fmla="*/ 157 h 279"/>
                <a:gd name="T72" fmla="*/ 29 w 40"/>
                <a:gd name="T73" fmla="*/ 224 h 279"/>
                <a:gd name="T74" fmla="*/ 30 w 40"/>
                <a:gd name="T75" fmla="*/ 159 h 279"/>
                <a:gd name="T76" fmla="*/ 30 w 40"/>
                <a:gd name="T77" fmla="*/ 147 h 279"/>
                <a:gd name="T78" fmla="*/ 31 w 40"/>
                <a:gd name="T79" fmla="*/ 166 h 279"/>
                <a:gd name="T80" fmla="*/ 32 w 40"/>
                <a:gd name="T81" fmla="*/ 82 h 279"/>
                <a:gd name="T82" fmla="*/ 32 w 40"/>
                <a:gd name="T83" fmla="*/ 117 h 279"/>
                <a:gd name="T84" fmla="*/ 33 w 40"/>
                <a:gd name="T85" fmla="*/ 114 h 279"/>
                <a:gd name="T86" fmla="*/ 33 w 40"/>
                <a:gd name="T87" fmla="*/ 88 h 279"/>
                <a:gd name="T88" fmla="*/ 34 w 40"/>
                <a:gd name="T89" fmla="*/ 263 h 279"/>
                <a:gd name="T90" fmla="*/ 35 w 40"/>
                <a:gd name="T91" fmla="*/ 127 h 279"/>
                <a:gd name="T92" fmla="*/ 35 w 40"/>
                <a:gd name="T93" fmla="*/ 111 h 279"/>
                <a:gd name="T94" fmla="*/ 37 w 40"/>
                <a:gd name="T95" fmla="*/ 197 h 279"/>
                <a:gd name="T96" fmla="*/ 38 w 40"/>
                <a:gd name="T97" fmla="*/ 123 h 279"/>
                <a:gd name="T98" fmla="*/ 38 w 40"/>
                <a:gd name="T99" fmla="*/ 138 h 279"/>
                <a:gd name="T100" fmla="*/ 38 w 40"/>
                <a:gd name="T101" fmla="*/ 70 h 279"/>
                <a:gd name="T102" fmla="*/ 40 w 40"/>
                <a:gd name="T103" fmla="*/ 164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 h="279">
                  <a:moveTo>
                    <a:pt x="0" y="198"/>
                  </a:moveTo>
                  <a:lnTo>
                    <a:pt x="1" y="207"/>
                  </a:lnTo>
                  <a:lnTo>
                    <a:pt x="2" y="83"/>
                  </a:lnTo>
                  <a:lnTo>
                    <a:pt x="2" y="68"/>
                  </a:lnTo>
                  <a:lnTo>
                    <a:pt x="4" y="212"/>
                  </a:lnTo>
                  <a:lnTo>
                    <a:pt x="4" y="201"/>
                  </a:lnTo>
                  <a:lnTo>
                    <a:pt x="5" y="193"/>
                  </a:lnTo>
                  <a:lnTo>
                    <a:pt x="6" y="76"/>
                  </a:lnTo>
                  <a:lnTo>
                    <a:pt x="7" y="155"/>
                  </a:lnTo>
                  <a:lnTo>
                    <a:pt x="7" y="159"/>
                  </a:lnTo>
                  <a:lnTo>
                    <a:pt x="8" y="251"/>
                  </a:lnTo>
                  <a:lnTo>
                    <a:pt x="9" y="150"/>
                  </a:lnTo>
                  <a:lnTo>
                    <a:pt x="9" y="223"/>
                  </a:lnTo>
                  <a:lnTo>
                    <a:pt x="10" y="194"/>
                  </a:lnTo>
                  <a:lnTo>
                    <a:pt x="12" y="40"/>
                  </a:lnTo>
                  <a:lnTo>
                    <a:pt x="12" y="46"/>
                  </a:lnTo>
                  <a:lnTo>
                    <a:pt x="13" y="0"/>
                  </a:lnTo>
                  <a:lnTo>
                    <a:pt x="14" y="243"/>
                  </a:lnTo>
                  <a:lnTo>
                    <a:pt x="15" y="228"/>
                  </a:lnTo>
                  <a:lnTo>
                    <a:pt x="15" y="213"/>
                  </a:lnTo>
                  <a:lnTo>
                    <a:pt x="15" y="279"/>
                  </a:lnTo>
                  <a:lnTo>
                    <a:pt x="17" y="110"/>
                  </a:lnTo>
                  <a:lnTo>
                    <a:pt x="17" y="216"/>
                  </a:lnTo>
                  <a:lnTo>
                    <a:pt x="17" y="232"/>
                  </a:lnTo>
                  <a:lnTo>
                    <a:pt x="20" y="101"/>
                  </a:lnTo>
                  <a:lnTo>
                    <a:pt x="20" y="107"/>
                  </a:lnTo>
                  <a:lnTo>
                    <a:pt x="21" y="208"/>
                  </a:lnTo>
                  <a:lnTo>
                    <a:pt x="22" y="137"/>
                  </a:lnTo>
                  <a:lnTo>
                    <a:pt x="22" y="122"/>
                  </a:lnTo>
                  <a:lnTo>
                    <a:pt x="23" y="159"/>
                  </a:lnTo>
                  <a:lnTo>
                    <a:pt x="25" y="9"/>
                  </a:lnTo>
                  <a:lnTo>
                    <a:pt x="25" y="26"/>
                  </a:lnTo>
                  <a:lnTo>
                    <a:pt x="25" y="40"/>
                  </a:lnTo>
                  <a:lnTo>
                    <a:pt x="27" y="221"/>
                  </a:lnTo>
                  <a:lnTo>
                    <a:pt x="27" y="148"/>
                  </a:lnTo>
                  <a:lnTo>
                    <a:pt x="28" y="157"/>
                  </a:lnTo>
                  <a:lnTo>
                    <a:pt x="29" y="224"/>
                  </a:lnTo>
                  <a:lnTo>
                    <a:pt x="30" y="159"/>
                  </a:lnTo>
                  <a:lnTo>
                    <a:pt x="30" y="147"/>
                  </a:lnTo>
                  <a:lnTo>
                    <a:pt x="31" y="166"/>
                  </a:lnTo>
                  <a:lnTo>
                    <a:pt x="32" y="82"/>
                  </a:lnTo>
                  <a:lnTo>
                    <a:pt x="32" y="117"/>
                  </a:lnTo>
                  <a:lnTo>
                    <a:pt x="33" y="114"/>
                  </a:lnTo>
                  <a:lnTo>
                    <a:pt x="33" y="88"/>
                  </a:lnTo>
                  <a:lnTo>
                    <a:pt x="34" y="263"/>
                  </a:lnTo>
                  <a:lnTo>
                    <a:pt x="35" y="127"/>
                  </a:lnTo>
                  <a:lnTo>
                    <a:pt x="35" y="111"/>
                  </a:lnTo>
                  <a:lnTo>
                    <a:pt x="37" y="197"/>
                  </a:lnTo>
                  <a:lnTo>
                    <a:pt x="38" y="123"/>
                  </a:lnTo>
                  <a:lnTo>
                    <a:pt x="38" y="138"/>
                  </a:lnTo>
                  <a:lnTo>
                    <a:pt x="38" y="70"/>
                  </a:lnTo>
                  <a:lnTo>
                    <a:pt x="40" y="164"/>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02" name="Freeform 985">
              <a:extLst>
                <a:ext uri="{FF2B5EF4-FFF2-40B4-BE49-F238E27FC236}">
                  <a16:creationId xmlns:a16="http://schemas.microsoft.com/office/drawing/2014/main" id="{D2651485-815B-4446-A34B-E1BBC60EC980}"/>
                </a:ext>
              </a:extLst>
            </p:cNvPr>
            <p:cNvSpPr>
              <a:spLocks/>
            </p:cNvSpPr>
            <p:nvPr/>
          </p:nvSpPr>
          <p:spPr bwMode="auto">
            <a:xfrm>
              <a:off x="903520" y="2720738"/>
              <a:ext cx="52857" cy="365587"/>
            </a:xfrm>
            <a:custGeom>
              <a:avLst/>
              <a:gdLst>
                <a:gd name="T0" fmla="*/ 0 w 36"/>
                <a:gd name="T1" fmla="*/ 12 h 193"/>
                <a:gd name="T2" fmla="*/ 2 w 36"/>
                <a:gd name="T3" fmla="*/ 106 h 193"/>
                <a:gd name="T4" fmla="*/ 2 w 36"/>
                <a:gd name="T5" fmla="*/ 106 h 193"/>
                <a:gd name="T6" fmla="*/ 2 w 36"/>
                <a:gd name="T7" fmla="*/ 87 h 193"/>
                <a:gd name="T8" fmla="*/ 3 w 36"/>
                <a:gd name="T9" fmla="*/ 38 h 193"/>
                <a:gd name="T10" fmla="*/ 4 w 36"/>
                <a:gd name="T11" fmla="*/ 152 h 193"/>
                <a:gd name="T12" fmla="*/ 5 w 36"/>
                <a:gd name="T13" fmla="*/ 105 h 193"/>
                <a:gd name="T14" fmla="*/ 5 w 36"/>
                <a:gd name="T15" fmla="*/ 100 h 193"/>
                <a:gd name="T16" fmla="*/ 5 w 36"/>
                <a:gd name="T17" fmla="*/ 123 h 193"/>
                <a:gd name="T18" fmla="*/ 6 w 36"/>
                <a:gd name="T19" fmla="*/ 21 h 193"/>
                <a:gd name="T20" fmla="*/ 7 w 36"/>
                <a:gd name="T21" fmla="*/ 90 h 193"/>
                <a:gd name="T22" fmla="*/ 7 w 36"/>
                <a:gd name="T23" fmla="*/ 116 h 193"/>
                <a:gd name="T24" fmla="*/ 8 w 36"/>
                <a:gd name="T25" fmla="*/ 161 h 193"/>
                <a:gd name="T26" fmla="*/ 10 w 36"/>
                <a:gd name="T27" fmla="*/ 118 h 193"/>
                <a:gd name="T28" fmla="*/ 10 w 36"/>
                <a:gd name="T29" fmla="*/ 110 h 193"/>
                <a:gd name="T30" fmla="*/ 12 w 36"/>
                <a:gd name="T31" fmla="*/ 30 h 193"/>
                <a:gd name="T32" fmla="*/ 12 w 36"/>
                <a:gd name="T33" fmla="*/ 37 h 193"/>
                <a:gd name="T34" fmla="*/ 13 w 36"/>
                <a:gd name="T35" fmla="*/ 8 h 193"/>
                <a:gd name="T36" fmla="*/ 13 w 36"/>
                <a:gd name="T37" fmla="*/ 0 h 193"/>
                <a:gd name="T38" fmla="*/ 15 w 36"/>
                <a:gd name="T39" fmla="*/ 137 h 193"/>
                <a:gd name="T40" fmla="*/ 15 w 36"/>
                <a:gd name="T41" fmla="*/ 128 h 193"/>
                <a:gd name="T42" fmla="*/ 16 w 36"/>
                <a:gd name="T43" fmla="*/ 193 h 193"/>
                <a:gd name="T44" fmla="*/ 17 w 36"/>
                <a:gd name="T45" fmla="*/ 76 h 193"/>
                <a:gd name="T46" fmla="*/ 17 w 36"/>
                <a:gd name="T47" fmla="*/ 129 h 193"/>
                <a:gd name="T48" fmla="*/ 18 w 36"/>
                <a:gd name="T49" fmla="*/ 135 h 193"/>
                <a:gd name="T50" fmla="*/ 19 w 36"/>
                <a:gd name="T51" fmla="*/ 41 h 193"/>
                <a:gd name="T52" fmla="*/ 20 w 36"/>
                <a:gd name="T53" fmla="*/ 62 h 193"/>
                <a:gd name="T54" fmla="*/ 20 w 36"/>
                <a:gd name="T55" fmla="*/ 73 h 193"/>
                <a:gd name="T56" fmla="*/ 22 w 36"/>
                <a:gd name="T57" fmla="*/ 137 h 193"/>
                <a:gd name="T58" fmla="*/ 22 w 36"/>
                <a:gd name="T59" fmla="*/ 118 h 193"/>
                <a:gd name="T60" fmla="*/ 23 w 36"/>
                <a:gd name="T61" fmla="*/ 92 h 193"/>
                <a:gd name="T62" fmla="*/ 24 w 36"/>
                <a:gd name="T63" fmla="*/ 13 h 193"/>
                <a:gd name="T64" fmla="*/ 25 w 36"/>
                <a:gd name="T65" fmla="*/ 170 h 193"/>
                <a:gd name="T66" fmla="*/ 25 w 36"/>
                <a:gd name="T67" fmla="*/ 116 h 193"/>
                <a:gd name="T68" fmla="*/ 25 w 36"/>
                <a:gd name="T69" fmla="*/ 48 h 193"/>
                <a:gd name="T70" fmla="*/ 25 w 36"/>
                <a:gd name="T71" fmla="*/ 14 h 193"/>
                <a:gd name="T72" fmla="*/ 27 w 36"/>
                <a:gd name="T73" fmla="*/ 163 h 193"/>
                <a:gd name="T74" fmla="*/ 28 w 36"/>
                <a:gd name="T75" fmla="*/ 53 h 193"/>
                <a:gd name="T76" fmla="*/ 28 w 36"/>
                <a:gd name="T77" fmla="*/ 41 h 193"/>
                <a:gd name="T78" fmla="*/ 28 w 36"/>
                <a:gd name="T79" fmla="*/ 26 h 193"/>
                <a:gd name="T80" fmla="*/ 29 w 36"/>
                <a:gd name="T81" fmla="*/ 164 h 193"/>
                <a:gd name="T82" fmla="*/ 30 w 36"/>
                <a:gd name="T83" fmla="*/ 84 h 193"/>
                <a:gd name="T84" fmla="*/ 30 w 36"/>
                <a:gd name="T85" fmla="*/ 83 h 193"/>
                <a:gd name="T86" fmla="*/ 31 w 36"/>
                <a:gd name="T87" fmla="*/ 97 h 193"/>
                <a:gd name="T88" fmla="*/ 31 w 36"/>
                <a:gd name="T89" fmla="*/ 55 h 193"/>
                <a:gd name="T90" fmla="*/ 33 w 36"/>
                <a:gd name="T91" fmla="*/ 81 h 193"/>
                <a:gd name="T92" fmla="*/ 33 w 36"/>
                <a:gd name="T93" fmla="*/ 76 h 193"/>
                <a:gd name="T94" fmla="*/ 33 w 36"/>
                <a:gd name="T95" fmla="*/ 63 h 193"/>
                <a:gd name="T96" fmla="*/ 34 w 36"/>
                <a:gd name="T97" fmla="*/ 122 h 193"/>
                <a:gd name="T98" fmla="*/ 35 w 36"/>
                <a:gd name="T99" fmla="*/ 102 h 193"/>
                <a:gd name="T100" fmla="*/ 35 w 36"/>
                <a:gd name="T101" fmla="*/ 92 h 193"/>
                <a:gd name="T102" fmla="*/ 36 w 36"/>
                <a:gd name="T103" fmla="*/ 145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 h="193">
                  <a:moveTo>
                    <a:pt x="0" y="12"/>
                  </a:moveTo>
                  <a:lnTo>
                    <a:pt x="2" y="106"/>
                  </a:lnTo>
                  <a:lnTo>
                    <a:pt x="2" y="106"/>
                  </a:lnTo>
                  <a:lnTo>
                    <a:pt x="2" y="87"/>
                  </a:lnTo>
                  <a:lnTo>
                    <a:pt x="3" y="38"/>
                  </a:lnTo>
                  <a:lnTo>
                    <a:pt x="4" y="152"/>
                  </a:lnTo>
                  <a:lnTo>
                    <a:pt x="5" y="105"/>
                  </a:lnTo>
                  <a:lnTo>
                    <a:pt x="5" y="100"/>
                  </a:lnTo>
                  <a:lnTo>
                    <a:pt x="5" y="123"/>
                  </a:lnTo>
                  <a:lnTo>
                    <a:pt x="6" y="21"/>
                  </a:lnTo>
                  <a:lnTo>
                    <a:pt x="7" y="90"/>
                  </a:lnTo>
                  <a:lnTo>
                    <a:pt x="7" y="116"/>
                  </a:lnTo>
                  <a:lnTo>
                    <a:pt x="8" y="161"/>
                  </a:lnTo>
                  <a:lnTo>
                    <a:pt x="10" y="118"/>
                  </a:lnTo>
                  <a:lnTo>
                    <a:pt x="10" y="110"/>
                  </a:lnTo>
                  <a:lnTo>
                    <a:pt x="12" y="30"/>
                  </a:lnTo>
                  <a:lnTo>
                    <a:pt x="12" y="37"/>
                  </a:lnTo>
                  <a:lnTo>
                    <a:pt x="13" y="8"/>
                  </a:lnTo>
                  <a:lnTo>
                    <a:pt x="13" y="0"/>
                  </a:lnTo>
                  <a:lnTo>
                    <a:pt x="15" y="137"/>
                  </a:lnTo>
                  <a:lnTo>
                    <a:pt x="15" y="128"/>
                  </a:lnTo>
                  <a:lnTo>
                    <a:pt x="16" y="193"/>
                  </a:lnTo>
                  <a:lnTo>
                    <a:pt x="17" y="76"/>
                  </a:lnTo>
                  <a:lnTo>
                    <a:pt x="17" y="129"/>
                  </a:lnTo>
                  <a:lnTo>
                    <a:pt x="18" y="135"/>
                  </a:lnTo>
                  <a:lnTo>
                    <a:pt x="19" y="41"/>
                  </a:lnTo>
                  <a:lnTo>
                    <a:pt x="20" y="62"/>
                  </a:lnTo>
                  <a:lnTo>
                    <a:pt x="20" y="73"/>
                  </a:lnTo>
                  <a:lnTo>
                    <a:pt x="22" y="137"/>
                  </a:lnTo>
                  <a:lnTo>
                    <a:pt x="22" y="118"/>
                  </a:lnTo>
                  <a:lnTo>
                    <a:pt x="23" y="92"/>
                  </a:lnTo>
                  <a:lnTo>
                    <a:pt x="24" y="13"/>
                  </a:lnTo>
                  <a:lnTo>
                    <a:pt x="25" y="170"/>
                  </a:lnTo>
                  <a:lnTo>
                    <a:pt x="25" y="116"/>
                  </a:lnTo>
                  <a:lnTo>
                    <a:pt x="25" y="48"/>
                  </a:lnTo>
                  <a:lnTo>
                    <a:pt x="25" y="14"/>
                  </a:lnTo>
                  <a:lnTo>
                    <a:pt x="27" y="163"/>
                  </a:lnTo>
                  <a:lnTo>
                    <a:pt x="28" y="53"/>
                  </a:lnTo>
                  <a:lnTo>
                    <a:pt x="28" y="41"/>
                  </a:lnTo>
                  <a:lnTo>
                    <a:pt x="28" y="26"/>
                  </a:lnTo>
                  <a:lnTo>
                    <a:pt x="29" y="164"/>
                  </a:lnTo>
                  <a:lnTo>
                    <a:pt x="30" y="84"/>
                  </a:lnTo>
                  <a:lnTo>
                    <a:pt x="30" y="83"/>
                  </a:lnTo>
                  <a:lnTo>
                    <a:pt x="31" y="97"/>
                  </a:lnTo>
                  <a:lnTo>
                    <a:pt x="31" y="55"/>
                  </a:lnTo>
                  <a:lnTo>
                    <a:pt x="33" y="81"/>
                  </a:lnTo>
                  <a:lnTo>
                    <a:pt x="33" y="76"/>
                  </a:lnTo>
                  <a:lnTo>
                    <a:pt x="33" y="63"/>
                  </a:lnTo>
                  <a:lnTo>
                    <a:pt x="34" y="122"/>
                  </a:lnTo>
                  <a:lnTo>
                    <a:pt x="35" y="102"/>
                  </a:lnTo>
                  <a:lnTo>
                    <a:pt x="35" y="92"/>
                  </a:lnTo>
                  <a:lnTo>
                    <a:pt x="36" y="145"/>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03" name="Freeform 986">
              <a:extLst>
                <a:ext uri="{FF2B5EF4-FFF2-40B4-BE49-F238E27FC236}">
                  <a16:creationId xmlns:a16="http://schemas.microsoft.com/office/drawing/2014/main" id="{631C5F57-8A73-489B-8A81-F914B1D09C49}"/>
                </a:ext>
              </a:extLst>
            </p:cNvPr>
            <p:cNvSpPr>
              <a:spLocks/>
            </p:cNvSpPr>
            <p:nvPr/>
          </p:nvSpPr>
          <p:spPr bwMode="auto">
            <a:xfrm>
              <a:off x="954909" y="2728315"/>
              <a:ext cx="60199" cy="378847"/>
            </a:xfrm>
            <a:custGeom>
              <a:avLst/>
              <a:gdLst>
                <a:gd name="T0" fmla="*/ 0 w 41"/>
                <a:gd name="T1" fmla="*/ 88 h 200"/>
                <a:gd name="T2" fmla="*/ 1 w 41"/>
                <a:gd name="T3" fmla="*/ 141 h 200"/>
                <a:gd name="T4" fmla="*/ 3 w 41"/>
                <a:gd name="T5" fmla="*/ 46 h 200"/>
                <a:gd name="T6" fmla="*/ 3 w 41"/>
                <a:gd name="T7" fmla="*/ 11 h 200"/>
                <a:gd name="T8" fmla="*/ 3 w 41"/>
                <a:gd name="T9" fmla="*/ 8 h 200"/>
                <a:gd name="T10" fmla="*/ 4 w 41"/>
                <a:gd name="T11" fmla="*/ 128 h 200"/>
                <a:gd name="T12" fmla="*/ 5 w 41"/>
                <a:gd name="T13" fmla="*/ 118 h 200"/>
                <a:gd name="T14" fmla="*/ 6 w 41"/>
                <a:gd name="T15" fmla="*/ 111 h 200"/>
                <a:gd name="T16" fmla="*/ 7 w 41"/>
                <a:gd name="T17" fmla="*/ 45 h 200"/>
                <a:gd name="T18" fmla="*/ 8 w 41"/>
                <a:gd name="T19" fmla="*/ 66 h 200"/>
                <a:gd name="T20" fmla="*/ 8 w 41"/>
                <a:gd name="T21" fmla="*/ 59 h 200"/>
                <a:gd name="T22" fmla="*/ 9 w 41"/>
                <a:gd name="T23" fmla="*/ 158 h 200"/>
                <a:gd name="T24" fmla="*/ 10 w 41"/>
                <a:gd name="T25" fmla="*/ 129 h 200"/>
                <a:gd name="T26" fmla="*/ 11 w 41"/>
                <a:gd name="T27" fmla="*/ 107 h 200"/>
                <a:gd name="T28" fmla="*/ 13 w 41"/>
                <a:gd name="T29" fmla="*/ 72 h 200"/>
                <a:gd name="T30" fmla="*/ 13 w 41"/>
                <a:gd name="T31" fmla="*/ 77 h 200"/>
                <a:gd name="T32" fmla="*/ 13 w 41"/>
                <a:gd name="T33" fmla="*/ 84 h 200"/>
                <a:gd name="T34" fmla="*/ 15 w 41"/>
                <a:gd name="T35" fmla="*/ 27 h 200"/>
                <a:gd name="T36" fmla="*/ 15 w 41"/>
                <a:gd name="T37" fmla="*/ 36 h 200"/>
                <a:gd name="T38" fmla="*/ 16 w 41"/>
                <a:gd name="T39" fmla="*/ 56 h 200"/>
                <a:gd name="T40" fmla="*/ 17 w 41"/>
                <a:gd name="T41" fmla="*/ 53 h 200"/>
                <a:gd name="T42" fmla="*/ 18 w 41"/>
                <a:gd name="T43" fmla="*/ 167 h 200"/>
                <a:gd name="T44" fmla="*/ 18 w 41"/>
                <a:gd name="T45" fmla="*/ 192 h 200"/>
                <a:gd name="T46" fmla="*/ 18 w 41"/>
                <a:gd name="T47" fmla="*/ 200 h 200"/>
                <a:gd name="T48" fmla="*/ 20 w 41"/>
                <a:gd name="T49" fmla="*/ 68 h 200"/>
                <a:gd name="T50" fmla="*/ 21 w 41"/>
                <a:gd name="T51" fmla="*/ 121 h 200"/>
                <a:gd name="T52" fmla="*/ 21 w 41"/>
                <a:gd name="T53" fmla="*/ 108 h 200"/>
                <a:gd name="T54" fmla="*/ 21 w 41"/>
                <a:gd name="T55" fmla="*/ 15 h 200"/>
                <a:gd name="T56" fmla="*/ 23 w 41"/>
                <a:gd name="T57" fmla="*/ 15 h 200"/>
                <a:gd name="T58" fmla="*/ 23 w 41"/>
                <a:gd name="T59" fmla="*/ 28 h 200"/>
                <a:gd name="T60" fmla="*/ 26 w 41"/>
                <a:gd name="T61" fmla="*/ 130 h 200"/>
                <a:gd name="T62" fmla="*/ 26 w 41"/>
                <a:gd name="T63" fmla="*/ 152 h 200"/>
                <a:gd name="T64" fmla="*/ 26 w 41"/>
                <a:gd name="T65" fmla="*/ 166 h 200"/>
                <a:gd name="T66" fmla="*/ 27 w 41"/>
                <a:gd name="T67" fmla="*/ 73 h 200"/>
                <a:gd name="T68" fmla="*/ 28 w 41"/>
                <a:gd name="T69" fmla="*/ 74 h 200"/>
                <a:gd name="T70" fmla="*/ 28 w 41"/>
                <a:gd name="T71" fmla="*/ 66 h 200"/>
                <a:gd name="T72" fmla="*/ 30 w 41"/>
                <a:gd name="T73" fmla="*/ 98 h 200"/>
                <a:gd name="T74" fmla="*/ 31 w 41"/>
                <a:gd name="T75" fmla="*/ 47 h 200"/>
                <a:gd name="T76" fmla="*/ 31 w 41"/>
                <a:gd name="T77" fmla="*/ 48 h 200"/>
                <a:gd name="T78" fmla="*/ 31 w 41"/>
                <a:gd name="T79" fmla="*/ 56 h 200"/>
                <a:gd name="T80" fmla="*/ 32 w 41"/>
                <a:gd name="T81" fmla="*/ 106 h 200"/>
                <a:gd name="T82" fmla="*/ 33 w 41"/>
                <a:gd name="T83" fmla="*/ 32 h 200"/>
                <a:gd name="T84" fmla="*/ 33 w 41"/>
                <a:gd name="T85" fmla="*/ 97 h 200"/>
                <a:gd name="T86" fmla="*/ 34 w 41"/>
                <a:gd name="T87" fmla="*/ 110 h 200"/>
                <a:gd name="T88" fmla="*/ 35 w 41"/>
                <a:gd name="T89" fmla="*/ 56 h 200"/>
                <a:gd name="T90" fmla="*/ 36 w 41"/>
                <a:gd name="T91" fmla="*/ 158 h 200"/>
                <a:gd name="T92" fmla="*/ 36 w 41"/>
                <a:gd name="T93" fmla="*/ 143 h 200"/>
                <a:gd name="T94" fmla="*/ 38 w 41"/>
                <a:gd name="T95" fmla="*/ 0 h 200"/>
                <a:gd name="T96" fmla="*/ 38 w 41"/>
                <a:gd name="T97" fmla="*/ 10 h 200"/>
                <a:gd name="T98" fmla="*/ 39 w 41"/>
                <a:gd name="T99" fmla="*/ 30 h 200"/>
                <a:gd name="T100" fmla="*/ 40 w 41"/>
                <a:gd name="T101" fmla="*/ 147 h 200"/>
                <a:gd name="T102" fmla="*/ 41 w 41"/>
                <a:gd name="T103" fmla="*/ 13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 h="200">
                  <a:moveTo>
                    <a:pt x="0" y="88"/>
                  </a:moveTo>
                  <a:lnTo>
                    <a:pt x="1" y="141"/>
                  </a:lnTo>
                  <a:lnTo>
                    <a:pt x="3" y="46"/>
                  </a:lnTo>
                  <a:lnTo>
                    <a:pt x="3" y="11"/>
                  </a:lnTo>
                  <a:lnTo>
                    <a:pt x="3" y="8"/>
                  </a:lnTo>
                  <a:lnTo>
                    <a:pt x="4" y="128"/>
                  </a:lnTo>
                  <a:lnTo>
                    <a:pt x="5" y="118"/>
                  </a:lnTo>
                  <a:lnTo>
                    <a:pt x="6" y="111"/>
                  </a:lnTo>
                  <a:lnTo>
                    <a:pt x="7" y="45"/>
                  </a:lnTo>
                  <a:lnTo>
                    <a:pt x="8" y="66"/>
                  </a:lnTo>
                  <a:lnTo>
                    <a:pt x="8" y="59"/>
                  </a:lnTo>
                  <a:lnTo>
                    <a:pt x="9" y="158"/>
                  </a:lnTo>
                  <a:lnTo>
                    <a:pt x="10" y="129"/>
                  </a:lnTo>
                  <a:lnTo>
                    <a:pt x="11" y="107"/>
                  </a:lnTo>
                  <a:lnTo>
                    <a:pt x="13" y="72"/>
                  </a:lnTo>
                  <a:lnTo>
                    <a:pt x="13" y="77"/>
                  </a:lnTo>
                  <a:lnTo>
                    <a:pt x="13" y="84"/>
                  </a:lnTo>
                  <a:lnTo>
                    <a:pt x="15" y="27"/>
                  </a:lnTo>
                  <a:lnTo>
                    <a:pt x="15" y="36"/>
                  </a:lnTo>
                  <a:lnTo>
                    <a:pt x="16" y="56"/>
                  </a:lnTo>
                  <a:lnTo>
                    <a:pt x="17" y="53"/>
                  </a:lnTo>
                  <a:lnTo>
                    <a:pt x="18" y="167"/>
                  </a:lnTo>
                  <a:lnTo>
                    <a:pt x="18" y="192"/>
                  </a:lnTo>
                  <a:lnTo>
                    <a:pt x="18" y="200"/>
                  </a:lnTo>
                  <a:lnTo>
                    <a:pt x="20" y="68"/>
                  </a:lnTo>
                  <a:lnTo>
                    <a:pt x="21" y="121"/>
                  </a:lnTo>
                  <a:lnTo>
                    <a:pt x="21" y="108"/>
                  </a:lnTo>
                  <a:lnTo>
                    <a:pt x="21" y="15"/>
                  </a:lnTo>
                  <a:lnTo>
                    <a:pt x="23" y="15"/>
                  </a:lnTo>
                  <a:lnTo>
                    <a:pt x="23" y="28"/>
                  </a:lnTo>
                  <a:lnTo>
                    <a:pt x="26" y="130"/>
                  </a:lnTo>
                  <a:lnTo>
                    <a:pt x="26" y="152"/>
                  </a:lnTo>
                  <a:lnTo>
                    <a:pt x="26" y="166"/>
                  </a:lnTo>
                  <a:lnTo>
                    <a:pt x="27" y="73"/>
                  </a:lnTo>
                  <a:lnTo>
                    <a:pt x="28" y="74"/>
                  </a:lnTo>
                  <a:lnTo>
                    <a:pt x="28" y="66"/>
                  </a:lnTo>
                  <a:lnTo>
                    <a:pt x="30" y="98"/>
                  </a:lnTo>
                  <a:lnTo>
                    <a:pt x="31" y="47"/>
                  </a:lnTo>
                  <a:lnTo>
                    <a:pt x="31" y="48"/>
                  </a:lnTo>
                  <a:lnTo>
                    <a:pt x="31" y="56"/>
                  </a:lnTo>
                  <a:lnTo>
                    <a:pt x="32" y="106"/>
                  </a:lnTo>
                  <a:lnTo>
                    <a:pt x="33" y="32"/>
                  </a:lnTo>
                  <a:lnTo>
                    <a:pt x="33" y="97"/>
                  </a:lnTo>
                  <a:lnTo>
                    <a:pt x="34" y="110"/>
                  </a:lnTo>
                  <a:lnTo>
                    <a:pt x="35" y="56"/>
                  </a:lnTo>
                  <a:lnTo>
                    <a:pt x="36" y="158"/>
                  </a:lnTo>
                  <a:lnTo>
                    <a:pt x="36" y="143"/>
                  </a:lnTo>
                  <a:lnTo>
                    <a:pt x="38" y="0"/>
                  </a:lnTo>
                  <a:lnTo>
                    <a:pt x="38" y="10"/>
                  </a:lnTo>
                  <a:lnTo>
                    <a:pt x="39" y="30"/>
                  </a:lnTo>
                  <a:lnTo>
                    <a:pt x="40" y="147"/>
                  </a:lnTo>
                  <a:lnTo>
                    <a:pt x="41" y="138"/>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04" name="Freeform 987">
              <a:extLst>
                <a:ext uri="{FF2B5EF4-FFF2-40B4-BE49-F238E27FC236}">
                  <a16:creationId xmlns:a16="http://schemas.microsoft.com/office/drawing/2014/main" id="{F1F548FF-5810-4726-A9D7-913054441C8A}"/>
                </a:ext>
              </a:extLst>
            </p:cNvPr>
            <p:cNvSpPr>
              <a:spLocks/>
            </p:cNvSpPr>
            <p:nvPr/>
          </p:nvSpPr>
          <p:spPr bwMode="auto">
            <a:xfrm>
              <a:off x="1013640" y="2658226"/>
              <a:ext cx="54326" cy="452724"/>
            </a:xfrm>
            <a:custGeom>
              <a:avLst/>
              <a:gdLst>
                <a:gd name="T0" fmla="*/ 0 w 37"/>
                <a:gd name="T1" fmla="*/ 184 h 239"/>
                <a:gd name="T2" fmla="*/ 1 w 37"/>
                <a:gd name="T3" fmla="*/ 175 h 239"/>
                <a:gd name="T4" fmla="*/ 1 w 37"/>
                <a:gd name="T5" fmla="*/ 167 h 239"/>
                <a:gd name="T6" fmla="*/ 3 w 37"/>
                <a:gd name="T7" fmla="*/ 21 h 239"/>
                <a:gd name="T8" fmla="*/ 4 w 37"/>
                <a:gd name="T9" fmla="*/ 111 h 239"/>
                <a:gd name="T10" fmla="*/ 4 w 37"/>
                <a:gd name="T11" fmla="*/ 103 h 239"/>
                <a:gd name="T12" fmla="*/ 4 w 37"/>
                <a:gd name="T13" fmla="*/ 88 h 239"/>
                <a:gd name="T14" fmla="*/ 5 w 37"/>
                <a:gd name="T15" fmla="*/ 218 h 239"/>
                <a:gd name="T16" fmla="*/ 6 w 37"/>
                <a:gd name="T17" fmla="*/ 135 h 239"/>
                <a:gd name="T18" fmla="*/ 6 w 37"/>
                <a:gd name="T19" fmla="*/ 128 h 239"/>
                <a:gd name="T20" fmla="*/ 7 w 37"/>
                <a:gd name="T21" fmla="*/ 164 h 239"/>
                <a:gd name="T22" fmla="*/ 8 w 37"/>
                <a:gd name="T23" fmla="*/ 92 h 239"/>
                <a:gd name="T24" fmla="*/ 9 w 37"/>
                <a:gd name="T25" fmla="*/ 125 h 239"/>
                <a:gd name="T26" fmla="*/ 9 w 37"/>
                <a:gd name="T27" fmla="*/ 118 h 239"/>
                <a:gd name="T28" fmla="*/ 10 w 37"/>
                <a:gd name="T29" fmla="*/ 44 h 239"/>
                <a:gd name="T30" fmla="*/ 11 w 37"/>
                <a:gd name="T31" fmla="*/ 86 h 239"/>
                <a:gd name="T32" fmla="*/ 11 w 37"/>
                <a:gd name="T33" fmla="*/ 94 h 239"/>
                <a:gd name="T34" fmla="*/ 12 w 37"/>
                <a:gd name="T35" fmla="*/ 85 h 239"/>
                <a:gd name="T36" fmla="*/ 13 w 37"/>
                <a:gd name="T37" fmla="*/ 227 h 239"/>
                <a:gd name="T38" fmla="*/ 14 w 37"/>
                <a:gd name="T39" fmla="*/ 166 h 239"/>
                <a:gd name="T40" fmla="*/ 14 w 37"/>
                <a:gd name="T41" fmla="*/ 129 h 239"/>
                <a:gd name="T42" fmla="*/ 14 w 37"/>
                <a:gd name="T43" fmla="*/ 154 h 239"/>
                <a:gd name="T44" fmla="*/ 15 w 37"/>
                <a:gd name="T45" fmla="*/ 79 h 239"/>
                <a:gd name="T46" fmla="*/ 16 w 37"/>
                <a:gd name="T47" fmla="*/ 131 h 239"/>
                <a:gd name="T48" fmla="*/ 17 w 37"/>
                <a:gd name="T49" fmla="*/ 159 h 239"/>
                <a:gd name="T50" fmla="*/ 17 w 37"/>
                <a:gd name="T51" fmla="*/ 239 h 239"/>
                <a:gd name="T52" fmla="*/ 19 w 37"/>
                <a:gd name="T53" fmla="*/ 0 h 239"/>
                <a:gd name="T54" fmla="*/ 19 w 37"/>
                <a:gd name="T55" fmla="*/ 43 h 239"/>
                <a:gd name="T56" fmla="*/ 19 w 37"/>
                <a:gd name="T57" fmla="*/ 93 h 239"/>
                <a:gd name="T58" fmla="*/ 20 w 37"/>
                <a:gd name="T59" fmla="*/ 47 h 239"/>
                <a:gd name="T60" fmla="*/ 21 w 37"/>
                <a:gd name="T61" fmla="*/ 213 h 239"/>
                <a:gd name="T62" fmla="*/ 21 w 37"/>
                <a:gd name="T63" fmla="*/ 210 h 239"/>
                <a:gd name="T64" fmla="*/ 22 w 37"/>
                <a:gd name="T65" fmla="*/ 199 h 239"/>
                <a:gd name="T66" fmla="*/ 22 w 37"/>
                <a:gd name="T67" fmla="*/ 97 h 239"/>
                <a:gd name="T68" fmla="*/ 24 w 37"/>
                <a:gd name="T69" fmla="*/ 130 h 239"/>
                <a:gd name="T70" fmla="*/ 24 w 37"/>
                <a:gd name="T71" fmla="*/ 126 h 239"/>
                <a:gd name="T72" fmla="*/ 25 w 37"/>
                <a:gd name="T73" fmla="*/ 105 h 239"/>
                <a:gd name="T74" fmla="*/ 26 w 37"/>
                <a:gd name="T75" fmla="*/ 165 h 239"/>
                <a:gd name="T76" fmla="*/ 26 w 37"/>
                <a:gd name="T77" fmla="*/ 129 h 239"/>
                <a:gd name="T78" fmla="*/ 27 w 37"/>
                <a:gd name="T79" fmla="*/ 139 h 239"/>
                <a:gd name="T80" fmla="*/ 28 w 37"/>
                <a:gd name="T81" fmla="*/ 146 h 239"/>
                <a:gd name="T82" fmla="*/ 29 w 37"/>
                <a:gd name="T83" fmla="*/ 43 h 239"/>
                <a:gd name="T84" fmla="*/ 29 w 37"/>
                <a:gd name="T85" fmla="*/ 52 h 239"/>
                <a:gd name="T86" fmla="*/ 31 w 37"/>
                <a:gd name="T87" fmla="*/ 149 h 239"/>
                <a:gd name="T88" fmla="*/ 32 w 37"/>
                <a:gd name="T89" fmla="*/ 131 h 239"/>
                <a:gd name="T90" fmla="*/ 32 w 37"/>
                <a:gd name="T91" fmla="*/ 116 h 239"/>
                <a:gd name="T92" fmla="*/ 33 w 37"/>
                <a:gd name="T93" fmla="*/ 161 h 239"/>
                <a:gd name="T94" fmla="*/ 34 w 37"/>
                <a:gd name="T95" fmla="*/ 105 h 239"/>
                <a:gd name="T96" fmla="*/ 34 w 37"/>
                <a:gd name="T97" fmla="*/ 114 h 239"/>
                <a:gd name="T98" fmla="*/ 35 w 37"/>
                <a:gd name="T99" fmla="*/ 136 h 239"/>
                <a:gd name="T100" fmla="*/ 36 w 37"/>
                <a:gd name="T101" fmla="*/ 82 h 239"/>
                <a:gd name="T102" fmla="*/ 37 w 37"/>
                <a:gd name="T103" fmla="*/ 103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 h="239">
                  <a:moveTo>
                    <a:pt x="0" y="184"/>
                  </a:moveTo>
                  <a:lnTo>
                    <a:pt x="1" y="175"/>
                  </a:lnTo>
                  <a:lnTo>
                    <a:pt x="1" y="167"/>
                  </a:lnTo>
                  <a:lnTo>
                    <a:pt x="3" y="21"/>
                  </a:lnTo>
                  <a:lnTo>
                    <a:pt x="4" y="111"/>
                  </a:lnTo>
                  <a:lnTo>
                    <a:pt x="4" y="103"/>
                  </a:lnTo>
                  <a:lnTo>
                    <a:pt x="4" y="88"/>
                  </a:lnTo>
                  <a:lnTo>
                    <a:pt x="5" y="218"/>
                  </a:lnTo>
                  <a:lnTo>
                    <a:pt x="6" y="135"/>
                  </a:lnTo>
                  <a:lnTo>
                    <a:pt x="6" y="128"/>
                  </a:lnTo>
                  <a:lnTo>
                    <a:pt x="7" y="164"/>
                  </a:lnTo>
                  <a:lnTo>
                    <a:pt x="8" y="92"/>
                  </a:lnTo>
                  <a:lnTo>
                    <a:pt x="9" y="125"/>
                  </a:lnTo>
                  <a:lnTo>
                    <a:pt x="9" y="118"/>
                  </a:lnTo>
                  <a:lnTo>
                    <a:pt x="10" y="44"/>
                  </a:lnTo>
                  <a:lnTo>
                    <a:pt x="11" y="86"/>
                  </a:lnTo>
                  <a:lnTo>
                    <a:pt x="11" y="94"/>
                  </a:lnTo>
                  <a:lnTo>
                    <a:pt x="12" y="85"/>
                  </a:lnTo>
                  <a:lnTo>
                    <a:pt x="13" y="227"/>
                  </a:lnTo>
                  <a:lnTo>
                    <a:pt x="14" y="166"/>
                  </a:lnTo>
                  <a:lnTo>
                    <a:pt x="14" y="129"/>
                  </a:lnTo>
                  <a:lnTo>
                    <a:pt x="14" y="154"/>
                  </a:lnTo>
                  <a:lnTo>
                    <a:pt x="15" y="79"/>
                  </a:lnTo>
                  <a:lnTo>
                    <a:pt x="16" y="131"/>
                  </a:lnTo>
                  <a:lnTo>
                    <a:pt x="17" y="159"/>
                  </a:lnTo>
                  <a:lnTo>
                    <a:pt x="17" y="239"/>
                  </a:lnTo>
                  <a:lnTo>
                    <a:pt x="19" y="0"/>
                  </a:lnTo>
                  <a:lnTo>
                    <a:pt x="19" y="43"/>
                  </a:lnTo>
                  <a:lnTo>
                    <a:pt x="19" y="93"/>
                  </a:lnTo>
                  <a:lnTo>
                    <a:pt x="20" y="47"/>
                  </a:lnTo>
                  <a:lnTo>
                    <a:pt x="21" y="213"/>
                  </a:lnTo>
                  <a:lnTo>
                    <a:pt x="21" y="210"/>
                  </a:lnTo>
                  <a:lnTo>
                    <a:pt x="22" y="199"/>
                  </a:lnTo>
                  <a:lnTo>
                    <a:pt x="22" y="97"/>
                  </a:lnTo>
                  <a:lnTo>
                    <a:pt x="24" y="130"/>
                  </a:lnTo>
                  <a:lnTo>
                    <a:pt x="24" y="126"/>
                  </a:lnTo>
                  <a:lnTo>
                    <a:pt x="25" y="105"/>
                  </a:lnTo>
                  <a:lnTo>
                    <a:pt x="26" y="165"/>
                  </a:lnTo>
                  <a:lnTo>
                    <a:pt x="26" y="129"/>
                  </a:lnTo>
                  <a:lnTo>
                    <a:pt x="27" y="139"/>
                  </a:lnTo>
                  <a:lnTo>
                    <a:pt x="28" y="146"/>
                  </a:lnTo>
                  <a:lnTo>
                    <a:pt x="29" y="43"/>
                  </a:lnTo>
                  <a:lnTo>
                    <a:pt x="29" y="52"/>
                  </a:lnTo>
                  <a:lnTo>
                    <a:pt x="31" y="149"/>
                  </a:lnTo>
                  <a:lnTo>
                    <a:pt x="32" y="131"/>
                  </a:lnTo>
                  <a:lnTo>
                    <a:pt x="32" y="116"/>
                  </a:lnTo>
                  <a:lnTo>
                    <a:pt x="33" y="161"/>
                  </a:lnTo>
                  <a:lnTo>
                    <a:pt x="34" y="105"/>
                  </a:lnTo>
                  <a:lnTo>
                    <a:pt x="34" y="114"/>
                  </a:lnTo>
                  <a:lnTo>
                    <a:pt x="35" y="136"/>
                  </a:lnTo>
                  <a:lnTo>
                    <a:pt x="36" y="82"/>
                  </a:lnTo>
                  <a:lnTo>
                    <a:pt x="37" y="103"/>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05" name="Freeform 988">
              <a:extLst>
                <a:ext uri="{FF2B5EF4-FFF2-40B4-BE49-F238E27FC236}">
                  <a16:creationId xmlns:a16="http://schemas.microsoft.com/office/drawing/2014/main" id="{ACBBE95A-F172-4E6C-8F62-52E4E915ABBA}"/>
                </a:ext>
              </a:extLst>
            </p:cNvPr>
            <p:cNvSpPr>
              <a:spLocks/>
            </p:cNvSpPr>
            <p:nvPr/>
          </p:nvSpPr>
          <p:spPr bwMode="auto">
            <a:xfrm>
              <a:off x="1066497" y="2813556"/>
              <a:ext cx="52857" cy="155327"/>
            </a:xfrm>
            <a:custGeom>
              <a:avLst/>
              <a:gdLst>
                <a:gd name="T0" fmla="*/ 0 w 36"/>
                <a:gd name="T1" fmla="*/ 0 h 82"/>
                <a:gd name="T2" fmla="*/ 1 w 36"/>
                <a:gd name="T3" fmla="*/ 21 h 82"/>
                <a:gd name="T4" fmla="*/ 1 w 36"/>
                <a:gd name="T5" fmla="*/ 14 h 82"/>
                <a:gd name="T6" fmla="*/ 1 w 36"/>
                <a:gd name="T7" fmla="*/ 13 h 82"/>
                <a:gd name="T8" fmla="*/ 2 w 36"/>
                <a:gd name="T9" fmla="*/ 82 h 82"/>
                <a:gd name="T10" fmla="*/ 3 w 36"/>
                <a:gd name="T11" fmla="*/ 61 h 82"/>
                <a:gd name="T12" fmla="*/ 3 w 36"/>
                <a:gd name="T13" fmla="*/ 55 h 82"/>
                <a:gd name="T14" fmla="*/ 5 w 36"/>
                <a:gd name="T15" fmla="*/ 25 h 82"/>
                <a:gd name="T16" fmla="*/ 6 w 36"/>
                <a:gd name="T17" fmla="*/ 45 h 82"/>
                <a:gd name="T18" fmla="*/ 6 w 36"/>
                <a:gd name="T19" fmla="*/ 42 h 82"/>
                <a:gd name="T20" fmla="*/ 7 w 36"/>
                <a:gd name="T21" fmla="*/ 50 h 82"/>
                <a:gd name="T22" fmla="*/ 8 w 36"/>
                <a:gd name="T23" fmla="*/ 38 h 82"/>
                <a:gd name="T24" fmla="*/ 8 w 36"/>
                <a:gd name="T25" fmla="*/ 39 h 82"/>
                <a:gd name="T26" fmla="*/ 9 w 36"/>
                <a:gd name="T27" fmla="*/ 40 h 82"/>
                <a:gd name="T28" fmla="*/ 9 w 36"/>
                <a:gd name="T29" fmla="*/ 33 h 82"/>
                <a:gd name="T30" fmla="*/ 10 w 36"/>
                <a:gd name="T31" fmla="*/ 45 h 82"/>
                <a:gd name="T32" fmla="*/ 11 w 36"/>
                <a:gd name="T33" fmla="*/ 43 h 82"/>
                <a:gd name="T34" fmla="*/ 11 w 36"/>
                <a:gd name="T35" fmla="*/ 46 h 82"/>
                <a:gd name="T36" fmla="*/ 12 w 36"/>
                <a:gd name="T37" fmla="*/ 55 h 82"/>
                <a:gd name="T38" fmla="*/ 13 w 36"/>
                <a:gd name="T39" fmla="*/ 37 h 82"/>
                <a:gd name="T40" fmla="*/ 13 w 36"/>
                <a:gd name="T41" fmla="*/ 43 h 82"/>
                <a:gd name="T42" fmla="*/ 14 w 36"/>
                <a:gd name="T43" fmla="*/ 40 h 82"/>
                <a:gd name="T44" fmla="*/ 14 w 36"/>
                <a:gd name="T45" fmla="*/ 35 h 82"/>
                <a:gd name="T46" fmla="*/ 16 w 36"/>
                <a:gd name="T47" fmla="*/ 47 h 82"/>
                <a:gd name="T48" fmla="*/ 16 w 36"/>
                <a:gd name="T49" fmla="*/ 44 h 82"/>
                <a:gd name="T50" fmla="*/ 16 w 36"/>
                <a:gd name="T51" fmla="*/ 43 h 82"/>
                <a:gd name="T52" fmla="*/ 17 w 36"/>
                <a:gd name="T53" fmla="*/ 46 h 82"/>
                <a:gd name="T54" fmla="*/ 18 w 36"/>
                <a:gd name="T55" fmla="*/ 34 h 82"/>
                <a:gd name="T56" fmla="*/ 18 w 36"/>
                <a:gd name="T57" fmla="*/ 35 h 82"/>
                <a:gd name="T58" fmla="*/ 19 w 36"/>
                <a:gd name="T59" fmla="*/ 37 h 82"/>
                <a:gd name="T60" fmla="*/ 21 w 36"/>
                <a:gd name="T61" fmla="*/ 47 h 82"/>
                <a:gd name="T62" fmla="*/ 21 w 36"/>
                <a:gd name="T63" fmla="*/ 44 h 82"/>
                <a:gd name="T64" fmla="*/ 21 w 36"/>
                <a:gd name="T65" fmla="*/ 43 h 82"/>
                <a:gd name="T66" fmla="*/ 22 w 36"/>
                <a:gd name="T67" fmla="*/ 45 h 82"/>
                <a:gd name="T68" fmla="*/ 23 w 36"/>
                <a:gd name="T69" fmla="*/ 37 h 82"/>
                <a:gd name="T70" fmla="*/ 24 w 36"/>
                <a:gd name="T71" fmla="*/ 39 h 82"/>
                <a:gd name="T72" fmla="*/ 24 w 36"/>
                <a:gd name="T73" fmla="*/ 39 h 82"/>
                <a:gd name="T74" fmla="*/ 24 w 36"/>
                <a:gd name="T75" fmla="*/ 38 h 82"/>
                <a:gd name="T76" fmla="*/ 26 w 36"/>
                <a:gd name="T77" fmla="*/ 48 h 82"/>
                <a:gd name="T78" fmla="*/ 26 w 36"/>
                <a:gd name="T79" fmla="*/ 48 h 82"/>
                <a:gd name="T80" fmla="*/ 28 w 36"/>
                <a:gd name="T81" fmla="*/ 31 h 82"/>
                <a:gd name="T82" fmla="*/ 29 w 36"/>
                <a:gd name="T83" fmla="*/ 41 h 82"/>
                <a:gd name="T84" fmla="*/ 29 w 36"/>
                <a:gd name="T85" fmla="*/ 43 h 82"/>
                <a:gd name="T86" fmla="*/ 29 w 36"/>
                <a:gd name="T87" fmla="*/ 49 h 82"/>
                <a:gd name="T88" fmla="*/ 31 w 36"/>
                <a:gd name="T89" fmla="*/ 42 h 82"/>
                <a:gd name="T90" fmla="*/ 31 w 36"/>
                <a:gd name="T91" fmla="*/ 41 h 82"/>
                <a:gd name="T92" fmla="*/ 32 w 36"/>
                <a:gd name="T93" fmla="*/ 35 h 82"/>
                <a:gd name="T94" fmla="*/ 34 w 36"/>
                <a:gd name="T95" fmla="*/ 44 h 82"/>
                <a:gd name="T96" fmla="*/ 34 w 36"/>
                <a:gd name="T97" fmla="*/ 44 h 82"/>
                <a:gd name="T98" fmla="*/ 35 w 36"/>
                <a:gd name="T99" fmla="*/ 49 h 82"/>
                <a:gd name="T100" fmla="*/ 36 w 36"/>
                <a:gd name="T101" fmla="*/ 41 h 82"/>
                <a:gd name="T102" fmla="*/ 36 w 36"/>
                <a:gd name="T103" fmla="*/ 4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 h="82">
                  <a:moveTo>
                    <a:pt x="0" y="0"/>
                  </a:moveTo>
                  <a:lnTo>
                    <a:pt x="1" y="21"/>
                  </a:lnTo>
                  <a:lnTo>
                    <a:pt x="1" y="14"/>
                  </a:lnTo>
                  <a:lnTo>
                    <a:pt x="1" y="13"/>
                  </a:lnTo>
                  <a:lnTo>
                    <a:pt x="2" y="82"/>
                  </a:lnTo>
                  <a:lnTo>
                    <a:pt x="3" y="61"/>
                  </a:lnTo>
                  <a:lnTo>
                    <a:pt x="3" y="55"/>
                  </a:lnTo>
                  <a:lnTo>
                    <a:pt x="5" y="25"/>
                  </a:lnTo>
                  <a:lnTo>
                    <a:pt x="6" y="45"/>
                  </a:lnTo>
                  <a:lnTo>
                    <a:pt x="6" y="42"/>
                  </a:lnTo>
                  <a:lnTo>
                    <a:pt x="7" y="50"/>
                  </a:lnTo>
                  <a:lnTo>
                    <a:pt x="8" y="38"/>
                  </a:lnTo>
                  <a:lnTo>
                    <a:pt x="8" y="39"/>
                  </a:lnTo>
                  <a:lnTo>
                    <a:pt x="9" y="40"/>
                  </a:lnTo>
                  <a:lnTo>
                    <a:pt x="9" y="33"/>
                  </a:lnTo>
                  <a:lnTo>
                    <a:pt x="10" y="45"/>
                  </a:lnTo>
                  <a:lnTo>
                    <a:pt x="11" y="43"/>
                  </a:lnTo>
                  <a:lnTo>
                    <a:pt x="11" y="46"/>
                  </a:lnTo>
                  <a:lnTo>
                    <a:pt x="12" y="55"/>
                  </a:lnTo>
                  <a:lnTo>
                    <a:pt x="13" y="37"/>
                  </a:lnTo>
                  <a:lnTo>
                    <a:pt x="13" y="43"/>
                  </a:lnTo>
                  <a:lnTo>
                    <a:pt x="14" y="40"/>
                  </a:lnTo>
                  <a:lnTo>
                    <a:pt x="14" y="35"/>
                  </a:lnTo>
                  <a:lnTo>
                    <a:pt x="16" y="47"/>
                  </a:lnTo>
                  <a:lnTo>
                    <a:pt x="16" y="44"/>
                  </a:lnTo>
                  <a:lnTo>
                    <a:pt x="16" y="43"/>
                  </a:lnTo>
                  <a:lnTo>
                    <a:pt x="17" y="46"/>
                  </a:lnTo>
                  <a:lnTo>
                    <a:pt x="18" y="34"/>
                  </a:lnTo>
                  <a:lnTo>
                    <a:pt x="18" y="35"/>
                  </a:lnTo>
                  <a:lnTo>
                    <a:pt x="19" y="37"/>
                  </a:lnTo>
                  <a:lnTo>
                    <a:pt x="21" y="47"/>
                  </a:lnTo>
                  <a:lnTo>
                    <a:pt x="21" y="44"/>
                  </a:lnTo>
                  <a:lnTo>
                    <a:pt x="21" y="43"/>
                  </a:lnTo>
                  <a:lnTo>
                    <a:pt x="22" y="45"/>
                  </a:lnTo>
                  <a:lnTo>
                    <a:pt x="23" y="37"/>
                  </a:lnTo>
                  <a:lnTo>
                    <a:pt x="24" y="39"/>
                  </a:lnTo>
                  <a:lnTo>
                    <a:pt x="24" y="39"/>
                  </a:lnTo>
                  <a:lnTo>
                    <a:pt x="24" y="38"/>
                  </a:lnTo>
                  <a:lnTo>
                    <a:pt x="26" y="48"/>
                  </a:lnTo>
                  <a:lnTo>
                    <a:pt x="26" y="48"/>
                  </a:lnTo>
                  <a:lnTo>
                    <a:pt x="28" y="31"/>
                  </a:lnTo>
                  <a:lnTo>
                    <a:pt x="29" y="41"/>
                  </a:lnTo>
                  <a:lnTo>
                    <a:pt x="29" y="43"/>
                  </a:lnTo>
                  <a:lnTo>
                    <a:pt x="29" y="49"/>
                  </a:lnTo>
                  <a:lnTo>
                    <a:pt x="31" y="42"/>
                  </a:lnTo>
                  <a:lnTo>
                    <a:pt x="31" y="41"/>
                  </a:lnTo>
                  <a:lnTo>
                    <a:pt x="32" y="35"/>
                  </a:lnTo>
                  <a:lnTo>
                    <a:pt x="34" y="44"/>
                  </a:lnTo>
                  <a:lnTo>
                    <a:pt x="34" y="44"/>
                  </a:lnTo>
                  <a:lnTo>
                    <a:pt x="35" y="49"/>
                  </a:lnTo>
                  <a:lnTo>
                    <a:pt x="36" y="41"/>
                  </a:lnTo>
                  <a:lnTo>
                    <a:pt x="36" y="42"/>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06" name="Freeform 989">
              <a:extLst>
                <a:ext uri="{FF2B5EF4-FFF2-40B4-BE49-F238E27FC236}">
                  <a16:creationId xmlns:a16="http://schemas.microsoft.com/office/drawing/2014/main" id="{2F5C11A3-ADC4-40A4-BE09-B18489292667}"/>
                </a:ext>
              </a:extLst>
            </p:cNvPr>
            <p:cNvSpPr>
              <a:spLocks/>
            </p:cNvSpPr>
            <p:nvPr/>
          </p:nvSpPr>
          <p:spPr bwMode="auto">
            <a:xfrm>
              <a:off x="1119354" y="2874172"/>
              <a:ext cx="49921" cy="35988"/>
            </a:xfrm>
            <a:custGeom>
              <a:avLst/>
              <a:gdLst>
                <a:gd name="T0" fmla="*/ 0 w 34"/>
                <a:gd name="T1" fmla="*/ 9 h 19"/>
                <a:gd name="T2" fmla="*/ 0 w 34"/>
                <a:gd name="T3" fmla="*/ 10 h 19"/>
                <a:gd name="T4" fmla="*/ 1 w 34"/>
                <a:gd name="T5" fmla="*/ 8 h 19"/>
                <a:gd name="T6" fmla="*/ 2 w 34"/>
                <a:gd name="T7" fmla="*/ 0 h 19"/>
                <a:gd name="T8" fmla="*/ 3 w 34"/>
                <a:gd name="T9" fmla="*/ 14 h 19"/>
                <a:gd name="T10" fmla="*/ 3 w 34"/>
                <a:gd name="T11" fmla="*/ 15 h 19"/>
                <a:gd name="T12" fmla="*/ 3 w 34"/>
                <a:gd name="T13" fmla="*/ 19 h 19"/>
                <a:gd name="T14" fmla="*/ 5 w 34"/>
                <a:gd name="T15" fmla="*/ 6 h 19"/>
                <a:gd name="T16" fmla="*/ 5 w 34"/>
                <a:gd name="T17" fmla="*/ 5 h 19"/>
                <a:gd name="T18" fmla="*/ 6 w 34"/>
                <a:gd name="T19" fmla="*/ 5 h 19"/>
                <a:gd name="T20" fmla="*/ 8 w 34"/>
                <a:gd name="T21" fmla="*/ 16 h 19"/>
                <a:gd name="T22" fmla="*/ 8 w 34"/>
                <a:gd name="T23" fmla="*/ 7 h 19"/>
                <a:gd name="T24" fmla="*/ 8 w 34"/>
                <a:gd name="T25" fmla="*/ 10 h 19"/>
                <a:gd name="T26" fmla="*/ 9 w 34"/>
                <a:gd name="T27" fmla="*/ 13 h 19"/>
                <a:gd name="T28" fmla="*/ 10 w 34"/>
                <a:gd name="T29" fmla="*/ 7 h 19"/>
                <a:gd name="T30" fmla="*/ 11 w 34"/>
                <a:gd name="T31" fmla="*/ 9 h 19"/>
                <a:gd name="T32" fmla="*/ 11 w 34"/>
                <a:gd name="T33" fmla="*/ 9 h 19"/>
                <a:gd name="T34" fmla="*/ 12 w 34"/>
                <a:gd name="T35" fmla="*/ 5 h 19"/>
                <a:gd name="T36" fmla="*/ 12 w 34"/>
                <a:gd name="T37" fmla="*/ 17 h 19"/>
                <a:gd name="T38" fmla="*/ 13 w 34"/>
                <a:gd name="T39" fmla="*/ 9 h 19"/>
                <a:gd name="T40" fmla="*/ 13 w 34"/>
                <a:gd name="T41" fmla="*/ 9 h 19"/>
                <a:gd name="T42" fmla="*/ 14 w 34"/>
                <a:gd name="T43" fmla="*/ 5 h 19"/>
                <a:gd name="T44" fmla="*/ 15 w 34"/>
                <a:gd name="T45" fmla="*/ 13 h 19"/>
                <a:gd name="T46" fmla="*/ 16 w 34"/>
                <a:gd name="T47" fmla="*/ 7 h 19"/>
                <a:gd name="T48" fmla="*/ 16 w 34"/>
                <a:gd name="T49" fmla="*/ 8 h 19"/>
                <a:gd name="T50" fmla="*/ 17 w 34"/>
                <a:gd name="T51" fmla="*/ 14 h 19"/>
                <a:gd name="T52" fmla="*/ 18 w 34"/>
                <a:gd name="T53" fmla="*/ 11 h 19"/>
                <a:gd name="T54" fmla="*/ 18 w 34"/>
                <a:gd name="T55" fmla="*/ 10 h 19"/>
                <a:gd name="T56" fmla="*/ 19 w 34"/>
                <a:gd name="T57" fmla="*/ 2 h 19"/>
                <a:gd name="T58" fmla="*/ 20 w 34"/>
                <a:gd name="T59" fmla="*/ 12 h 19"/>
                <a:gd name="T60" fmla="*/ 21 w 34"/>
                <a:gd name="T61" fmla="*/ 9 h 19"/>
                <a:gd name="T62" fmla="*/ 21 w 34"/>
                <a:gd name="T63" fmla="*/ 8 h 19"/>
                <a:gd name="T64" fmla="*/ 22 w 34"/>
                <a:gd name="T65" fmla="*/ 17 h 19"/>
                <a:gd name="T66" fmla="*/ 23 w 34"/>
                <a:gd name="T67" fmla="*/ 4 h 19"/>
                <a:gd name="T68" fmla="*/ 24 w 34"/>
                <a:gd name="T69" fmla="*/ 4 h 19"/>
                <a:gd name="T70" fmla="*/ 24 w 34"/>
                <a:gd name="T71" fmla="*/ 3 h 19"/>
                <a:gd name="T72" fmla="*/ 26 w 34"/>
                <a:gd name="T73" fmla="*/ 14 h 19"/>
                <a:gd name="T74" fmla="*/ 26 w 34"/>
                <a:gd name="T75" fmla="*/ 10 h 19"/>
                <a:gd name="T76" fmla="*/ 26 w 34"/>
                <a:gd name="T77" fmla="*/ 9 h 19"/>
                <a:gd name="T78" fmla="*/ 27 w 34"/>
                <a:gd name="T79" fmla="*/ 16 h 19"/>
                <a:gd name="T80" fmla="*/ 28 w 34"/>
                <a:gd name="T81" fmla="*/ 5 h 19"/>
                <a:gd name="T82" fmla="*/ 28 w 34"/>
                <a:gd name="T83" fmla="*/ 9 h 19"/>
                <a:gd name="T84" fmla="*/ 29 w 34"/>
                <a:gd name="T85" fmla="*/ 6 h 19"/>
                <a:gd name="T86" fmla="*/ 29 w 34"/>
                <a:gd name="T87" fmla="*/ 4 h 19"/>
                <a:gd name="T88" fmla="*/ 30 w 34"/>
                <a:gd name="T89" fmla="*/ 15 h 19"/>
                <a:gd name="T90" fmla="*/ 31 w 34"/>
                <a:gd name="T91" fmla="*/ 12 h 19"/>
                <a:gd name="T92" fmla="*/ 31 w 34"/>
                <a:gd name="T93" fmla="*/ 11 h 19"/>
                <a:gd name="T94" fmla="*/ 32 w 34"/>
                <a:gd name="T95" fmla="*/ 5 h 19"/>
                <a:gd name="T96" fmla="*/ 33 w 34"/>
                <a:gd name="T97" fmla="*/ 15 h 19"/>
                <a:gd name="T98" fmla="*/ 33 w 34"/>
                <a:gd name="T99" fmla="*/ 11 h 19"/>
                <a:gd name="T100" fmla="*/ 34 w 34"/>
                <a:gd name="T101" fmla="*/ 9 h 19"/>
                <a:gd name="T102" fmla="*/ 34 w 34"/>
                <a:gd name="T103"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19">
                  <a:moveTo>
                    <a:pt x="0" y="9"/>
                  </a:moveTo>
                  <a:lnTo>
                    <a:pt x="0" y="10"/>
                  </a:lnTo>
                  <a:lnTo>
                    <a:pt x="1" y="8"/>
                  </a:lnTo>
                  <a:lnTo>
                    <a:pt x="2" y="0"/>
                  </a:lnTo>
                  <a:lnTo>
                    <a:pt x="3" y="14"/>
                  </a:lnTo>
                  <a:lnTo>
                    <a:pt x="3" y="15"/>
                  </a:lnTo>
                  <a:lnTo>
                    <a:pt x="3" y="19"/>
                  </a:lnTo>
                  <a:lnTo>
                    <a:pt x="5" y="6"/>
                  </a:lnTo>
                  <a:lnTo>
                    <a:pt x="5" y="5"/>
                  </a:lnTo>
                  <a:lnTo>
                    <a:pt x="6" y="5"/>
                  </a:lnTo>
                  <a:lnTo>
                    <a:pt x="8" y="16"/>
                  </a:lnTo>
                  <a:lnTo>
                    <a:pt x="8" y="7"/>
                  </a:lnTo>
                  <a:lnTo>
                    <a:pt x="8" y="10"/>
                  </a:lnTo>
                  <a:lnTo>
                    <a:pt x="9" y="13"/>
                  </a:lnTo>
                  <a:lnTo>
                    <a:pt x="10" y="7"/>
                  </a:lnTo>
                  <a:lnTo>
                    <a:pt x="11" y="9"/>
                  </a:lnTo>
                  <a:lnTo>
                    <a:pt x="11" y="9"/>
                  </a:lnTo>
                  <a:lnTo>
                    <a:pt x="12" y="5"/>
                  </a:lnTo>
                  <a:lnTo>
                    <a:pt x="12" y="17"/>
                  </a:lnTo>
                  <a:lnTo>
                    <a:pt x="13" y="9"/>
                  </a:lnTo>
                  <a:lnTo>
                    <a:pt x="13" y="9"/>
                  </a:lnTo>
                  <a:lnTo>
                    <a:pt x="14" y="5"/>
                  </a:lnTo>
                  <a:lnTo>
                    <a:pt x="15" y="13"/>
                  </a:lnTo>
                  <a:lnTo>
                    <a:pt x="16" y="7"/>
                  </a:lnTo>
                  <a:lnTo>
                    <a:pt x="16" y="8"/>
                  </a:lnTo>
                  <a:lnTo>
                    <a:pt x="17" y="14"/>
                  </a:lnTo>
                  <a:lnTo>
                    <a:pt x="18" y="11"/>
                  </a:lnTo>
                  <a:lnTo>
                    <a:pt x="18" y="10"/>
                  </a:lnTo>
                  <a:lnTo>
                    <a:pt x="19" y="2"/>
                  </a:lnTo>
                  <a:lnTo>
                    <a:pt x="20" y="12"/>
                  </a:lnTo>
                  <a:lnTo>
                    <a:pt x="21" y="9"/>
                  </a:lnTo>
                  <a:lnTo>
                    <a:pt x="21" y="8"/>
                  </a:lnTo>
                  <a:lnTo>
                    <a:pt x="22" y="17"/>
                  </a:lnTo>
                  <a:lnTo>
                    <a:pt x="23" y="4"/>
                  </a:lnTo>
                  <a:lnTo>
                    <a:pt x="24" y="4"/>
                  </a:lnTo>
                  <a:lnTo>
                    <a:pt x="24" y="3"/>
                  </a:lnTo>
                  <a:lnTo>
                    <a:pt x="26" y="14"/>
                  </a:lnTo>
                  <a:lnTo>
                    <a:pt x="26" y="10"/>
                  </a:lnTo>
                  <a:lnTo>
                    <a:pt x="26" y="9"/>
                  </a:lnTo>
                  <a:lnTo>
                    <a:pt x="27" y="16"/>
                  </a:lnTo>
                  <a:lnTo>
                    <a:pt x="28" y="5"/>
                  </a:lnTo>
                  <a:lnTo>
                    <a:pt x="28" y="9"/>
                  </a:lnTo>
                  <a:lnTo>
                    <a:pt x="29" y="6"/>
                  </a:lnTo>
                  <a:lnTo>
                    <a:pt x="29" y="4"/>
                  </a:lnTo>
                  <a:lnTo>
                    <a:pt x="30" y="15"/>
                  </a:lnTo>
                  <a:lnTo>
                    <a:pt x="31" y="12"/>
                  </a:lnTo>
                  <a:lnTo>
                    <a:pt x="31" y="11"/>
                  </a:lnTo>
                  <a:lnTo>
                    <a:pt x="32" y="5"/>
                  </a:lnTo>
                  <a:lnTo>
                    <a:pt x="33" y="15"/>
                  </a:lnTo>
                  <a:lnTo>
                    <a:pt x="33" y="11"/>
                  </a:lnTo>
                  <a:lnTo>
                    <a:pt x="34" y="9"/>
                  </a:lnTo>
                  <a:lnTo>
                    <a:pt x="34" y="16"/>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07" name="Freeform 990">
              <a:extLst>
                <a:ext uri="{FF2B5EF4-FFF2-40B4-BE49-F238E27FC236}">
                  <a16:creationId xmlns:a16="http://schemas.microsoft.com/office/drawing/2014/main" id="{E10164DD-817A-4C52-970B-A98A9C180945}"/>
                </a:ext>
              </a:extLst>
            </p:cNvPr>
            <p:cNvSpPr>
              <a:spLocks/>
            </p:cNvSpPr>
            <p:nvPr/>
          </p:nvSpPr>
          <p:spPr bwMode="auto">
            <a:xfrm>
              <a:off x="1169275" y="2860911"/>
              <a:ext cx="55794" cy="53039"/>
            </a:xfrm>
            <a:custGeom>
              <a:avLst/>
              <a:gdLst>
                <a:gd name="T0" fmla="*/ 0 w 38"/>
                <a:gd name="T1" fmla="*/ 16 h 28"/>
                <a:gd name="T2" fmla="*/ 0 w 38"/>
                <a:gd name="T3" fmla="*/ 23 h 28"/>
                <a:gd name="T4" fmla="*/ 1 w 38"/>
                <a:gd name="T5" fmla="*/ 11 h 28"/>
                <a:gd name="T6" fmla="*/ 2 w 38"/>
                <a:gd name="T7" fmla="*/ 16 h 28"/>
                <a:gd name="T8" fmla="*/ 2 w 38"/>
                <a:gd name="T9" fmla="*/ 14 h 28"/>
                <a:gd name="T10" fmla="*/ 3 w 38"/>
                <a:gd name="T11" fmla="*/ 7 h 28"/>
                <a:gd name="T12" fmla="*/ 5 w 38"/>
                <a:gd name="T13" fmla="*/ 23 h 28"/>
                <a:gd name="T14" fmla="*/ 5 w 38"/>
                <a:gd name="T15" fmla="*/ 24 h 28"/>
                <a:gd name="T16" fmla="*/ 6 w 38"/>
                <a:gd name="T17" fmla="*/ 12 h 28"/>
                <a:gd name="T18" fmla="*/ 7 w 38"/>
                <a:gd name="T19" fmla="*/ 17 h 28"/>
                <a:gd name="T20" fmla="*/ 7 w 38"/>
                <a:gd name="T21" fmla="*/ 16 h 28"/>
                <a:gd name="T22" fmla="*/ 8 w 38"/>
                <a:gd name="T23" fmla="*/ 9 h 28"/>
                <a:gd name="T24" fmla="*/ 10 w 38"/>
                <a:gd name="T25" fmla="*/ 21 h 28"/>
                <a:gd name="T26" fmla="*/ 10 w 38"/>
                <a:gd name="T27" fmla="*/ 22 h 28"/>
                <a:gd name="T28" fmla="*/ 11 w 38"/>
                <a:gd name="T29" fmla="*/ 24 h 28"/>
                <a:gd name="T30" fmla="*/ 11 w 38"/>
                <a:gd name="T31" fmla="*/ 9 h 28"/>
                <a:gd name="T32" fmla="*/ 12 w 38"/>
                <a:gd name="T33" fmla="*/ 16 h 28"/>
                <a:gd name="T34" fmla="*/ 12 w 38"/>
                <a:gd name="T35" fmla="*/ 18 h 28"/>
                <a:gd name="T36" fmla="*/ 13 w 38"/>
                <a:gd name="T37" fmla="*/ 13 h 28"/>
                <a:gd name="T38" fmla="*/ 14 w 38"/>
                <a:gd name="T39" fmla="*/ 23 h 28"/>
                <a:gd name="T40" fmla="*/ 15 w 38"/>
                <a:gd name="T41" fmla="*/ 18 h 28"/>
                <a:gd name="T42" fmla="*/ 15 w 38"/>
                <a:gd name="T43" fmla="*/ 14 h 28"/>
                <a:gd name="T44" fmla="*/ 16 w 38"/>
                <a:gd name="T45" fmla="*/ 9 h 28"/>
                <a:gd name="T46" fmla="*/ 17 w 38"/>
                <a:gd name="T47" fmla="*/ 25 h 28"/>
                <a:gd name="T48" fmla="*/ 17 w 38"/>
                <a:gd name="T49" fmla="*/ 16 h 28"/>
                <a:gd name="T50" fmla="*/ 18 w 38"/>
                <a:gd name="T51" fmla="*/ 15 h 28"/>
                <a:gd name="T52" fmla="*/ 18 w 38"/>
                <a:gd name="T53" fmla="*/ 22 h 28"/>
                <a:gd name="T54" fmla="*/ 20 w 38"/>
                <a:gd name="T55" fmla="*/ 13 h 28"/>
                <a:gd name="T56" fmla="*/ 20 w 38"/>
                <a:gd name="T57" fmla="*/ 13 h 28"/>
                <a:gd name="T58" fmla="*/ 20 w 38"/>
                <a:gd name="T59" fmla="*/ 15 h 28"/>
                <a:gd name="T60" fmla="*/ 21 w 38"/>
                <a:gd name="T61" fmla="*/ 12 h 28"/>
                <a:gd name="T62" fmla="*/ 22 w 38"/>
                <a:gd name="T63" fmla="*/ 27 h 28"/>
                <a:gd name="T64" fmla="*/ 22 w 38"/>
                <a:gd name="T65" fmla="*/ 20 h 28"/>
                <a:gd name="T66" fmla="*/ 23 w 38"/>
                <a:gd name="T67" fmla="*/ 19 h 28"/>
                <a:gd name="T68" fmla="*/ 23 w 38"/>
                <a:gd name="T69" fmla="*/ 28 h 28"/>
                <a:gd name="T70" fmla="*/ 24 w 38"/>
                <a:gd name="T71" fmla="*/ 0 h 28"/>
                <a:gd name="T72" fmla="*/ 25 w 38"/>
                <a:gd name="T73" fmla="*/ 15 h 28"/>
                <a:gd name="T74" fmla="*/ 25 w 38"/>
                <a:gd name="T75" fmla="*/ 20 h 28"/>
                <a:gd name="T76" fmla="*/ 26 w 38"/>
                <a:gd name="T77" fmla="*/ 15 h 28"/>
                <a:gd name="T78" fmla="*/ 27 w 38"/>
                <a:gd name="T79" fmla="*/ 24 h 28"/>
                <a:gd name="T80" fmla="*/ 28 w 38"/>
                <a:gd name="T81" fmla="*/ 26 h 28"/>
                <a:gd name="T82" fmla="*/ 28 w 38"/>
                <a:gd name="T83" fmla="*/ 14 h 28"/>
                <a:gd name="T84" fmla="*/ 30 w 38"/>
                <a:gd name="T85" fmla="*/ 16 h 28"/>
                <a:gd name="T86" fmla="*/ 30 w 38"/>
                <a:gd name="T87" fmla="*/ 16 h 28"/>
                <a:gd name="T88" fmla="*/ 31 w 38"/>
                <a:gd name="T89" fmla="*/ 8 h 28"/>
                <a:gd name="T90" fmla="*/ 33 w 38"/>
                <a:gd name="T91" fmla="*/ 22 h 28"/>
                <a:gd name="T92" fmla="*/ 33 w 38"/>
                <a:gd name="T93" fmla="*/ 21 h 28"/>
                <a:gd name="T94" fmla="*/ 33 w 38"/>
                <a:gd name="T95" fmla="*/ 25 h 28"/>
                <a:gd name="T96" fmla="*/ 35 w 38"/>
                <a:gd name="T97" fmla="*/ 7 h 28"/>
                <a:gd name="T98" fmla="*/ 35 w 38"/>
                <a:gd name="T99" fmla="*/ 9 h 28"/>
                <a:gd name="T100" fmla="*/ 37 w 38"/>
                <a:gd name="T101" fmla="*/ 25 h 28"/>
                <a:gd name="T102" fmla="*/ 38 w 38"/>
                <a:gd name="T103" fmla="*/ 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28">
                  <a:moveTo>
                    <a:pt x="0" y="16"/>
                  </a:moveTo>
                  <a:lnTo>
                    <a:pt x="0" y="23"/>
                  </a:lnTo>
                  <a:lnTo>
                    <a:pt x="1" y="11"/>
                  </a:lnTo>
                  <a:lnTo>
                    <a:pt x="2" y="16"/>
                  </a:lnTo>
                  <a:lnTo>
                    <a:pt x="2" y="14"/>
                  </a:lnTo>
                  <a:lnTo>
                    <a:pt x="3" y="7"/>
                  </a:lnTo>
                  <a:lnTo>
                    <a:pt x="5" y="23"/>
                  </a:lnTo>
                  <a:lnTo>
                    <a:pt x="5" y="24"/>
                  </a:lnTo>
                  <a:lnTo>
                    <a:pt x="6" y="12"/>
                  </a:lnTo>
                  <a:lnTo>
                    <a:pt x="7" y="17"/>
                  </a:lnTo>
                  <a:lnTo>
                    <a:pt x="7" y="16"/>
                  </a:lnTo>
                  <a:lnTo>
                    <a:pt x="8" y="9"/>
                  </a:lnTo>
                  <a:lnTo>
                    <a:pt x="10" y="21"/>
                  </a:lnTo>
                  <a:lnTo>
                    <a:pt x="10" y="22"/>
                  </a:lnTo>
                  <a:lnTo>
                    <a:pt x="11" y="24"/>
                  </a:lnTo>
                  <a:lnTo>
                    <a:pt x="11" y="9"/>
                  </a:lnTo>
                  <a:lnTo>
                    <a:pt x="12" y="16"/>
                  </a:lnTo>
                  <a:lnTo>
                    <a:pt x="12" y="18"/>
                  </a:lnTo>
                  <a:lnTo>
                    <a:pt x="13" y="13"/>
                  </a:lnTo>
                  <a:lnTo>
                    <a:pt x="14" y="23"/>
                  </a:lnTo>
                  <a:lnTo>
                    <a:pt x="15" y="18"/>
                  </a:lnTo>
                  <a:lnTo>
                    <a:pt x="15" y="14"/>
                  </a:lnTo>
                  <a:lnTo>
                    <a:pt x="16" y="9"/>
                  </a:lnTo>
                  <a:lnTo>
                    <a:pt x="17" y="25"/>
                  </a:lnTo>
                  <a:lnTo>
                    <a:pt x="17" y="16"/>
                  </a:lnTo>
                  <a:lnTo>
                    <a:pt x="18" y="15"/>
                  </a:lnTo>
                  <a:lnTo>
                    <a:pt x="18" y="22"/>
                  </a:lnTo>
                  <a:lnTo>
                    <a:pt x="20" y="13"/>
                  </a:lnTo>
                  <a:lnTo>
                    <a:pt x="20" y="13"/>
                  </a:lnTo>
                  <a:lnTo>
                    <a:pt x="20" y="15"/>
                  </a:lnTo>
                  <a:lnTo>
                    <a:pt x="21" y="12"/>
                  </a:lnTo>
                  <a:lnTo>
                    <a:pt x="22" y="27"/>
                  </a:lnTo>
                  <a:lnTo>
                    <a:pt x="22" y="20"/>
                  </a:lnTo>
                  <a:lnTo>
                    <a:pt x="23" y="19"/>
                  </a:lnTo>
                  <a:lnTo>
                    <a:pt x="23" y="28"/>
                  </a:lnTo>
                  <a:lnTo>
                    <a:pt x="24" y="0"/>
                  </a:lnTo>
                  <a:lnTo>
                    <a:pt x="25" y="15"/>
                  </a:lnTo>
                  <a:lnTo>
                    <a:pt x="25" y="20"/>
                  </a:lnTo>
                  <a:lnTo>
                    <a:pt x="26" y="15"/>
                  </a:lnTo>
                  <a:lnTo>
                    <a:pt x="27" y="24"/>
                  </a:lnTo>
                  <a:lnTo>
                    <a:pt x="28" y="26"/>
                  </a:lnTo>
                  <a:lnTo>
                    <a:pt x="28" y="14"/>
                  </a:lnTo>
                  <a:lnTo>
                    <a:pt x="30" y="16"/>
                  </a:lnTo>
                  <a:lnTo>
                    <a:pt x="30" y="16"/>
                  </a:lnTo>
                  <a:lnTo>
                    <a:pt x="31" y="8"/>
                  </a:lnTo>
                  <a:lnTo>
                    <a:pt x="33" y="22"/>
                  </a:lnTo>
                  <a:lnTo>
                    <a:pt x="33" y="21"/>
                  </a:lnTo>
                  <a:lnTo>
                    <a:pt x="33" y="25"/>
                  </a:lnTo>
                  <a:lnTo>
                    <a:pt x="35" y="7"/>
                  </a:lnTo>
                  <a:lnTo>
                    <a:pt x="35" y="9"/>
                  </a:lnTo>
                  <a:lnTo>
                    <a:pt x="37" y="25"/>
                  </a:lnTo>
                  <a:lnTo>
                    <a:pt x="38" y="9"/>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08" name="Freeform 991">
              <a:extLst>
                <a:ext uri="{FF2B5EF4-FFF2-40B4-BE49-F238E27FC236}">
                  <a16:creationId xmlns:a16="http://schemas.microsoft.com/office/drawing/2014/main" id="{E14C3A1A-6DBB-4641-B8A5-04BE1C287831}"/>
                </a:ext>
              </a:extLst>
            </p:cNvPr>
            <p:cNvSpPr>
              <a:spLocks/>
            </p:cNvSpPr>
            <p:nvPr/>
          </p:nvSpPr>
          <p:spPr bwMode="auto">
            <a:xfrm>
              <a:off x="1223600" y="2857124"/>
              <a:ext cx="49921" cy="77664"/>
            </a:xfrm>
            <a:custGeom>
              <a:avLst/>
              <a:gdLst>
                <a:gd name="T0" fmla="*/ 0 w 34"/>
                <a:gd name="T1" fmla="*/ 27 h 41"/>
                <a:gd name="T2" fmla="*/ 1 w 34"/>
                <a:gd name="T3" fmla="*/ 11 h 41"/>
                <a:gd name="T4" fmla="*/ 1 w 34"/>
                <a:gd name="T5" fmla="*/ 15 h 41"/>
                <a:gd name="T6" fmla="*/ 1 w 34"/>
                <a:gd name="T7" fmla="*/ 27 h 41"/>
                <a:gd name="T8" fmla="*/ 2 w 34"/>
                <a:gd name="T9" fmla="*/ 2 h 41"/>
                <a:gd name="T10" fmla="*/ 3 w 34"/>
                <a:gd name="T11" fmla="*/ 16 h 41"/>
                <a:gd name="T12" fmla="*/ 3 w 34"/>
                <a:gd name="T13" fmla="*/ 18 h 41"/>
                <a:gd name="T14" fmla="*/ 4 w 34"/>
                <a:gd name="T15" fmla="*/ 17 h 41"/>
                <a:gd name="T16" fmla="*/ 5 w 34"/>
                <a:gd name="T17" fmla="*/ 30 h 41"/>
                <a:gd name="T18" fmla="*/ 6 w 34"/>
                <a:gd name="T19" fmla="*/ 22 h 41"/>
                <a:gd name="T20" fmla="*/ 6 w 34"/>
                <a:gd name="T21" fmla="*/ 18 h 41"/>
                <a:gd name="T22" fmla="*/ 6 w 34"/>
                <a:gd name="T23" fmla="*/ 8 h 41"/>
                <a:gd name="T24" fmla="*/ 7 w 34"/>
                <a:gd name="T25" fmla="*/ 26 h 41"/>
                <a:gd name="T26" fmla="*/ 8 w 34"/>
                <a:gd name="T27" fmla="*/ 12 h 41"/>
                <a:gd name="T28" fmla="*/ 9 w 34"/>
                <a:gd name="T29" fmla="*/ 17 h 41"/>
                <a:gd name="T30" fmla="*/ 9 w 34"/>
                <a:gd name="T31" fmla="*/ 26 h 41"/>
                <a:gd name="T32" fmla="*/ 10 w 34"/>
                <a:gd name="T33" fmla="*/ 13 h 41"/>
                <a:gd name="T34" fmla="*/ 11 w 34"/>
                <a:gd name="T35" fmla="*/ 24 h 41"/>
                <a:gd name="T36" fmla="*/ 11 w 34"/>
                <a:gd name="T37" fmla="*/ 24 h 41"/>
                <a:gd name="T38" fmla="*/ 12 w 34"/>
                <a:gd name="T39" fmla="*/ 33 h 41"/>
                <a:gd name="T40" fmla="*/ 13 w 34"/>
                <a:gd name="T41" fmla="*/ 3 h 41"/>
                <a:gd name="T42" fmla="*/ 13 w 34"/>
                <a:gd name="T43" fmla="*/ 3 h 41"/>
                <a:gd name="T44" fmla="*/ 13 w 34"/>
                <a:gd name="T45" fmla="*/ 8 h 41"/>
                <a:gd name="T46" fmla="*/ 16 w 34"/>
                <a:gd name="T47" fmla="*/ 26 h 41"/>
                <a:gd name="T48" fmla="*/ 16 w 34"/>
                <a:gd name="T49" fmla="*/ 13 h 41"/>
                <a:gd name="T50" fmla="*/ 16 w 34"/>
                <a:gd name="T51" fmla="*/ 13 h 41"/>
                <a:gd name="T52" fmla="*/ 17 w 34"/>
                <a:gd name="T53" fmla="*/ 6 h 41"/>
                <a:gd name="T54" fmla="*/ 19 w 34"/>
                <a:gd name="T55" fmla="*/ 28 h 41"/>
                <a:gd name="T56" fmla="*/ 19 w 34"/>
                <a:gd name="T57" fmla="*/ 24 h 41"/>
                <a:gd name="T58" fmla="*/ 19 w 34"/>
                <a:gd name="T59" fmla="*/ 19 h 41"/>
                <a:gd name="T60" fmla="*/ 20 w 34"/>
                <a:gd name="T61" fmla="*/ 24 h 41"/>
                <a:gd name="T62" fmla="*/ 20 w 34"/>
                <a:gd name="T63" fmla="*/ 14 h 41"/>
                <a:gd name="T64" fmla="*/ 21 w 34"/>
                <a:gd name="T65" fmla="*/ 21 h 41"/>
                <a:gd name="T66" fmla="*/ 21 w 34"/>
                <a:gd name="T67" fmla="*/ 18 h 41"/>
                <a:gd name="T68" fmla="*/ 22 w 34"/>
                <a:gd name="T69" fmla="*/ 11 h 41"/>
                <a:gd name="T70" fmla="*/ 23 w 34"/>
                <a:gd name="T71" fmla="*/ 24 h 41"/>
                <a:gd name="T72" fmla="*/ 24 w 34"/>
                <a:gd name="T73" fmla="*/ 23 h 41"/>
                <a:gd name="T74" fmla="*/ 24 w 34"/>
                <a:gd name="T75" fmla="*/ 21 h 41"/>
                <a:gd name="T76" fmla="*/ 25 w 34"/>
                <a:gd name="T77" fmla="*/ 0 h 41"/>
                <a:gd name="T78" fmla="*/ 25 w 34"/>
                <a:gd name="T79" fmla="*/ 40 h 41"/>
                <a:gd name="T80" fmla="*/ 26 w 34"/>
                <a:gd name="T81" fmla="*/ 13 h 41"/>
                <a:gd name="T82" fmla="*/ 26 w 34"/>
                <a:gd name="T83" fmla="*/ 17 h 41"/>
                <a:gd name="T84" fmla="*/ 27 w 34"/>
                <a:gd name="T85" fmla="*/ 8 h 41"/>
                <a:gd name="T86" fmla="*/ 27 w 34"/>
                <a:gd name="T87" fmla="*/ 41 h 41"/>
                <a:gd name="T88" fmla="*/ 29 w 34"/>
                <a:gd name="T89" fmla="*/ 9 h 41"/>
                <a:gd name="T90" fmla="*/ 29 w 34"/>
                <a:gd name="T91" fmla="*/ 10 h 41"/>
                <a:gd name="T92" fmla="*/ 30 w 34"/>
                <a:gd name="T93" fmla="*/ 22 h 41"/>
                <a:gd name="T94" fmla="*/ 31 w 34"/>
                <a:gd name="T95" fmla="*/ 19 h 41"/>
                <a:gd name="T96" fmla="*/ 31 w 34"/>
                <a:gd name="T97" fmla="*/ 19 h 41"/>
                <a:gd name="T98" fmla="*/ 32 w 34"/>
                <a:gd name="T99" fmla="*/ 24 h 41"/>
                <a:gd name="T100" fmla="*/ 33 w 34"/>
                <a:gd name="T101" fmla="*/ 16 h 41"/>
                <a:gd name="T102" fmla="*/ 34 w 34"/>
                <a:gd name="T103"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41">
                  <a:moveTo>
                    <a:pt x="0" y="27"/>
                  </a:moveTo>
                  <a:lnTo>
                    <a:pt x="1" y="11"/>
                  </a:lnTo>
                  <a:lnTo>
                    <a:pt x="1" y="15"/>
                  </a:lnTo>
                  <a:lnTo>
                    <a:pt x="1" y="27"/>
                  </a:lnTo>
                  <a:lnTo>
                    <a:pt x="2" y="2"/>
                  </a:lnTo>
                  <a:lnTo>
                    <a:pt x="3" y="16"/>
                  </a:lnTo>
                  <a:lnTo>
                    <a:pt x="3" y="18"/>
                  </a:lnTo>
                  <a:lnTo>
                    <a:pt x="4" y="17"/>
                  </a:lnTo>
                  <a:lnTo>
                    <a:pt x="5" y="30"/>
                  </a:lnTo>
                  <a:lnTo>
                    <a:pt x="6" y="22"/>
                  </a:lnTo>
                  <a:lnTo>
                    <a:pt x="6" y="18"/>
                  </a:lnTo>
                  <a:lnTo>
                    <a:pt x="6" y="8"/>
                  </a:lnTo>
                  <a:lnTo>
                    <a:pt x="7" y="26"/>
                  </a:lnTo>
                  <a:lnTo>
                    <a:pt x="8" y="12"/>
                  </a:lnTo>
                  <a:lnTo>
                    <a:pt x="9" y="17"/>
                  </a:lnTo>
                  <a:lnTo>
                    <a:pt x="9" y="26"/>
                  </a:lnTo>
                  <a:lnTo>
                    <a:pt x="10" y="13"/>
                  </a:lnTo>
                  <a:lnTo>
                    <a:pt x="11" y="24"/>
                  </a:lnTo>
                  <a:lnTo>
                    <a:pt x="11" y="24"/>
                  </a:lnTo>
                  <a:lnTo>
                    <a:pt x="12" y="33"/>
                  </a:lnTo>
                  <a:lnTo>
                    <a:pt x="13" y="3"/>
                  </a:lnTo>
                  <a:lnTo>
                    <a:pt x="13" y="3"/>
                  </a:lnTo>
                  <a:lnTo>
                    <a:pt x="13" y="8"/>
                  </a:lnTo>
                  <a:lnTo>
                    <a:pt x="16" y="26"/>
                  </a:lnTo>
                  <a:lnTo>
                    <a:pt x="16" y="13"/>
                  </a:lnTo>
                  <a:lnTo>
                    <a:pt x="16" y="13"/>
                  </a:lnTo>
                  <a:lnTo>
                    <a:pt x="17" y="6"/>
                  </a:lnTo>
                  <a:lnTo>
                    <a:pt x="19" y="28"/>
                  </a:lnTo>
                  <a:lnTo>
                    <a:pt x="19" y="24"/>
                  </a:lnTo>
                  <a:lnTo>
                    <a:pt x="19" y="19"/>
                  </a:lnTo>
                  <a:lnTo>
                    <a:pt x="20" y="24"/>
                  </a:lnTo>
                  <a:lnTo>
                    <a:pt x="20" y="14"/>
                  </a:lnTo>
                  <a:lnTo>
                    <a:pt x="21" y="21"/>
                  </a:lnTo>
                  <a:lnTo>
                    <a:pt x="21" y="18"/>
                  </a:lnTo>
                  <a:lnTo>
                    <a:pt x="22" y="11"/>
                  </a:lnTo>
                  <a:lnTo>
                    <a:pt x="23" y="24"/>
                  </a:lnTo>
                  <a:lnTo>
                    <a:pt x="24" y="23"/>
                  </a:lnTo>
                  <a:lnTo>
                    <a:pt x="24" y="21"/>
                  </a:lnTo>
                  <a:lnTo>
                    <a:pt x="25" y="0"/>
                  </a:lnTo>
                  <a:lnTo>
                    <a:pt x="25" y="40"/>
                  </a:lnTo>
                  <a:lnTo>
                    <a:pt x="26" y="13"/>
                  </a:lnTo>
                  <a:lnTo>
                    <a:pt x="26" y="17"/>
                  </a:lnTo>
                  <a:lnTo>
                    <a:pt x="27" y="8"/>
                  </a:lnTo>
                  <a:lnTo>
                    <a:pt x="27" y="41"/>
                  </a:lnTo>
                  <a:lnTo>
                    <a:pt x="29" y="9"/>
                  </a:lnTo>
                  <a:lnTo>
                    <a:pt x="29" y="10"/>
                  </a:lnTo>
                  <a:lnTo>
                    <a:pt x="30" y="22"/>
                  </a:lnTo>
                  <a:lnTo>
                    <a:pt x="31" y="19"/>
                  </a:lnTo>
                  <a:lnTo>
                    <a:pt x="31" y="19"/>
                  </a:lnTo>
                  <a:lnTo>
                    <a:pt x="32" y="24"/>
                  </a:lnTo>
                  <a:lnTo>
                    <a:pt x="33" y="16"/>
                  </a:lnTo>
                  <a:lnTo>
                    <a:pt x="34" y="20"/>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09" name="Freeform 992">
              <a:extLst>
                <a:ext uri="{FF2B5EF4-FFF2-40B4-BE49-F238E27FC236}">
                  <a16:creationId xmlns:a16="http://schemas.microsoft.com/office/drawing/2014/main" id="{2D0C090F-D604-404A-9299-C1E718631229}"/>
                </a:ext>
              </a:extLst>
            </p:cNvPr>
            <p:cNvSpPr>
              <a:spLocks/>
            </p:cNvSpPr>
            <p:nvPr/>
          </p:nvSpPr>
          <p:spPr bwMode="auto">
            <a:xfrm>
              <a:off x="1272052" y="2866595"/>
              <a:ext cx="49921" cy="62510"/>
            </a:xfrm>
            <a:custGeom>
              <a:avLst/>
              <a:gdLst>
                <a:gd name="T0" fmla="*/ 0 w 34"/>
                <a:gd name="T1" fmla="*/ 11 h 33"/>
                <a:gd name="T2" fmla="*/ 1 w 34"/>
                <a:gd name="T3" fmla="*/ 15 h 33"/>
                <a:gd name="T4" fmla="*/ 1 w 34"/>
                <a:gd name="T5" fmla="*/ 14 h 33"/>
                <a:gd name="T6" fmla="*/ 2 w 34"/>
                <a:gd name="T7" fmla="*/ 8 h 33"/>
                <a:gd name="T8" fmla="*/ 2 w 34"/>
                <a:gd name="T9" fmla="*/ 24 h 33"/>
                <a:gd name="T10" fmla="*/ 3 w 34"/>
                <a:gd name="T11" fmla="*/ 10 h 33"/>
                <a:gd name="T12" fmla="*/ 4 w 34"/>
                <a:gd name="T13" fmla="*/ 9 h 33"/>
                <a:gd name="T14" fmla="*/ 5 w 34"/>
                <a:gd name="T15" fmla="*/ 3 h 33"/>
                <a:gd name="T16" fmla="*/ 5 w 34"/>
                <a:gd name="T17" fmla="*/ 21 h 33"/>
                <a:gd name="T18" fmla="*/ 6 w 34"/>
                <a:gd name="T19" fmla="*/ 13 h 33"/>
                <a:gd name="T20" fmla="*/ 6 w 34"/>
                <a:gd name="T21" fmla="*/ 11 h 33"/>
                <a:gd name="T22" fmla="*/ 6 w 34"/>
                <a:gd name="T23" fmla="*/ 9 h 33"/>
                <a:gd name="T24" fmla="*/ 7 w 34"/>
                <a:gd name="T25" fmla="*/ 23 h 33"/>
                <a:gd name="T26" fmla="*/ 8 w 34"/>
                <a:gd name="T27" fmla="*/ 14 h 33"/>
                <a:gd name="T28" fmla="*/ 9 w 34"/>
                <a:gd name="T29" fmla="*/ 12 h 33"/>
                <a:gd name="T30" fmla="*/ 10 w 34"/>
                <a:gd name="T31" fmla="*/ 18 h 33"/>
                <a:gd name="T32" fmla="*/ 11 w 34"/>
                <a:gd name="T33" fmla="*/ 4 h 33"/>
                <a:gd name="T34" fmla="*/ 11 w 34"/>
                <a:gd name="T35" fmla="*/ 5 h 33"/>
                <a:gd name="T36" fmla="*/ 11 w 34"/>
                <a:gd name="T37" fmla="*/ 4 h 33"/>
                <a:gd name="T38" fmla="*/ 12 w 34"/>
                <a:gd name="T39" fmla="*/ 0 h 33"/>
                <a:gd name="T40" fmla="*/ 12 w 34"/>
                <a:gd name="T41" fmla="*/ 30 h 33"/>
                <a:gd name="T42" fmla="*/ 14 w 34"/>
                <a:gd name="T43" fmla="*/ 18 h 33"/>
                <a:gd name="T44" fmla="*/ 14 w 34"/>
                <a:gd name="T45" fmla="*/ 19 h 33"/>
                <a:gd name="T46" fmla="*/ 14 w 34"/>
                <a:gd name="T47" fmla="*/ 11 h 33"/>
                <a:gd name="T48" fmla="*/ 16 w 34"/>
                <a:gd name="T49" fmla="*/ 21 h 33"/>
                <a:gd name="T50" fmla="*/ 16 w 34"/>
                <a:gd name="T51" fmla="*/ 17 h 33"/>
                <a:gd name="T52" fmla="*/ 16 w 34"/>
                <a:gd name="T53" fmla="*/ 10 h 33"/>
                <a:gd name="T54" fmla="*/ 17 w 34"/>
                <a:gd name="T55" fmla="*/ 7 h 33"/>
                <a:gd name="T56" fmla="*/ 17 w 34"/>
                <a:gd name="T57" fmla="*/ 19 h 33"/>
                <a:gd name="T58" fmla="*/ 19 w 34"/>
                <a:gd name="T59" fmla="*/ 14 h 33"/>
                <a:gd name="T60" fmla="*/ 19 w 34"/>
                <a:gd name="T61" fmla="*/ 15 h 33"/>
                <a:gd name="T62" fmla="*/ 20 w 34"/>
                <a:gd name="T63" fmla="*/ 11 h 33"/>
                <a:gd name="T64" fmla="*/ 21 w 34"/>
                <a:gd name="T65" fmla="*/ 21 h 33"/>
                <a:gd name="T66" fmla="*/ 21 w 34"/>
                <a:gd name="T67" fmla="*/ 16 h 33"/>
                <a:gd name="T68" fmla="*/ 21 w 34"/>
                <a:gd name="T69" fmla="*/ 15 h 33"/>
                <a:gd name="T70" fmla="*/ 23 w 34"/>
                <a:gd name="T71" fmla="*/ 15 h 33"/>
                <a:gd name="T72" fmla="*/ 24 w 34"/>
                <a:gd name="T73" fmla="*/ 2 h 33"/>
                <a:gd name="T74" fmla="*/ 24 w 34"/>
                <a:gd name="T75" fmla="*/ 4 h 33"/>
                <a:gd name="T76" fmla="*/ 25 w 34"/>
                <a:gd name="T77" fmla="*/ 33 h 33"/>
                <a:gd name="T78" fmla="*/ 26 w 34"/>
                <a:gd name="T79" fmla="*/ 11 h 33"/>
                <a:gd name="T80" fmla="*/ 27 w 34"/>
                <a:gd name="T81" fmla="*/ 8 h 33"/>
                <a:gd name="T82" fmla="*/ 27 w 34"/>
                <a:gd name="T83" fmla="*/ 4 h 33"/>
                <a:gd name="T84" fmla="*/ 28 w 34"/>
                <a:gd name="T85" fmla="*/ 15 h 33"/>
                <a:gd name="T86" fmla="*/ 29 w 34"/>
                <a:gd name="T87" fmla="*/ 14 h 33"/>
                <a:gd name="T88" fmla="*/ 29 w 34"/>
                <a:gd name="T89" fmla="*/ 14 h 33"/>
                <a:gd name="T90" fmla="*/ 30 w 34"/>
                <a:gd name="T91" fmla="*/ 23 h 33"/>
                <a:gd name="T92" fmla="*/ 31 w 34"/>
                <a:gd name="T93" fmla="*/ 12 h 33"/>
                <a:gd name="T94" fmla="*/ 32 w 34"/>
                <a:gd name="T95" fmla="*/ 12 h 33"/>
                <a:gd name="T96" fmla="*/ 32 w 34"/>
                <a:gd name="T97" fmla="*/ 17 h 33"/>
                <a:gd name="T98" fmla="*/ 33 w 34"/>
                <a:gd name="T99" fmla="*/ 4 h 33"/>
                <a:gd name="T100" fmla="*/ 34 w 34"/>
                <a:gd name="T101" fmla="*/ 13 h 33"/>
                <a:gd name="T102" fmla="*/ 34 w 34"/>
                <a:gd name="T103" fmla="*/ 1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33">
                  <a:moveTo>
                    <a:pt x="0" y="11"/>
                  </a:moveTo>
                  <a:lnTo>
                    <a:pt x="1" y="15"/>
                  </a:lnTo>
                  <a:lnTo>
                    <a:pt x="1" y="14"/>
                  </a:lnTo>
                  <a:lnTo>
                    <a:pt x="2" y="8"/>
                  </a:lnTo>
                  <a:lnTo>
                    <a:pt x="2" y="24"/>
                  </a:lnTo>
                  <a:lnTo>
                    <a:pt x="3" y="10"/>
                  </a:lnTo>
                  <a:lnTo>
                    <a:pt x="4" y="9"/>
                  </a:lnTo>
                  <a:lnTo>
                    <a:pt x="5" y="3"/>
                  </a:lnTo>
                  <a:lnTo>
                    <a:pt x="5" y="21"/>
                  </a:lnTo>
                  <a:lnTo>
                    <a:pt x="6" y="13"/>
                  </a:lnTo>
                  <a:lnTo>
                    <a:pt x="6" y="11"/>
                  </a:lnTo>
                  <a:lnTo>
                    <a:pt x="6" y="9"/>
                  </a:lnTo>
                  <a:lnTo>
                    <a:pt x="7" y="23"/>
                  </a:lnTo>
                  <a:lnTo>
                    <a:pt x="8" y="14"/>
                  </a:lnTo>
                  <a:lnTo>
                    <a:pt x="9" y="12"/>
                  </a:lnTo>
                  <a:lnTo>
                    <a:pt x="10" y="18"/>
                  </a:lnTo>
                  <a:lnTo>
                    <a:pt x="11" y="4"/>
                  </a:lnTo>
                  <a:lnTo>
                    <a:pt x="11" y="5"/>
                  </a:lnTo>
                  <a:lnTo>
                    <a:pt x="11" y="4"/>
                  </a:lnTo>
                  <a:lnTo>
                    <a:pt x="12" y="0"/>
                  </a:lnTo>
                  <a:lnTo>
                    <a:pt x="12" y="30"/>
                  </a:lnTo>
                  <a:lnTo>
                    <a:pt x="14" y="18"/>
                  </a:lnTo>
                  <a:lnTo>
                    <a:pt x="14" y="19"/>
                  </a:lnTo>
                  <a:lnTo>
                    <a:pt x="14" y="11"/>
                  </a:lnTo>
                  <a:lnTo>
                    <a:pt x="16" y="21"/>
                  </a:lnTo>
                  <a:lnTo>
                    <a:pt x="16" y="17"/>
                  </a:lnTo>
                  <a:lnTo>
                    <a:pt x="16" y="10"/>
                  </a:lnTo>
                  <a:lnTo>
                    <a:pt x="17" y="7"/>
                  </a:lnTo>
                  <a:lnTo>
                    <a:pt x="17" y="19"/>
                  </a:lnTo>
                  <a:lnTo>
                    <a:pt x="19" y="14"/>
                  </a:lnTo>
                  <a:lnTo>
                    <a:pt x="19" y="15"/>
                  </a:lnTo>
                  <a:lnTo>
                    <a:pt x="20" y="11"/>
                  </a:lnTo>
                  <a:lnTo>
                    <a:pt x="21" y="21"/>
                  </a:lnTo>
                  <a:lnTo>
                    <a:pt x="21" y="16"/>
                  </a:lnTo>
                  <a:lnTo>
                    <a:pt x="21" y="15"/>
                  </a:lnTo>
                  <a:lnTo>
                    <a:pt x="23" y="15"/>
                  </a:lnTo>
                  <a:lnTo>
                    <a:pt x="24" y="2"/>
                  </a:lnTo>
                  <a:lnTo>
                    <a:pt x="24" y="4"/>
                  </a:lnTo>
                  <a:lnTo>
                    <a:pt x="25" y="33"/>
                  </a:lnTo>
                  <a:lnTo>
                    <a:pt x="26" y="11"/>
                  </a:lnTo>
                  <a:lnTo>
                    <a:pt x="27" y="8"/>
                  </a:lnTo>
                  <a:lnTo>
                    <a:pt x="27" y="4"/>
                  </a:lnTo>
                  <a:lnTo>
                    <a:pt x="28" y="15"/>
                  </a:lnTo>
                  <a:lnTo>
                    <a:pt x="29" y="14"/>
                  </a:lnTo>
                  <a:lnTo>
                    <a:pt x="29" y="14"/>
                  </a:lnTo>
                  <a:lnTo>
                    <a:pt x="30" y="23"/>
                  </a:lnTo>
                  <a:lnTo>
                    <a:pt x="31" y="12"/>
                  </a:lnTo>
                  <a:lnTo>
                    <a:pt x="32" y="12"/>
                  </a:lnTo>
                  <a:lnTo>
                    <a:pt x="32" y="17"/>
                  </a:lnTo>
                  <a:lnTo>
                    <a:pt x="33" y="4"/>
                  </a:lnTo>
                  <a:lnTo>
                    <a:pt x="34" y="13"/>
                  </a:lnTo>
                  <a:lnTo>
                    <a:pt x="34" y="13"/>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10" name="Freeform 993">
              <a:extLst>
                <a:ext uri="{FF2B5EF4-FFF2-40B4-BE49-F238E27FC236}">
                  <a16:creationId xmlns:a16="http://schemas.microsoft.com/office/drawing/2014/main" id="{C53375A0-A81E-4ECB-A03F-83D8D5824289}"/>
                </a:ext>
              </a:extLst>
            </p:cNvPr>
            <p:cNvSpPr>
              <a:spLocks/>
            </p:cNvSpPr>
            <p:nvPr/>
          </p:nvSpPr>
          <p:spPr bwMode="auto">
            <a:xfrm>
              <a:off x="1321973" y="2872278"/>
              <a:ext cx="52857" cy="35988"/>
            </a:xfrm>
            <a:custGeom>
              <a:avLst/>
              <a:gdLst>
                <a:gd name="T0" fmla="*/ 0 w 36"/>
                <a:gd name="T1" fmla="*/ 10 h 19"/>
                <a:gd name="T2" fmla="*/ 0 w 36"/>
                <a:gd name="T3" fmla="*/ 10 h 19"/>
                <a:gd name="T4" fmla="*/ 0 w 36"/>
                <a:gd name="T5" fmla="*/ 10 h 19"/>
                <a:gd name="T6" fmla="*/ 1 w 36"/>
                <a:gd name="T7" fmla="*/ 16 h 19"/>
                <a:gd name="T8" fmla="*/ 2 w 36"/>
                <a:gd name="T9" fmla="*/ 11 h 19"/>
                <a:gd name="T10" fmla="*/ 3 w 36"/>
                <a:gd name="T11" fmla="*/ 11 h 19"/>
                <a:gd name="T12" fmla="*/ 3 w 36"/>
                <a:gd name="T13" fmla="*/ 12 h 19"/>
                <a:gd name="T14" fmla="*/ 5 w 36"/>
                <a:gd name="T15" fmla="*/ 8 h 19"/>
                <a:gd name="T16" fmla="*/ 5 w 36"/>
                <a:gd name="T17" fmla="*/ 11 h 19"/>
                <a:gd name="T18" fmla="*/ 5 w 36"/>
                <a:gd name="T19" fmla="*/ 10 h 19"/>
                <a:gd name="T20" fmla="*/ 6 w 36"/>
                <a:gd name="T21" fmla="*/ 13 h 19"/>
                <a:gd name="T22" fmla="*/ 7 w 36"/>
                <a:gd name="T23" fmla="*/ 8 h 19"/>
                <a:gd name="T24" fmla="*/ 8 w 36"/>
                <a:gd name="T25" fmla="*/ 8 h 19"/>
                <a:gd name="T26" fmla="*/ 8 w 36"/>
                <a:gd name="T27" fmla="*/ 8 h 19"/>
                <a:gd name="T28" fmla="*/ 9 w 36"/>
                <a:gd name="T29" fmla="*/ 17 h 19"/>
                <a:gd name="T30" fmla="*/ 10 w 36"/>
                <a:gd name="T31" fmla="*/ 14 h 19"/>
                <a:gd name="T32" fmla="*/ 10 w 36"/>
                <a:gd name="T33" fmla="*/ 13 h 19"/>
                <a:gd name="T34" fmla="*/ 11 w 36"/>
                <a:gd name="T35" fmla="*/ 3 h 19"/>
                <a:gd name="T36" fmla="*/ 13 w 36"/>
                <a:gd name="T37" fmla="*/ 9 h 19"/>
                <a:gd name="T38" fmla="*/ 13 w 36"/>
                <a:gd name="T39" fmla="*/ 11 h 19"/>
                <a:gd name="T40" fmla="*/ 15 w 36"/>
                <a:gd name="T41" fmla="*/ 17 h 19"/>
                <a:gd name="T42" fmla="*/ 15 w 36"/>
                <a:gd name="T43" fmla="*/ 12 h 19"/>
                <a:gd name="T44" fmla="*/ 15 w 36"/>
                <a:gd name="T45" fmla="*/ 12 h 19"/>
                <a:gd name="T46" fmla="*/ 17 w 36"/>
                <a:gd name="T47" fmla="*/ 6 h 19"/>
                <a:gd name="T48" fmla="*/ 18 w 36"/>
                <a:gd name="T49" fmla="*/ 12 h 19"/>
                <a:gd name="T50" fmla="*/ 18 w 36"/>
                <a:gd name="T51" fmla="*/ 14 h 19"/>
                <a:gd name="T52" fmla="*/ 19 w 36"/>
                <a:gd name="T53" fmla="*/ 9 h 19"/>
                <a:gd name="T54" fmla="*/ 20 w 36"/>
                <a:gd name="T55" fmla="*/ 15 h 19"/>
                <a:gd name="T56" fmla="*/ 20 w 36"/>
                <a:gd name="T57" fmla="*/ 13 h 19"/>
                <a:gd name="T58" fmla="*/ 21 w 36"/>
                <a:gd name="T59" fmla="*/ 12 h 19"/>
                <a:gd name="T60" fmla="*/ 21 w 36"/>
                <a:gd name="T61" fmla="*/ 6 h 19"/>
                <a:gd name="T62" fmla="*/ 23 w 36"/>
                <a:gd name="T63" fmla="*/ 15 h 19"/>
                <a:gd name="T64" fmla="*/ 23 w 36"/>
                <a:gd name="T65" fmla="*/ 14 h 19"/>
                <a:gd name="T66" fmla="*/ 23 w 36"/>
                <a:gd name="T67" fmla="*/ 12 h 19"/>
                <a:gd name="T68" fmla="*/ 24 w 36"/>
                <a:gd name="T69" fmla="*/ 13 h 19"/>
                <a:gd name="T70" fmla="*/ 25 w 36"/>
                <a:gd name="T71" fmla="*/ 9 h 19"/>
                <a:gd name="T72" fmla="*/ 25 w 36"/>
                <a:gd name="T73" fmla="*/ 9 h 19"/>
                <a:gd name="T74" fmla="*/ 26 w 36"/>
                <a:gd name="T75" fmla="*/ 8 h 19"/>
                <a:gd name="T76" fmla="*/ 26 w 36"/>
                <a:gd name="T77" fmla="*/ 4 h 19"/>
                <a:gd name="T78" fmla="*/ 27 w 36"/>
                <a:gd name="T79" fmla="*/ 18 h 19"/>
                <a:gd name="T80" fmla="*/ 28 w 36"/>
                <a:gd name="T81" fmla="*/ 11 h 19"/>
                <a:gd name="T82" fmla="*/ 28 w 36"/>
                <a:gd name="T83" fmla="*/ 13 h 19"/>
                <a:gd name="T84" fmla="*/ 28 w 36"/>
                <a:gd name="T85" fmla="*/ 18 h 19"/>
                <a:gd name="T86" fmla="*/ 31 w 36"/>
                <a:gd name="T87" fmla="*/ 1 h 19"/>
                <a:gd name="T88" fmla="*/ 31 w 36"/>
                <a:gd name="T89" fmla="*/ 0 h 19"/>
                <a:gd name="T90" fmla="*/ 33 w 36"/>
                <a:gd name="T91" fmla="*/ 19 h 19"/>
                <a:gd name="T92" fmla="*/ 33 w 36"/>
                <a:gd name="T93" fmla="*/ 17 h 19"/>
                <a:gd name="T94" fmla="*/ 33 w 36"/>
                <a:gd name="T95" fmla="*/ 13 h 19"/>
                <a:gd name="T96" fmla="*/ 34 w 36"/>
                <a:gd name="T97" fmla="*/ 6 h 19"/>
                <a:gd name="T98" fmla="*/ 36 w 36"/>
                <a:gd name="T99" fmla="*/ 12 h 19"/>
                <a:gd name="T100" fmla="*/ 36 w 36"/>
                <a:gd name="T101" fmla="*/ 11 h 19"/>
                <a:gd name="T102" fmla="*/ 36 w 36"/>
                <a:gd name="T103"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 h="19">
                  <a:moveTo>
                    <a:pt x="0" y="10"/>
                  </a:moveTo>
                  <a:lnTo>
                    <a:pt x="0" y="10"/>
                  </a:lnTo>
                  <a:lnTo>
                    <a:pt x="0" y="10"/>
                  </a:lnTo>
                  <a:lnTo>
                    <a:pt x="1" y="16"/>
                  </a:lnTo>
                  <a:lnTo>
                    <a:pt x="2" y="11"/>
                  </a:lnTo>
                  <a:lnTo>
                    <a:pt x="3" y="11"/>
                  </a:lnTo>
                  <a:lnTo>
                    <a:pt x="3" y="12"/>
                  </a:lnTo>
                  <a:lnTo>
                    <a:pt x="5" y="8"/>
                  </a:lnTo>
                  <a:lnTo>
                    <a:pt x="5" y="11"/>
                  </a:lnTo>
                  <a:lnTo>
                    <a:pt x="5" y="10"/>
                  </a:lnTo>
                  <a:lnTo>
                    <a:pt x="6" y="13"/>
                  </a:lnTo>
                  <a:lnTo>
                    <a:pt x="7" y="8"/>
                  </a:lnTo>
                  <a:lnTo>
                    <a:pt x="8" y="8"/>
                  </a:lnTo>
                  <a:lnTo>
                    <a:pt x="8" y="8"/>
                  </a:lnTo>
                  <a:lnTo>
                    <a:pt x="9" y="17"/>
                  </a:lnTo>
                  <a:lnTo>
                    <a:pt x="10" y="14"/>
                  </a:lnTo>
                  <a:lnTo>
                    <a:pt x="10" y="13"/>
                  </a:lnTo>
                  <a:lnTo>
                    <a:pt x="11" y="3"/>
                  </a:lnTo>
                  <a:lnTo>
                    <a:pt x="13" y="9"/>
                  </a:lnTo>
                  <a:lnTo>
                    <a:pt x="13" y="11"/>
                  </a:lnTo>
                  <a:lnTo>
                    <a:pt x="15" y="17"/>
                  </a:lnTo>
                  <a:lnTo>
                    <a:pt x="15" y="12"/>
                  </a:lnTo>
                  <a:lnTo>
                    <a:pt x="15" y="12"/>
                  </a:lnTo>
                  <a:lnTo>
                    <a:pt x="17" y="6"/>
                  </a:lnTo>
                  <a:lnTo>
                    <a:pt x="18" y="12"/>
                  </a:lnTo>
                  <a:lnTo>
                    <a:pt x="18" y="14"/>
                  </a:lnTo>
                  <a:lnTo>
                    <a:pt x="19" y="9"/>
                  </a:lnTo>
                  <a:lnTo>
                    <a:pt x="20" y="15"/>
                  </a:lnTo>
                  <a:lnTo>
                    <a:pt x="20" y="13"/>
                  </a:lnTo>
                  <a:lnTo>
                    <a:pt x="21" y="12"/>
                  </a:lnTo>
                  <a:lnTo>
                    <a:pt x="21" y="6"/>
                  </a:lnTo>
                  <a:lnTo>
                    <a:pt x="23" y="15"/>
                  </a:lnTo>
                  <a:lnTo>
                    <a:pt x="23" y="14"/>
                  </a:lnTo>
                  <a:lnTo>
                    <a:pt x="23" y="12"/>
                  </a:lnTo>
                  <a:lnTo>
                    <a:pt x="24" y="13"/>
                  </a:lnTo>
                  <a:lnTo>
                    <a:pt x="25" y="9"/>
                  </a:lnTo>
                  <a:lnTo>
                    <a:pt x="25" y="9"/>
                  </a:lnTo>
                  <a:lnTo>
                    <a:pt x="26" y="8"/>
                  </a:lnTo>
                  <a:lnTo>
                    <a:pt x="26" y="4"/>
                  </a:lnTo>
                  <a:lnTo>
                    <a:pt x="27" y="18"/>
                  </a:lnTo>
                  <a:lnTo>
                    <a:pt x="28" y="11"/>
                  </a:lnTo>
                  <a:lnTo>
                    <a:pt x="28" y="13"/>
                  </a:lnTo>
                  <a:lnTo>
                    <a:pt x="28" y="18"/>
                  </a:lnTo>
                  <a:lnTo>
                    <a:pt x="31" y="1"/>
                  </a:lnTo>
                  <a:lnTo>
                    <a:pt x="31" y="0"/>
                  </a:lnTo>
                  <a:lnTo>
                    <a:pt x="33" y="19"/>
                  </a:lnTo>
                  <a:lnTo>
                    <a:pt x="33" y="17"/>
                  </a:lnTo>
                  <a:lnTo>
                    <a:pt x="33" y="13"/>
                  </a:lnTo>
                  <a:lnTo>
                    <a:pt x="34" y="6"/>
                  </a:lnTo>
                  <a:lnTo>
                    <a:pt x="36" y="12"/>
                  </a:lnTo>
                  <a:lnTo>
                    <a:pt x="36" y="11"/>
                  </a:lnTo>
                  <a:lnTo>
                    <a:pt x="36" y="15"/>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11" name="Freeform 994">
              <a:extLst>
                <a:ext uri="{FF2B5EF4-FFF2-40B4-BE49-F238E27FC236}">
                  <a16:creationId xmlns:a16="http://schemas.microsoft.com/office/drawing/2014/main" id="{3F0D388E-AC8C-424A-91CA-E013FEB98422}"/>
                </a:ext>
              </a:extLst>
            </p:cNvPr>
            <p:cNvSpPr>
              <a:spLocks/>
            </p:cNvSpPr>
            <p:nvPr/>
          </p:nvSpPr>
          <p:spPr bwMode="auto">
            <a:xfrm>
              <a:off x="1374830" y="2783248"/>
              <a:ext cx="55794" cy="195106"/>
            </a:xfrm>
            <a:custGeom>
              <a:avLst/>
              <a:gdLst>
                <a:gd name="T0" fmla="*/ 0 w 38"/>
                <a:gd name="T1" fmla="*/ 58 h 103"/>
                <a:gd name="T2" fmla="*/ 0 w 38"/>
                <a:gd name="T3" fmla="*/ 62 h 103"/>
                <a:gd name="T4" fmla="*/ 2 w 38"/>
                <a:gd name="T5" fmla="*/ 49 h 103"/>
                <a:gd name="T6" fmla="*/ 2 w 38"/>
                <a:gd name="T7" fmla="*/ 49 h 103"/>
                <a:gd name="T8" fmla="*/ 3 w 38"/>
                <a:gd name="T9" fmla="*/ 65 h 103"/>
                <a:gd name="T10" fmla="*/ 5 w 38"/>
                <a:gd name="T11" fmla="*/ 58 h 103"/>
                <a:gd name="T12" fmla="*/ 5 w 38"/>
                <a:gd name="T13" fmla="*/ 57 h 103"/>
                <a:gd name="T14" fmla="*/ 5 w 38"/>
                <a:gd name="T15" fmla="*/ 65 h 103"/>
                <a:gd name="T16" fmla="*/ 7 w 38"/>
                <a:gd name="T17" fmla="*/ 50 h 103"/>
                <a:gd name="T18" fmla="*/ 7 w 38"/>
                <a:gd name="T19" fmla="*/ 47 h 103"/>
                <a:gd name="T20" fmla="*/ 8 w 38"/>
                <a:gd name="T21" fmla="*/ 45 h 103"/>
                <a:gd name="T22" fmla="*/ 10 w 38"/>
                <a:gd name="T23" fmla="*/ 66 h 103"/>
                <a:gd name="T24" fmla="*/ 10 w 38"/>
                <a:gd name="T25" fmla="*/ 57 h 103"/>
                <a:gd name="T26" fmla="*/ 10 w 38"/>
                <a:gd name="T27" fmla="*/ 62 h 103"/>
                <a:gd name="T28" fmla="*/ 10 w 38"/>
                <a:gd name="T29" fmla="*/ 69 h 103"/>
                <a:gd name="T30" fmla="*/ 12 w 38"/>
                <a:gd name="T31" fmla="*/ 49 h 103"/>
                <a:gd name="T32" fmla="*/ 13 w 38"/>
                <a:gd name="T33" fmla="*/ 42 h 103"/>
                <a:gd name="T34" fmla="*/ 13 w 38"/>
                <a:gd name="T35" fmla="*/ 36 h 103"/>
                <a:gd name="T36" fmla="*/ 15 w 38"/>
                <a:gd name="T37" fmla="*/ 84 h 103"/>
                <a:gd name="T38" fmla="*/ 15 w 38"/>
                <a:gd name="T39" fmla="*/ 83 h 103"/>
                <a:gd name="T40" fmla="*/ 15 w 38"/>
                <a:gd name="T41" fmla="*/ 76 h 103"/>
                <a:gd name="T42" fmla="*/ 15 w 38"/>
                <a:gd name="T43" fmla="*/ 42 h 103"/>
                <a:gd name="T44" fmla="*/ 17 w 38"/>
                <a:gd name="T45" fmla="*/ 67 h 103"/>
                <a:gd name="T46" fmla="*/ 18 w 38"/>
                <a:gd name="T47" fmla="*/ 58 h 103"/>
                <a:gd name="T48" fmla="*/ 20 w 38"/>
                <a:gd name="T49" fmla="*/ 36 h 103"/>
                <a:gd name="T50" fmla="*/ 20 w 38"/>
                <a:gd name="T51" fmla="*/ 44 h 103"/>
                <a:gd name="T52" fmla="*/ 20 w 38"/>
                <a:gd name="T53" fmla="*/ 59 h 103"/>
                <a:gd name="T54" fmla="*/ 20 w 38"/>
                <a:gd name="T55" fmla="*/ 76 h 103"/>
                <a:gd name="T56" fmla="*/ 21 w 38"/>
                <a:gd name="T57" fmla="*/ 51 h 103"/>
                <a:gd name="T58" fmla="*/ 23 w 38"/>
                <a:gd name="T59" fmla="*/ 69 h 103"/>
                <a:gd name="T60" fmla="*/ 23 w 38"/>
                <a:gd name="T61" fmla="*/ 68 h 103"/>
                <a:gd name="T62" fmla="*/ 24 w 38"/>
                <a:gd name="T63" fmla="*/ 95 h 103"/>
                <a:gd name="T64" fmla="*/ 25 w 38"/>
                <a:gd name="T65" fmla="*/ 12 h 103"/>
                <a:gd name="T66" fmla="*/ 25 w 38"/>
                <a:gd name="T67" fmla="*/ 13 h 103"/>
                <a:gd name="T68" fmla="*/ 25 w 38"/>
                <a:gd name="T69" fmla="*/ 23 h 103"/>
                <a:gd name="T70" fmla="*/ 28 w 38"/>
                <a:gd name="T71" fmla="*/ 85 h 103"/>
                <a:gd name="T72" fmla="*/ 28 w 38"/>
                <a:gd name="T73" fmla="*/ 79 h 103"/>
                <a:gd name="T74" fmla="*/ 28 w 38"/>
                <a:gd name="T75" fmla="*/ 64 h 103"/>
                <a:gd name="T76" fmla="*/ 29 w 38"/>
                <a:gd name="T77" fmla="*/ 64 h 103"/>
                <a:gd name="T78" fmla="*/ 30 w 38"/>
                <a:gd name="T79" fmla="*/ 38 h 103"/>
                <a:gd name="T80" fmla="*/ 30 w 38"/>
                <a:gd name="T81" fmla="*/ 51 h 103"/>
                <a:gd name="T82" fmla="*/ 30 w 38"/>
                <a:gd name="T83" fmla="*/ 55 h 103"/>
                <a:gd name="T84" fmla="*/ 31 w 38"/>
                <a:gd name="T85" fmla="*/ 43 h 103"/>
                <a:gd name="T86" fmla="*/ 31 w 38"/>
                <a:gd name="T87" fmla="*/ 77 h 103"/>
                <a:gd name="T88" fmla="*/ 33 w 38"/>
                <a:gd name="T89" fmla="*/ 56 h 103"/>
                <a:gd name="T90" fmla="*/ 33 w 38"/>
                <a:gd name="T91" fmla="*/ 59 h 103"/>
                <a:gd name="T92" fmla="*/ 33 w 38"/>
                <a:gd name="T93" fmla="*/ 103 h 103"/>
                <a:gd name="T94" fmla="*/ 34 w 38"/>
                <a:gd name="T95" fmla="*/ 33 h 103"/>
                <a:gd name="T96" fmla="*/ 35 w 38"/>
                <a:gd name="T97" fmla="*/ 55 h 103"/>
                <a:gd name="T98" fmla="*/ 36 w 38"/>
                <a:gd name="T99" fmla="*/ 40 h 103"/>
                <a:gd name="T100" fmla="*/ 36 w 38"/>
                <a:gd name="T101" fmla="*/ 0 h 103"/>
                <a:gd name="T102" fmla="*/ 38 w 38"/>
                <a:gd name="T103" fmla="*/ 6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103">
                  <a:moveTo>
                    <a:pt x="0" y="58"/>
                  </a:moveTo>
                  <a:lnTo>
                    <a:pt x="0" y="62"/>
                  </a:lnTo>
                  <a:lnTo>
                    <a:pt x="2" y="49"/>
                  </a:lnTo>
                  <a:lnTo>
                    <a:pt x="2" y="49"/>
                  </a:lnTo>
                  <a:lnTo>
                    <a:pt x="3" y="65"/>
                  </a:lnTo>
                  <a:lnTo>
                    <a:pt x="5" y="58"/>
                  </a:lnTo>
                  <a:lnTo>
                    <a:pt x="5" y="57"/>
                  </a:lnTo>
                  <a:lnTo>
                    <a:pt x="5" y="65"/>
                  </a:lnTo>
                  <a:lnTo>
                    <a:pt x="7" y="50"/>
                  </a:lnTo>
                  <a:lnTo>
                    <a:pt x="7" y="47"/>
                  </a:lnTo>
                  <a:lnTo>
                    <a:pt x="8" y="45"/>
                  </a:lnTo>
                  <a:lnTo>
                    <a:pt x="10" y="66"/>
                  </a:lnTo>
                  <a:lnTo>
                    <a:pt x="10" y="57"/>
                  </a:lnTo>
                  <a:lnTo>
                    <a:pt x="10" y="62"/>
                  </a:lnTo>
                  <a:lnTo>
                    <a:pt x="10" y="69"/>
                  </a:lnTo>
                  <a:lnTo>
                    <a:pt x="12" y="49"/>
                  </a:lnTo>
                  <a:lnTo>
                    <a:pt x="13" y="42"/>
                  </a:lnTo>
                  <a:lnTo>
                    <a:pt x="13" y="36"/>
                  </a:lnTo>
                  <a:lnTo>
                    <a:pt x="15" y="84"/>
                  </a:lnTo>
                  <a:lnTo>
                    <a:pt x="15" y="83"/>
                  </a:lnTo>
                  <a:lnTo>
                    <a:pt x="15" y="76"/>
                  </a:lnTo>
                  <a:lnTo>
                    <a:pt x="15" y="42"/>
                  </a:lnTo>
                  <a:lnTo>
                    <a:pt x="17" y="67"/>
                  </a:lnTo>
                  <a:lnTo>
                    <a:pt x="18" y="58"/>
                  </a:lnTo>
                  <a:lnTo>
                    <a:pt x="20" y="36"/>
                  </a:lnTo>
                  <a:lnTo>
                    <a:pt x="20" y="44"/>
                  </a:lnTo>
                  <a:lnTo>
                    <a:pt x="20" y="59"/>
                  </a:lnTo>
                  <a:lnTo>
                    <a:pt x="20" y="76"/>
                  </a:lnTo>
                  <a:lnTo>
                    <a:pt x="21" y="51"/>
                  </a:lnTo>
                  <a:lnTo>
                    <a:pt x="23" y="69"/>
                  </a:lnTo>
                  <a:lnTo>
                    <a:pt x="23" y="68"/>
                  </a:lnTo>
                  <a:lnTo>
                    <a:pt x="24" y="95"/>
                  </a:lnTo>
                  <a:lnTo>
                    <a:pt x="25" y="12"/>
                  </a:lnTo>
                  <a:lnTo>
                    <a:pt x="25" y="13"/>
                  </a:lnTo>
                  <a:lnTo>
                    <a:pt x="25" y="23"/>
                  </a:lnTo>
                  <a:lnTo>
                    <a:pt x="28" y="85"/>
                  </a:lnTo>
                  <a:lnTo>
                    <a:pt x="28" y="79"/>
                  </a:lnTo>
                  <a:lnTo>
                    <a:pt x="28" y="64"/>
                  </a:lnTo>
                  <a:lnTo>
                    <a:pt x="29" y="64"/>
                  </a:lnTo>
                  <a:lnTo>
                    <a:pt x="30" y="38"/>
                  </a:lnTo>
                  <a:lnTo>
                    <a:pt x="30" y="51"/>
                  </a:lnTo>
                  <a:lnTo>
                    <a:pt x="30" y="55"/>
                  </a:lnTo>
                  <a:lnTo>
                    <a:pt x="31" y="43"/>
                  </a:lnTo>
                  <a:lnTo>
                    <a:pt x="31" y="77"/>
                  </a:lnTo>
                  <a:lnTo>
                    <a:pt x="33" y="56"/>
                  </a:lnTo>
                  <a:lnTo>
                    <a:pt x="33" y="59"/>
                  </a:lnTo>
                  <a:lnTo>
                    <a:pt x="33" y="103"/>
                  </a:lnTo>
                  <a:lnTo>
                    <a:pt x="34" y="33"/>
                  </a:lnTo>
                  <a:lnTo>
                    <a:pt x="35" y="55"/>
                  </a:lnTo>
                  <a:lnTo>
                    <a:pt x="36" y="40"/>
                  </a:lnTo>
                  <a:lnTo>
                    <a:pt x="36" y="0"/>
                  </a:lnTo>
                  <a:lnTo>
                    <a:pt x="38" y="61"/>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12" name="Freeform 995">
              <a:extLst>
                <a:ext uri="{FF2B5EF4-FFF2-40B4-BE49-F238E27FC236}">
                  <a16:creationId xmlns:a16="http://schemas.microsoft.com/office/drawing/2014/main" id="{455EA75E-AE3A-4E91-94AB-08762EFBFAF1}"/>
                </a:ext>
              </a:extLst>
            </p:cNvPr>
            <p:cNvSpPr>
              <a:spLocks/>
            </p:cNvSpPr>
            <p:nvPr/>
          </p:nvSpPr>
          <p:spPr bwMode="auto">
            <a:xfrm>
              <a:off x="1427687" y="2737786"/>
              <a:ext cx="55794" cy="420522"/>
            </a:xfrm>
            <a:custGeom>
              <a:avLst/>
              <a:gdLst>
                <a:gd name="T0" fmla="*/ 0 w 38"/>
                <a:gd name="T1" fmla="*/ 24 h 222"/>
                <a:gd name="T2" fmla="*/ 2 w 38"/>
                <a:gd name="T3" fmla="*/ 85 h 222"/>
                <a:gd name="T4" fmla="*/ 2 w 38"/>
                <a:gd name="T5" fmla="*/ 94 h 222"/>
                <a:gd name="T6" fmla="*/ 3 w 38"/>
                <a:gd name="T7" fmla="*/ 126 h 222"/>
                <a:gd name="T8" fmla="*/ 4 w 38"/>
                <a:gd name="T9" fmla="*/ 59 h 222"/>
                <a:gd name="T10" fmla="*/ 5 w 38"/>
                <a:gd name="T11" fmla="*/ 50 h 222"/>
                <a:gd name="T12" fmla="*/ 6 w 38"/>
                <a:gd name="T13" fmla="*/ 115 h 222"/>
                <a:gd name="T14" fmla="*/ 7 w 38"/>
                <a:gd name="T15" fmla="*/ 64 h 222"/>
                <a:gd name="T16" fmla="*/ 7 w 38"/>
                <a:gd name="T17" fmla="*/ 66 h 222"/>
                <a:gd name="T18" fmla="*/ 8 w 38"/>
                <a:gd name="T19" fmla="*/ 53 h 222"/>
                <a:gd name="T20" fmla="*/ 9 w 38"/>
                <a:gd name="T21" fmla="*/ 107 h 222"/>
                <a:gd name="T22" fmla="*/ 9 w 38"/>
                <a:gd name="T23" fmla="*/ 88 h 222"/>
                <a:gd name="T24" fmla="*/ 10 w 38"/>
                <a:gd name="T25" fmla="*/ 82 h 222"/>
                <a:gd name="T26" fmla="*/ 11 w 38"/>
                <a:gd name="T27" fmla="*/ 112 h 222"/>
                <a:gd name="T28" fmla="*/ 12 w 38"/>
                <a:gd name="T29" fmla="*/ 41 h 222"/>
                <a:gd name="T30" fmla="*/ 12 w 38"/>
                <a:gd name="T31" fmla="*/ 49 h 222"/>
                <a:gd name="T32" fmla="*/ 13 w 38"/>
                <a:gd name="T33" fmla="*/ 139 h 222"/>
                <a:gd name="T34" fmla="*/ 14 w 38"/>
                <a:gd name="T35" fmla="*/ 42 h 222"/>
                <a:gd name="T36" fmla="*/ 15 w 38"/>
                <a:gd name="T37" fmla="*/ 67 h 222"/>
                <a:gd name="T38" fmla="*/ 15 w 38"/>
                <a:gd name="T39" fmla="*/ 65 h 222"/>
                <a:gd name="T40" fmla="*/ 16 w 38"/>
                <a:gd name="T41" fmla="*/ 106 h 222"/>
                <a:gd name="T42" fmla="*/ 17 w 38"/>
                <a:gd name="T43" fmla="*/ 47 h 222"/>
                <a:gd name="T44" fmla="*/ 17 w 38"/>
                <a:gd name="T45" fmla="*/ 49 h 222"/>
                <a:gd name="T46" fmla="*/ 17 w 38"/>
                <a:gd name="T47" fmla="*/ 56 h 222"/>
                <a:gd name="T48" fmla="*/ 19 w 38"/>
                <a:gd name="T49" fmla="*/ 150 h 222"/>
                <a:gd name="T50" fmla="*/ 20 w 38"/>
                <a:gd name="T51" fmla="*/ 100 h 222"/>
                <a:gd name="T52" fmla="*/ 20 w 38"/>
                <a:gd name="T53" fmla="*/ 81 h 222"/>
                <a:gd name="T54" fmla="*/ 20 w 38"/>
                <a:gd name="T55" fmla="*/ 104 h 222"/>
                <a:gd name="T56" fmla="*/ 21 w 38"/>
                <a:gd name="T57" fmla="*/ 28 h 222"/>
                <a:gd name="T58" fmla="*/ 22 w 38"/>
                <a:gd name="T59" fmla="*/ 72 h 222"/>
                <a:gd name="T60" fmla="*/ 22 w 38"/>
                <a:gd name="T61" fmla="*/ 76 h 222"/>
                <a:gd name="T62" fmla="*/ 24 w 38"/>
                <a:gd name="T63" fmla="*/ 49 h 222"/>
                <a:gd name="T64" fmla="*/ 25 w 38"/>
                <a:gd name="T65" fmla="*/ 73 h 222"/>
                <a:gd name="T66" fmla="*/ 25 w 38"/>
                <a:gd name="T67" fmla="*/ 84 h 222"/>
                <a:gd name="T68" fmla="*/ 26 w 38"/>
                <a:gd name="T69" fmla="*/ 72 h 222"/>
                <a:gd name="T70" fmla="*/ 27 w 38"/>
                <a:gd name="T71" fmla="*/ 129 h 222"/>
                <a:gd name="T72" fmla="*/ 27 w 38"/>
                <a:gd name="T73" fmla="*/ 127 h 222"/>
                <a:gd name="T74" fmla="*/ 28 w 38"/>
                <a:gd name="T75" fmla="*/ 129 h 222"/>
                <a:gd name="T76" fmla="*/ 28 w 38"/>
                <a:gd name="T77" fmla="*/ 192 h 222"/>
                <a:gd name="T78" fmla="*/ 29 w 38"/>
                <a:gd name="T79" fmla="*/ 31 h 222"/>
                <a:gd name="T80" fmla="*/ 30 w 38"/>
                <a:gd name="T81" fmla="*/ 65 h 222"/>
                <a:gd name="T82" fmla="*/ 30 w 38"/>
                <a:gd name="T83" fmla="*/ 63 h 222"/>
                <a:gd name="T84" fmla="*/ 31 w 38"/>
                <a:gd name="T85" fmla="*/ 0 h 222"/>
                <a:gd name="T86" fmla="*/ 32 w 38"/>
                <a:gd name="T87" fmla="*/ 39 h 222"/>
                <a:gd name="T88" fmla="*/ 33 w 38"/>
                <a:gd name="T89" fmla="*/ 38 h 222"/>
                <a:gd name="T90" fmla="*/ 34 w 38"/>
                <a:gd name="T91" fmla="*/ 222 h 222"/>
                <a:gd name="T92" fmla="*/ 35 w 38"/>
                <a:gd name="T93" fmla="*/ 128 h 222"/>
                <a:gd name="T94" fmla="*/ 35 w 38"/>
                <a:gd name="T95" fmla="*/ 79 h 222"/>
                <a:gd name="T96" fmla="*/ 36 w 38"/>
                <a:gd name="T97" fmla="*/ 187 h 222"/>
                <a:gd name="T98" fmla="*/ 37 w 38"/>
                <a:gd name="T99" fmla="*/ 38 h 222"/>
                <a:gd name="T100" fmla="*/ 37 w 38"/>
                <a:gd name="T101" fmla="*/ 74 h 222"/>
                <a:gd name="T102" fmla="*/ 38 w 38"/>
                <a:gd name="T103" fmla="*/ 4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222">
                  <a:moveTo>
                    <a:pt x="0" y="24"/>
                  </a:moveTo>
                  <a:lnTo>
                    <a:pt x="2" y="85"/>
                  </a:lnTo>
                  <a:lnTo>
                    <a:pt x="2" y="94"/>
                  </a:lnTo>
                  <a:lnTo>
                    <a:pt x="3" y="126"/>
                  </a:lnTo>
                  <a:lnTo>
                    <a:pt x="4" y="59"/>
                  </a:lnTo>
                  <a:lnTo>
                    <a:pt x="5" y="50"/>
                  </a:lnTo>
                  <a:lnTo>
                    <a:pt x="6" y="115"/>
                  </a:lnTo>
                  <a:lnTo>
                    <a:pt x="7" y="64"/>
                  </a:lnTo>
                  <a:lnTo>
                    <a:pt x="7" y="66"/>
                  </a:lnTo>
                  <a:lnTo>
                    <a:pt x="8" y="53"/>
                  </a:lnTo>
                  <a:lnTo>
                    <a:pt x="9" y="107"/>
                  </a:lnTo>
                  <a:lnTo>
                    <a:pt x="9" y="88"/>
                  </a:lnTo>
                  <a:lnTo>
                    <a:pt x="10" y="82"/>
                  </a:lnTo>
                  <a:lnTo>
                    <a:pt x="11" y="112"/>
                  </a:lnTo>
                  <a:lnTo>
                    <a:pt x="12" y="41"/>
                  </a:lnTo>
                  <a:lnTo>
                    <a:pt x="12" y="49"/>
                  </a:lnTo>
                  <a:lnTo>
                    <a:pt x="13" y="139"/>
                  </a:lnTo>
                  <a:lnTo>
                    <a:pt x="14" y="42"/>
                  </a:lnTo>
                  <a:lnTo>
                    <a:pt x="15" y="67"/>
                  </a:lnTo>
                  <a:lnTo>
                    <a:pt x="15" y="65"/>
                  </a:lnTo>
                  <a:lnTo>
                    <a:pt x="16" y="106"/>
                  </a:lnTo>
                  <a:lnTo>
                    <a:pt x="17" y="47"/>
                  </a:lnTo>
                  <a:lnTo>
                    <a:pt x="17" y="49"/>
                  </a:lnTo>
                  <a:lnTo>
                    <a:pt x="17" y="56"/>
                  </a:lnTo>
                  <a:lnTo>
                    <a:pt x="19" y="150"/>
                  </a:lnTo>
                  <a:lnTo>
                    <a:pt x="20" y="100"/>
                  </a:lnTo>
                  <a:lnTo>
                    <a:pt x="20" y="81"/>
                  </a:lnTo>
                  <a:lnTo>
                    <a:pt x="20" y="104"/>
                  </a:lnTo>
                  <a:lnTo>
                    <a:pt x="21" y="28"/>
                  </a:lnTo>
                  <a:lnTo>
                    <a:pt x="22" y="72"/>
                  </a:lnTo>
                  <a:lnTo>
                    <a:pt x="22" y="76"/>
                  </a:lnTo>
                  <a:lnTo>
                    <a:pt x="24" y="49"/>
                  </a:lnTo>
                  <a:lnTo>
                    <a:pt x="25" y="73"/>
                  </a:lnTo>
                  <a:lnTo>
                    <a:pt x="25" y="84"/>
                  </a:lnTo>
                  <a:lnTo>
                    <a:pt x="26" y="72"/>
                  </a:lnTo>
                  <a:lnTo>
                    <a:pt x="27" y="129"/>
                  </a:lnTo>
                  <a:lnTo>
                    <a:pt x="27" y="127"/>
                  </a:lnTo>
                  <a:lnTo>
                    <a:pt x="28" y="129"/>
                  </a:lnTo>
                  <a:lnTo>
                    <a:pt x="28" y="192"/>
                  </a:lnTo>
                  <a:lnTo>
                    <a:pt x="29" y="31"/>
                  </a:lnTo>
                  <a:lnTo>
                    <a:pt x="30" y="65"/>
                  </a:lnTo>
                  <a:lnTo>
                    <a:pt x="30" y="63"/>
                  </a:lnTo>
                  <a:lnTo>
                    <a:pt x="31" y="0"/>
                  </a:lnTo>
                  <a:lnTo>
                    <a:pt x="32" y="39"/>
                  </a:lnTo>
                  <a:lnTo>
                    <a:pt x="33" y="38"/>
                  </a:lnTo>
                  <a:lnTo>
                    <a:pt x="34" y="222"/>
                  </a:lnTo>
                  <a:lnTo>
                    <a:pt x="35" y="128"/>
                  </a:lnTo>
                  <a:lnTo>
                    <a:pt x="35" y="79"/>
                  </a:lnTo>
                  <a:lnTo>
                    <a:pt x="36" y="187"/>
                  </a:lnTo>
                  <a:lnTo>
                    <a:pt x="37" y="38"/>
                  </a:lnTo>
                  <a:lnTo>
                    <a:pt x="37" y="74"/>
                  </a:lnTo>
                  <a:lnTo>
                    <a:pt x="38" y="42"/>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13" name="Freeform 996">
              <a:extLst>
                <a:ext uri="{FF2B5EF4-FFF2-40B4-BE49-F238E27FC236}">
                  <a16:creationId xmlns:a16="http://schemas.microsoft.com/office/drawing/2014/main" id="{2CCBC1F1-A516-48A0-BD20-20B452CF6796}"/>
                </a:ext>
              </a:extLst>
            </p:cNvPr>
            <p:cNvSpPr>
              <a:spLocks/>
            </p:cNvSpPr>
            <p:nvPr/>
          </p:nvSpPr>
          <p:spPr bwMode="auto">
            <a:xfrm>
              <a:off x="1482012" y="2501005"/>
              <a:ext cx="57262" cy="710339"/>
            </a:xfrm>
            <a:custGeom>
              <a:avLst/>
              <a:gdLst>
                <a:gd name="T0" fmla="*/ 0 w 39"/>
                <a:gd name="T1" fmla="*/ 199 h 375"/>
                <a:gd name="T2" fmla="*/ 1 w 39"/>
                <a:gd name="T3" fmla="*/ 167 h 375"/>
                <a:gd name="T4" fmla="*/ 2 w 39"/>
                <a:gd name="T5" fmla="*/ 95 h 375"/>
                <a:gd name="T6" fmla="*/ 3 w 39"/>
                <a:gd name="T7" fmla="*/ 163 h 375"/>
                <a:gd name="T8" fmla="*/ 3 w 39"/>
                <a:gd name="T9" fmla="*/ 169 h 375"/>
                <a:gd name="T10" fmla="*/ 5 w 39"/>
                <a:gd name="T11" fmla="*/ 293 h 375"/>
                <a:gd name="T12" fmla="*/ 6 w 39"/>
                <a:gd name="T13" fmla="*/ 279 h 375"/>
                <a:gd name="T14" fmla="*/ 6 w 39"/>
                <a:gd name="T15" fmla="*/ 272 h 375"/>
                <a:gd name="T16" fmla="*/ 7 w 39"/>
                <a:gd name="T17" fmla="*/ 187 h 375"/>
                <a:gd name="T18" fmla="*/ 8 w 39"/>
                <a:gd name="T19" fmla="*/ 281 h 375"/>
                <a:gd name="T20" fmla="*/ 8 w 39"/>
                <a:gd name="T21" fmla="*/ 255 h 375"/>
                <a:gd name="T22" fmla="*/ 8 w 39"/>
                <a:gd name="T23" fmla="*/ 211 h 375"/>
                <a:gd name="T24" fmla="*/ 9 w 39"/>
                <a:gd name="T25" fmla="*/ 109 h 375"/>
                <a:gd name="T26" fmla="*/ 10 w 39"/>
                <a:gd name="T27" fmla="*/ 216 h 375"/>
                <a:gd name="T28" fmla="*/ 11 w 39"/>
                <a:gd name="T29" fmla="*/ 166 h 375"/>
                <a:gd name="T30" fmla="*/ 11 w 39"/>
                <a:gd name="T31" fmla="*/ 144 h 375"/>
                <a:gd name="T32" fmla="*/ 11 w 39"/>
                <a:gd name="T33" fmla="*/ 132 h 375"/>
                <a:gd name="T34" fmla="*/ 13 w 39"/>
                <a:gd name="T35" fmla="*/ 294 h 375"/>
                <a:gd name="T36" fmla="*/ 13 w 39"/>
                <a:gd name="T37" fmla="*/ 283 h 375"/>
                <a:gd name="T38" fmla="*/ 15 w 39"/>
                <a:gd name="T39" fmla="*/ 178 h 375"/>
                <a:gd name="T40" fmla="*/ 16 w 39"/>
                <a:gd name="T41" fmla="*/ 298 h 375"/>
                <a:gd name="T42" fmla="*/ 16 w 39"/>
                <a:gd name="T43" fmla="*/ 279 h 375"/>
                <a:gd name="T44" fmla="*/ 17 w 39"/>
                <a:gd name="T45" fmla="*/ 125 h 375"/>
                <a:gd name="T46" fmla="*/ 18 w 39"/>
                <a:gd name="T47" fmla="*/ 182 h 375"/>
                <a:gd name="T48" fmla="*/ 19 w 39"/>
                <a:gd name="T49" fmla="*/ 156 h 375"/>
                <a:gd name="T50" fmla="*/ 20 w 39"/>
                <a:gd name="T51" fmla="*/ 75 h 375"/>
                <a:gd name="T52" fmla="*/ 21 w 39"/>
                <a:gd name="T53" fmla="*/ 312 h 375"/>
                <a:gd name="T54" fmla="*/ 21 w 39"/>
                <a:gd name="T55" fmla="*/ 323 h 375"/>
                <a:gd name="T56" fmla="*/ 22 w 39"/>
                <a:gd name="T57" fmla="*/ 375 h 375"/>
                <a:gd name="T58" fmla="*/ 23 w 39"/>
                <a:gd name="T59" fmla="*/ 207 h 375"/>
                <a:gd name="T60" fmla="*/ 23 w 39"/>
                <a:gd name="T61" fmla="*/ 238 h 375"/>
                <a:gd name="T62" fmla="*/ 24 w 39"/>
                <a:gd name="T63" fmla="*/ 244 h 375"/>
                <a:gd name="T64" fmla="*/ 24 w 39"/>
                <a:gd name="T65" fmla="*/ 259 h 375"/>
                <a:gd name="T66" fmla="*/ 26 w 39"/>
                <a:gd name="T67" fmla="*/ 0 h 375"/>
                <a:gd name="T68" fmla="*/ 26 w 39"/>
                <a:gd name="T69" fmla="*/ 165 h 375"/>
                <a:gd name="T70" fmla="*/ 26 w 39"/>
                <a:gd name="T71" fmla="*/ 180 h 375"/>
                <a:gd name="T72" fmla="*/ 28 w 39"/>
                <a:gd name="T73" fmla="*/ 124 h 375"/>
                <a:gd name="T74" fmla="*/ 29 w 39"/>
                <a:gd name="T75" fmla="*/ 273 h 375"/>
                <a:gd name="T76" fmla="*/ 29 w 39"/>
                <a:gd name="T77" fmla="*/ 308 h 375"/>
                <a:gd name="T78" fmla="*/ 29 w 39"/>
                <a:gd name="T79" fmla="*/ 344 h 375"/>
                <a:gd name="T80" fmla="*/ 31 w 39"/>
                <a:gd name="T81" fmla="*/ 196 h 375"/>
                <a:gd name="T82" fmla="*/ 31 w 39"/>
                <a:gd name="T83" fmla="*/ 238 h 375"/>
                <a:gd name="T84" fmla="*/ 31 w 39"/>
                <a:gd name="T85" fmla="*/ 266 h 375"/>
                <a:gd name="T86" fmla="*/ 32 w 39"/>
                <a:gd name="T87" fmla="*/ 114 h 375"/>
                <a:gd name="T88" fmla="*/ 34 w 39"/>
                <a:gd name="T89" fmla="*/ 292 h 375"/>
                <a:gd name="T90" fmla="*/ 34 w 39"/>
                <a:gd name="T91" fmla="*/ 271 h 375"/>
                <a:gd name="T92" fmla="*/ 34 w 39"/>
                <a:gd name="T93" fmla="*/ 234 h 375"/>
                <a:gd name="T94" fmla="*/ 34 w 39"/>
                <a:gd name="T95" fmla="*/ 131 h 375"/>
                <a:gd name="T96" fmla="*/ 36 w 39"/>
                <a:gd name="T97" fmla="*/ 300 h 375"/>
                <a:gd name="T98" fmla="*/ 36 w 39"/>
                <a:gd name="T99" fmla="*/ 280 h 375"/>
                <a:gd name="T100" fmla="*/ 37 w 39"/>
                <a:gd name="T101" fmla="*/ 107 h 375"/>
                <a:gd name="T102" fmla="*/ 39 w 39"/>
                <a:gd name="T103" fmla="*/ 252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 h="375">
                  <a:moveTo>
                    <a:pt x="0" y="199"/>
                  </a:moveTo>
                  <a:lnTo>
                    <a:pt x="1" y="167"/>
                  </a:lnTo>
                  <a:lnTo>
                    <a:pt x="2" y="95"/>
                  </a:lnTo>
                  <a:lnTo>
                    <a:pt x="3" y="163"/>
                  </a:lnTo>
                  <a:lnTo>
                    <a:pt x="3" y="169"/>
                  </a:lnTo>
                  <a:lnTo>
                    <a:pt x="5" y="293"/>
                  </a:lnTo>
                  <a:lnTo>
                    <a:pt x="6" y="279"/>
                  </a:lnTo>
                  <a:lnTo>
                    <a:pt x="6" y="272"/>
                  </a:lnTo>
                  <a:lnTo>
                    <a:pt x="7" y="187"/>
                  </a:lnTo>
                  <a:lnTo>
                    <a:pt x="8" y="281"/>
                  </a:lnTo>
                  <a:lnTo>
                    <a:pt x="8" y="255"/>
                  </a:lnTo>
                  <a:lnTo>
                    <a:pt x="8" y="211"/>
                  </a:lnTo>
                  <a:lnTo>
                    <a:pt x="9" y="109"/>
                  </a:lnTo>
                  <a:lnTo>
                    <a:pt x="10" y="216"/>
                  </a:lnTo>
                  <a:lnTo>
                    <a:pt x="11" y="166"/>
                  </a:lnTo>
                  <a:lnTo>
                    <a:pt x="11" y="144"/>
                  </a:lnTo>
                  <a:lnTo>
                    <a:pt x="11" y="132"/>
                  </a:lnTo>
                  <a:lnTo>
                    <a:pt x="13" y="294"/>
                  </a:lnTo>
                  <a:lnTo>
                    <a:pt x="13" y="283"/>
                  </a:lnTo>
                  <a:lnTo>
                    <a:pt x="15" y="178"/>
                  </a:lnTo>
                  <a:lnTo>
                    <a:pt x="16" y="298"/>
                  </a:lnTo>
                  <a:lnTo>
                    <a:pt x="16" y="279"/>
                  </a:lnTo>
                  <a:lnTo>
                    <a:pt x="17" y="125"/>
                  </a:lnTo>
                  <a:lnTo>
                    <a:pt x="18" y="182"/>
                  </a:lnTo>
                  <a:lnTo>
                    <a:pt x="19" y="156"/>
                  </a:lnTo>
                  <a:lnTo>
                    <a:pt x="20" y="75"/>
                  </a:lnTo>
                  <a:lnTo>
                    <a:pt x="21" y="312"/>
                  </a:lnTo>
                  <a:lnTo>
                    <a:pt x="21" y="323"/>
                  </a:lnTo>
                  <a:lnTo>
                    <a:pt x="22" y="375"/>
                  </a:lnTo>
                  <a:lnTo>
                    <a:pt x="23" y="207"/>
                  </a:lnTo>
                  <a:lnTo>
                    <a:pt x="23" y="238"/>
                  </a:lnTo>
                  <a:lnTo>
                    <a:pt x="24" y="244"/>
                  </a:lnTo>
                  <a:lnTo>
                    <a:pt x="24" y="259"/>
                  </a:lnTo>
                  <a:lnTo>
                    <a:pt x="26" y="0"/>
                  </a:lnTo>
                  <a:lnTo>
                    <a:pt x="26" y="165"/>
                  </a:lnTo>
                  <a:lnTo>
                    <a:pt x="26" y="180"/>
                  </a:lnTo>
                  <a:lnTo>
                    <a:pt x="28" y="124"/>
                  </a:lnTo>
                  <a:lnTo>
                    <a:pt x="29" y="273"/>
                  </a:lnTo>
                  <a:lnTo>
                    <a:pt x="29" y="308"/>
                  </a:lnTo>
                  <a:lnTo>
                    <a:pt x="29" y="344"/>
                  </a:lnTo>
                  <a:lnTo>
                    <a:pt x="31" y="196"/>
                  </a:lnTo>
                  <a:lnTo>
                    <a:pt x="31" y="238"/>
                  </a:lnTo>
                  <a:lnTo>
                    <a:pt x="31" y="266"/>
                  </a:lnTo>
                  <a:lnTo>
                    <a:pt x="32" y="114"/>
                  </a:lnTo>
                  <a:lnTo>
                    <a:pt x="34" y="292"/>
                  </a:lnTo>
                  <a:lnTo>
                    <a:pt x="34" y="271"/>
                  </a:lnTo>
                  <a:lnTo>
                    <a:pt x="34" y="234"/>
                  </a:lnTo>
                  <a:lnTo>
                    <a:pt x="34" y="131"/>
                  </a:lnTo>
                  <a:lnTo>
                    <a:pt x="36" y="300"/>
                  </a:lnTo>
                  <a:lnTo>
                    <a:pt x="36" y="280"/>
                  </a:lnTo>
                  <a:lnTo>
                    <a:pt x="37" y="107"/>
                  </a:lnTo>
                  <a:lnTo>
                    <a:pt x="39" y="252"/>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14" name="Freeform 997">
              <a:extLst>
                <a:ext uri="{FF2B5EF4-FFF2-40B4-BE49-F238E27FC236}">
                  <a16:creationId xmlns:a16="http://schemas.microsoft.com/office/drawing/2014/main" id="{BDF1CD67-99C4-4E50-9750-7B8A7A61CFED}"/>
                </a:ext>
              </a:extLst>
            </p:cNvPr>
            <p:cNvSpPr>
              <a:spLocks/>
            </p:cNvSpPr>
            <p:nvPr/>
          </p:nvSpPr>
          <p:spPr bwMode="auto">
            <a:xfrm>
              <a:off x="1536338" y="2578668"/>
              <a:ext cx="57262" cy="534177"/>
            </a:xfrm>
            <a:custGeom>
              <a:avLst/>
              <a:gdLst>
                <a:gd name="T0" fmla="*/ 0 w 39"/>
                <a:gd name="T1" fmla="*/ 66 h 282"/>
                <a:gd name="T2" fmla="*/ 2 w 39"/>
                <a:gd name="T3" fmla="*/ 211 h 282"/>
                <a:gd name="T4" fmla="*/ 2 w 39"/>
                <a:gd name="T5" fmla="*/ 189 h 282"/>
                <a:gd name="T6" fmla="*/ 2 w 39"/>
                <a:gd name="T7" fmla="*/ 74 h 282"/>
                <a:gd name="T8" fmla="*/ 4 w 39"/>
                <a:gd name="T9" fmla="*/ 213 h 282"/>
                <a:gd name="T10" fmla="*/ 4 w 39"/>
                <a:gd name="T11" fmla="*/ 194 h 282"/>
                <a:gd name="T12" fmla="*/ 5 w 39"/>
                <a:gd name="T13" fmla="*/ 167 h 282"/>
                <a:gd name="T14" fmla="*/ 5 w 39"/>
                <a:gd name="T15" fmla="*/ 163 h 282"/>
                <a:gd name="T16" fmla="*/ 6 w 39"/>
                <a:gd name="T17" fmla="*/ 282 h 282"/>
                <a:gd name="T18" fmla="*/ 7 w 39"/>
                <a:gd name="T19" fmla="*/ 174 h 282"/>
                <a:gd name="T20" fmla="*/ 7 w 39"/>
                <a:gd name="T21" fmla="*/ 169 h 282"/>
                <a:gd name="T22" fmla="*/ 7 w 39"/>
                <a:gd name="T23" fmla="*/ 192 h 282"/>
                <a:gd name="T24" fmla="*/ 9 w 39"/>
                <a:gd name="T25" fmla="*/ 80 h 282"/>
                <a:gd name="T26" fmla="*/ 10 w 39"/>
                <a:gd name="T27" fmla="*/ 83 h 282"/>
                <a:gd name="T28" fmla="*/ 12 w 39"/>
                <a:gd name="T29" fmla="*/ 260 h 282"/>
                <a:gd name="T30" fmla="*/ 12 w 39"/>
                <a:gd name="T31" fmla="*/ 260 h 282"/>
                <a:gd name="T32" fmla="*/ 12 w 39"/>
                <a:gd name="T33" fmla="*/ 241 h 282"/>
                <a:gd name="T34" fmla="*/ 14 w 39"/>
                <a:gd name="T35" fmla="*/ 60 h 282"/>
                <a:gd name="T36" fmla="*/ 15 w 39"/>
                <a:gd name="T37" fmla="*/ 46 h 282"/>
                <a:gd name="T38" fmla="*/ 15 w 39"/>
                <a:gd name="T39" fmla="*/ 45 h 282"/>
                <a:gd name="T40" fmla="*/ 17 w 39"/>
                <a:gd name="T41" fmla="*/ 246 h 282"/>
                <a:gd name="T42" fmla="*/ 17 w 39"/>
                <a:gd name="T43" fmla="*/ 261 h 282"/>
                <a:gd name="T44" fmla="*/ 17 w 39"/>
                <a:gd name="T45" fmla="*/ 269 h 282"/>
                <a:gd name="T46" fmla="*/ 19 w 39"/>
                <a:gd name="T47" fmla="*/ 111 h 282"/>
                <a:gd name="T48" fmla="*/ 20 w 39"/>
                <a:gd name="T49" fmla="*/ 195 h 282"/>
                <a:gd name="T50" fmla="*/ 20 w 39"/>
                <a:gd name="T51" fmla="*/ 199 h 282"/>
                <a:gd name="T52" fmla="*/ 21 w 39"/>
                <a:gd name="T53" fmla="*/ 146 h 282"/>
                <a:gd name="T54" fmla="*/ 22 w 39"/>
                <a:gd name="T55" fmla="*/ 230 h 282"/>
                <a:gd name="T56" fmla="*/ 22 w 39"/>
                <a:gd name="T57" fmla="*/ 226 h 282"/>
                <a:gd name="T58" fmla="*/ 22 w 39"/>
                <a:gd name="T59" fmla="*/ 222 h 282"/>
                <a:gd name="T60" fmla="*/ 24 w 39"/>
                <a:gd name="T61" fmla="*/ 0 h 282"/>
                <a:gd name="T62" fmla="*/ 25 w 39"/>
                <a:gd name="T63" fmla="*/ 139 h 282"/>
                <a:gd name="T64" fmla="*/ 25 w 39"/>
                <a:gd name="T65" fmla="*/ 139 h 282"/>
                <a:gd name="T66" fmla="*/ 25 w 39"/>
                <a:gd name="T67" fmla="*/ 226 h 282"/>
                <a:gd name="T68" fmla="*/ 26 w 39"/>
                <a:gd name="T69" fmla="*/ 98 h 282"/>
                <a:gd name="T70" fmla="*/ 27 w 39"/>
                <a:gd name="T71" fmla="*/ 216 h 282"/>
                <a:gd name="T72" fmla="*/ 27 w 39"/>
                <a:gd name="T73" fmla="*/ 228 h 282"/>
                <a:gd name="T74" fmla="*/ 28 w 39"/>
                <a:gd name="T75" fmla="*/ 277 h 282"/>
                <a:gd name="T76" fmla="*/ 30 w 39"/>
                <a:gd name="T77" fmla="*/ 121 h 282"/>
                <a:gd name="T78" fmla="*/ 30 w 39"/>
                <a:gd name="T79" fmla="*/ 118 h 282"/>
                <a:gd name="T80" fmla="*/ 31 w 39"/>
                <a:gd name="T81" fmla="*/ 199 h 282"/>
                <a:gd name="T82" fmla="*/ 32 w 39"/>
                <a:gd name="T83" fmla="*/ 150 h 282"/>
                <a:gd name="T84" fmla="*/ 33 w 39"/>
                <a:gd name="T85" fmla="*/ 157 h 282"/>
                <a:gd name="T86" fmla="*/ 33 w 39"/>
                <a:gd name="T87" fmla="*/ 245 h 282"/>
                <a:gd name="T88" fmla="*/ 34 w 39"/>
                <a:gd name="T89" fmla="*/ 75 h 282"/>
                <a:gd name="T90" fmla="*/ 35 w 39"/>
                <a:gd name="T91" fmla="*/ 187 h 282"/>
                <a:gd name="T92" fmla="*/ 35 w 39"/>
                <a:gd name="T93" fmla="*/ 197 h 282"/>
                <a:gd name="T94" fmla="*/ 36 w 39"/>
                <a:gd name="T95" fmla="*/ 123 h 282"/>
                <a:gd name="T96" fmla="*/ 37 w 39"/>
                <a:gd name="T97" fmla="*/ 224 h 282"/>
                <a:gd name="T98" fmla="*/ 37 w 39"/>
                <a:gd name="T99" fmla="*/ 205 h 282"/>
                <a:gd name="T100" fmla="*/ 38 w 39"/>
                <a:gd name="T101" fmla="*/ 188 h 282"/>
                <a:gd name="T102" fmla="*/ 39 w 39"/>
                <a:gd name="T103" fmla="*/ 22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 h="282">
                  <a:moveTo>
                    <a:pt x="0" y="66"/>
                  </a:moveTo>
                  <a:lnTo>
                    <a:pt x="2" y="211"/>
                  </a:lnTo>
                  <a:lnTo>
                    <a:pt x="2" y="189"/>
                  </a:lnTo>
                  <a:lnTo>
                    <a:pt x="2" y="74"/>
                  </a:lnTo>
                  <a:lnTo>
                    <a:pt x="4" y="213"/>
                  </a:lnTo>
                  <a:lnTo>
                    <a:pt x="4" y="194"/>
                  </a:lnTo>
                  <a:lnTo>
                    <a:pt x="5" y="167"/>
                  </a:lnTo>
                  <a:lnTo>
                    <a:pt x="5" y="163"/>
                  </a:lnTo>
                  <a:lnTo>
                    <a:pt x="6" y="282"/>
                  </a:lnTo>
                  <a:lnTo>
                    <a:pt x="7" y="174"/>
                  </a:lnTo>
                  <a:lnTo>
                    <a:pt x="7" y="169"/>
                  </a:lnTo>
                  <a:lnTo>
                    <a:pt x="7" y="192"/>
                  </a:lnTo>
                  <a:lnTo>
                    <a:pt x="9" y="80"/>
                  </a:lnTo>
                  <a:lnTo>
                    <a:pt x="10" y="83"/>
                  </a:lnTo>
                  <a:lnTo>
                    <a:pt x="12" y="260"/>
                  </a:lnTo>
                  <a:lnTo>
                    <a:pt x="12" y="260"/>
                  </a:lnTo>
                  <a:lnTo>
                    <a:pt x="12" y="241"/>
                  </a:lnTo>
                  <a:lnTo>
                    <a:pt x="14" y="60"/>
                  </a:lnTo>
                  <a:lnTo>
                    <a:pt x="15" y="46"/>
                  </a:lnTo>
                  <a:lnTo>
                    <a:pt x="15" y="45"/>
                  </a:lnTo>
                  <a:lnTo>
                    <a:pt x="17" y="246"/>
                  </a:lnTo>
                  <a:lnTo>
                    <a:pt x="17" y="261"/>
                  </a:lnTo>
                  <a:lnTo>
                    <a:pt x="17" y="269"/>
                  </a:lnTo>
                  <a:lnTo>
                    <a:pt x="19" y="111"/>
                  </a:lnTo>
                  <a:lnTo>
                    <a:pt x="20" y="195"/>
                  </a:lnTo>
                  <a:lnTo>
                    <a:pt x="20" y="199"/>
                  </a:lnTo>
                  <a:lnTo>
                    <a:pt x="21" y="146"/>
                  </a:lnTo>
                  <a:lnTo>
                    <a:pt x="22" y="230"/>
                  </a:lnTo>
                  <a:lnTo>
                    <a:pt x="22" y="226"/>
                  </a:lnTo>
                  <a:lnTo>
                    <a:pt x="22" y="222"/>
                  </a:lnTo>
                  <a:lnTo>
                    <a:pt x="24" y="0"/>
                  </a:lnTo>
                  <a:lnTo>
                    <a:pt x="25" y="139"/>
                  </a:lnTo>
                  <a:lnTo>
                    <a:pt x="25" y="139"/>
                  </a:lnTo>
                  <a:lnTo>
                    <a:pt x="25" y="226"/>
                  </a:lnTo>
                  <a:lnTo>
                    <a:pt x="26" y="98"/>
                  </a:lnTo>
                  <a:lnTo>
                    <a:pt x="27" y="216"/>
                  </a:lnTo>
                  <a:lnTo>
                    <a:pt x="27" y="228"/>
                  </a:lnTo>
                  <a:lnTo>
                    <a:pt x="28" y="277"/>
                  </a:lnTo>
                  <a:lnTo>
                    <a:pt x="30" y="121"/>
                  </a:lnTo>
                  <a:lnTo>
                    <a:pt x="30" y="118"/>
                  </a:lnTo>
                  <a:lnTo>
                    <a:pt x="31" y="199"/>
                  </a:lnTo>
                  <a:lnTo>
                    <a:pt x="32" y="150"/>
                  </a:lnTo>
                  <a:lnTo>
                    <a:pt x="33" y="157"/>
                  </a:lnTo>
                  <a:lnTo>
                    <a:pt x="33" y="245"/>
                  </a:lnTo>
                  <a:lnTo>
                    <a:pt x="34" y="75"/>
                  </a:lnTo>
                  <a:lnTo>
                    <a:pt x="35" y="187"/>
                  </a:lnTo>
                  <a:lnTo>
                    <a:pt x="35" y="197"/>
                  </a:lnTo>
                  <a:lnTo>
                    <a:pt x="36" y="123"/>
                  </a:lnTo>
                  <a:lnTo>
                    <a:pt x="37" y="224"/>
                  </a:lnTo>
                  <a:lnTo>
                    <a:pt x="37" y="205"/>
                  </a:lnTo>
                  <a:lnTo>
                    <a:pt x="38" y="188"/>
                  </a:lnTo>
                  <a:lnTo>
                    <a:pt x="39" y="223"/>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15" name="Freeform 998">
              <a:extLst>
                <a:ext uri="{FF2B5EF4-FFF2-40B4-BE49-F238E27FC236}">
                  <a16:creationId xmlns:a16="http://schemas.microsoft.com/office/drawing/2014/main" id="{30EA1129-E76E-4C98-9080-FA0308D0954D}"/>
                </a:ext>
              </a:extLst>
            </p:cNvPr>
            <p:cNvSpPr>
              <a:spLocks/>
            </p:cNvSpPr>
            <p:nvPr/>
          </p:nvSpPr>
          <p:spPr bwMode="auto">
            <a:xfrm>
              <a:off x="1592132" y="2586245"/>
              <a:ext cx="55794" cy="589110"/>
            </a:xfrm>
            <a:custGeom>
              <a:avLst/>
              <a:gdLst>
                <a:gd name="T0" fmla="*/ 0 w 38"/>
                <a:gd name="T1" fmla="*/ 184 h 311"/>
                <a:gd name="T2" fmla="*/ 1 w 38"/>
                <a:gd name="T3" fmla="*/ 219 h 311"/>
                <a:gd name="T4" fmla="*/ 2 w 38"/>
                <a:gd name="T5" fmla="*/ 81 h 311"/>
                <a:gd name="T6" fmla="*/ 2 w 38"/>
                <a:gd name="T7" fmla="*/ 73 h 311"/>
                <a:gd name="T8" fmla="*/ 4 w 38"/>
                <a:gd name="T9" fmla="*/ 260 h 311"/>
                <a:gd name="T10" fmla="*/ 5 w 38"/>
                <a:gd name="T11" fmla="*/ 297 h 311"/>
                <a:gd name="T12" fmla="*/ 5 w 38"/>
                <a:gd name="T13" fmla="*/ 311 h 311"/>
                <a:gd name="T14" fmla="*/ 6 w 38"/>
                <a:gd name="T15" fmla="*/ 146 h 311"/>
                <a:gd name="T16" fmla="*/ 7 w 38"/>
                <a:gd name="T17" fmla="*/ 176 h 311"/>
                <a:gd name="T18" fmla="*/ 7 w 38"/>
                <a:gd name="T19" fmla="*/ 129 h 311"/>
                <a:gd name="T20" fmla="*/ 8 w 38"/>
                <a:gd name="T21" fmla="*/ 0 h 311"/>
                <a:gd name="T22" fmla="*/ 10 w 38"/>
                <a:gd name="T23" fmla="*/ 281 h 311"/>
                <a:gd name="T24" fmla="*/ 10 w 38"/>
                <a:gd name="T25" fmla="*/ 246 h 311"/>
                <a:gd name="T26" fmla="*/ 10 w 38"/>
                <a:gd name="T27" fmla="*/ 205 h 311"/>
                <a:gd name="T28" fmla="*/ 12 w 38"/>
                <a:gd name="T29" fmla="*/ 119 h 311"/>
                <a:gd name="T30" fmla="*/ 12 w 38"/>
                <a:gd name="T31" fmla="*/ 123 h 311"/>
                <a:gd name="T32" fmla="*/ 13 w 38"/>
                <a:gd name="T33" fmla="*/ 108 h 311"/>
                <a:gd name="T34" fmla="*/ 13 w 38"/>
                <a:gd name="T35" fmla="*/ 218 h 311"/>
                <a:gd name="T36" fmla="*/ 15 w 38"/>
                <a:gd name="T37" fmla="*/ 156 h 311"/>
                <a:gd name="T38" fmla="*/ 15 w 38"/>
                <a:gd name="T39" fmla="*/ 172 h 311"/>
                <a:gd name="T40" fmla="*/ 15 w 38"/>
                <a:gd name="T41" fmla="*/ 176 h 311"/>
                <a:gd name="T42" fmla="*/ 16 w 38"/>
                <a:gd name="T43" fmla="*/ 131 h 311"/>
                <a:gd name="T44" fmla="*/ 17 w 38"/>
                <a:gd name="T45" fmla="*/ 160 h 311"/>
                <a:gd name="T46" fmla="*/ 17 w 38"/>
                <a:gd name="T47" fmla="*/ 146 h 311"/>
                <a:gd name="T48" fmla="*/ 18 w 38"/>
                <a:gd name="T49" fmla="*/ 105 h 311"/>
                <a:gd name="T50" fmla="*/ 19 w 38"/>
                <a:gd name="T51" fmla="*/ 231 h 311"/>
                <a:gd name="T52" fmla="*/ 20 w 38"/>
                <a:gd name="T53" fmla="*/ 190 h 311"/>
                <a:gd name="T54" fmla="*/ 20 w 38"/>
                <a:gd name="T55" fmla="*/ 165 h 311"/>
                <a:gd name="T56" fmla="*/ 21 w 38"/>
                <a:gd name="T57" fmla="*/ 112 h 311"/>
                <a:gd name="T58" fmla="*/ 22 w 38"/>
                <a:gd name="T59" fmla="*/ 215 h 311"/>
                <a:gd name="T60" fmla="*/ 22 w 38"/>
                <a:gd name="T61" fmla="*/ 170 h 311"/>
                <a:gd name="T62" fmla="*/ 23 w 38"/>
                <a:gd name="T63" fmla="*/ 131 h 311"/>
                <a:gd name="T64" fmla="*/ 23 w 38"/>
                <a:gd name="T65" fmla="*/ 113 h 311"/>
                <a:gd name="T66" fmla="*/ 24 w 38"/>
                <a:gd name="T67" fmla="*/ 191 h 311"/>
                <a:gd name="T68" fmla="*/ 25 w 38"/>
                <a:gd name="T69" fmla="*/ 132 h 311"/>
                <a:gd name="T70" fmla="*/ 25 w 38"/>
                <a:gd name="T71" fmla="*/ 117 h 311"/>
                <a:gd name="T72" fmla="*/ 26 w 38"/>
                <a:gd name="T73" fmla="*/ 272 h 311"/>
                <a:gd name="T74" fmla="*/ 27 w 38"/>
                <a:gd name="T75" fmla="*/ 102 h 311"/>
                <a:gd name="T76" fmla="*/ 28 w 38"/>
                <a:gd name="T77" fmla="*/ 92 h 311"/>
                <a:gd name="T78" fmla="*/ 28 w 38"/>
                <a:gd name="T79" fmla="*/ 90 h 311"/>
                <a:gd name="T80" fmla="*/ 29 w 38"/>
                <a:gd name="T81" fmla="*/ 215 h 311"/>
                <a:gd name="T82" fmla="*/ 30 w 38"/>
                <a:gd name="T83" fmla="*/ 112 h 311"/>
                <a:gd name="T84" fmla="*/ 30 w 38"/>
                <a:gd name="T85" fmla="*/ 144 h 311"/>
                <a:gd name="T86" fmla="*/ 31 w 38"/>
                <a:gd name="T87" fmla="*/ 264 h 311"/>
                <a:gd name="T88" fmla="*/ 33 w 38"/>
                <a:gd name="T89" fmla="*/ 133 h 311"/>
                <a:gd name="T90" fmla="*/ 33 w 38"/>
                <a:gd name="T91" fmla="*/ 134 h 311"/>
                <a:gd name="T92" fmla="*/ 34 w 38"/>
                <a:gd name="T93" fmla="*/ 110 h 311"/>
                <a:gd name="T94" fmla="*/ 35 w 38"/>
                <a:gd name="T95" fmla="*/ 189 h 311"/>
                <a:gd name="T96" fmla="*/ 35 w 38"/>
                <a:gd name="T97" fmla="*/ 150 h 311"/>
                <a:gd name="T98" fmla="*/ 35 w 38"/>
                <a:gd name="T99" fmla="*/ 133 h 311"/>
                <a:gd name="T100" fmla="*/ 37 w 38"/>
                <a:gd name="T101" fmla="*/ 208 h 311"/>
                <a:gd name="T102" fmla="*/ 38 w 38"/>
                <a:gd name="T103" fmla="*/ 67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311">
                  <a:moveTo>
                    <a:pt x="0" y="184"/>
                  </a:moveTo>
                  <a:lnTo>
                    <a:pt x="1" y="219"/>
                  </a:lnTo>
                  <a:lnTo>
                    <a:pt x="2" y="81"/>
                  </a:lnTo>
                  <a:lnTo>
                    <a:pt x="2" y="73"/>
                  </a:lnTo>
                  <a:lnTo>
                    <a:pt x="4" y="260"/>
                  </a:lnTo>
                  <a:lnTo>
                    <a:pt x="5" y="297"/>
                  </a:lnTo>
                  <a:lnTo>
                    <a:pt x="5" y="311"/>
                  </a:lnTo>
                  <a:lnTo>
                    <a:pt x="6" y="146"/>
                  </a:lnTo>
                  <a:lnTo>
                    <a:pt x="7" y="176"/>
                  </a:lnTo>
                  <a:lnTo>
                    <a:pt x="7" y="129"/>
                  </a:lnTo>
                  <a:lnTo>
                    <a:pt x="8" y="0"/>
                  </a:lnTo>
                  <a:lnTo>
                    <a:pt x="10" y="281"/>
                  </a:lnTo>
                  <a:lnTo>
                    <a:pt x="10" y="246"/>
                  </a:lnTo>
                  <a:lnTo>
                    <a:pt x="10" y="205"/>
                  </a:lnTo>
                  <a:lnTo>
                    <a:pt x="12" y="119"/>
                  </a:lnTo>
                  <a:lnTo>
                    <a:pt x="12" y="123"/>
                  </a:lnTo>
                  <a:lnTo>
                    <a:pt x="13" y="108"/>
                  </a:lnTo>
                  <a:lnTo>
                    <a:pt x="13" y="218"/>
                  </a:lnTo>
                  <a:lnTo>
                    <a:pt x="15" y="156"/>
                  </a:lnTo>
                  <a:lnTo>
                    <a:pt x="15" y="172"/>
                  </a:lnTo>
                  <a:lnTo>
                    <a:pt x="15" y="176"/>
                  </a:lnTo>
                  <a:lnTo>
                    <a:pt x="16" y="131"/>
                  </a:lnTo>
                  <a:lnTo>
                    <a:pt x="17" y="160"/>
                  </a:lnTo>
                  <a:lnTo>
                    <a:pt x="17" y="146"/>
                  </a:lnTo>
                  <a:lnTo>
                    <a:pt x="18" y="105"/>
                  </a:lnTo>
                  <a:lnTo>
                    <a:pt x="19" y="231"/>
                  </a:lnTo>
                  <a:lnTo>
                    <a:pt x="20" y="190"/>
                  </a:lnTo>
                  <a:lnTo>
                    <a:pt x="20" y="165"/>
                  </a:lnTo>
                  <a:lnTo>
                    <a:pt x="21" y="112"/>
                  </a:lnTo>
                  <a:lnTo>
                    <a:pt x="22" y="215"/>
                  </a:lnTo>
                  <a:lnTo>
                    <a:pt x="22" y="170"/>
                  </a:lnTo>
                  <a:lnTo>
                    <a:pt x="23" y="131"/>
                  </a:lnTo>
                  <a:lnTo>
                    <a:pt x="23" y="113"/>
                  </a:lnTo>
                  <a:lnTo>
                    <a:pt x="24" y="191"/>
                  </a:lnTo>
                  <a:lnTo>
                    <a:pt x="25" y="132"/>
                  </a:lnTo>
                  <a:lnTo>
                    <a:pt x="25" y="117"/>
                  </a:lnTo>
                  <a:lnTo>
                    <a:pt x="26" y="272"/>
                  </a:lnTo>
                  <a:lnTo>
                    <a:pt x="27" y="102"/>
                  </a:lnTo>
                  <a:lnTo>
                    <a:pt x="28" y="92"/>
                  </a:lnTo>
                  <a:lnTo>
                    <a:pt x="28" y="90"/>
                  </a:lnTo>
                  <a:lnTo>
                    <a:pt x="29" y="215"/>
                  </a:lnTo>
                  <a:lnTo>
                    <a:pt x="30" y="112"/>
                  </a:lnTo>
                  <a:lnTo>
                    <a:pt x="30" y="144"/>
                  </a:lnTo>
                  <a:lnTo>
                    <a:pt x="31" y="264"/>
                  </a:lnTo>
                  <a:lnTo>
                    <a:pt x="33" y="133"/>
                  </a:lnTo>
                  <a:lnTo>
                    <a:pt x="33" y="134"/>
                  </a:lnTo>
                  <a:lnTo>
                    <a:pt x="34" y="110"/>
                  </a:lnTo>
                  <a:lnTo>
                    <a:pt x="35" y="189"/>
                  </a:lnTo>
                  <a:lnTo>
                    <a:pt x="35" y="150"/>
                  </a:lnTo>
                  <a:lnTo>
                    <a:pt x="35" y="133"/>
                  </a:lnTo>
                  <a:lnTo>
                    <a:pt x="37" y="208"/>
                  </a:lnTo>
                  <a:lnTo>
                    <a:pt x="38" y="67"/>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16" name="Freeform 999">
              <a:extLst>
                <a:ext uri="{FF2B5EF4-FFF2-40B4-BE49-F238E27FC236}">
                  <a16:creationId xmlns:a16="http://schemas.microsoft.com/office/drawing/2014/main" id="{D62A71BB-9D45-4670-B853-3F0B143DE9F0}"/>
                </a:ext>
              </a:extLst>
            </p:cNvPr>
            <p:cNvSpPr>
              <a:spLocks/>
            </p:cNvSpPr>
            <p:nvPr/>
          </p:nvSpPr>
          <p:spPr bwMode="auto">
            <a:xfrm>
              <a:off x="1646457" y="2713161"/>
              <a:ext cx="49921" cy="358010"/>
            </a:xfrm>
            <a:custGeom>
              <a:avLst/>
              <a:gdLst>
                <a:gd name="T0" fmla="*/ 0 w 34"/>
                <a:gd name="T1" fmla="*/ 141 h 189"/>
                <a:gd name="T2" fmla="*/ 1 w 34"/>
                <a:gd name="T3" fmla="*/ 0 h 189"/>
                <a:gd name="T4" fmla="*/ 1 w 34"/>
                <a:gd name="T5" fmla="*/ 5 h 189"/>
                <a:gd name="T6" fmla="*/ 1 w 34"/>
                <a:gd name="T7" fmla="*/ 17 h 189"/>
                <a:gd name="T8" fmla="*/ 2 w 34"/>
                <a:gd name="T9" fmla="*/ 189 h 189"/>
                <a:gd name="T10" fmla="*/ 3 w 34"/>
                <a:gd name="T11" fmla="*/ 99 h 189"/>
                <a:gd name="T12" fmla="*/ 3 w 34"/>
                <a:gd name="T13" fmla="*/ 111 h 189"/>
                <a:gd name="T14" fmla="*/ 4 w 34"/>
                <a:gd name="T15" fmla="*/ 154 h 189"/>
                <a:gd name="T16" fmla="*/ 5 w 34"/>
                <a:gd name="T17" fmla="*/ 26 h 189"/>
                <a:gd name="T18" fmla="*/ 6 w 34"/>
                <a:gd name="T19" fmla="*/ 74 h 189"/>
                <a:gd name="T20" fmla="*/ 6 w 34"/>
                <a:gd name="T21" fmla="*/ 103 h 189"/>
                <a:gd name="T22" fmla="*/ 7 w 34"/>
                <a:gd name="T23" fmla="*/ 29 h 189"/>
                <a:gd name="T24" fmla="*/ 8 w 34"/>
                <a:gd name="T25" fmla="*/ 187 h 189"/>
                <a:gd name="T26" fmla="*/ 8 w 34"/>
                <a:gd name="T27" fmla="*/ 129 h 189"/>
                <a:gd name="T28" fmla="*/ 9 w 34"/>
                <a:gd name="T29" fmla="*/ 118 h 189"/>
                <a:gd name="T30" fmla="*/ 10 w 34"/>
                <a:gd name="T31" fmla="*/ 123 h 189"/>
                <a:gd name="T32" fmla="*/ 11 w 34"/>
                <a:gd name="T33" fmla="*/ 21 h 189"/>
                <a:gd name="T34" fmla="*/ 11 w 34"/>
                <a:gd name="T35" fmla="*/ 22 h 189"/>
                <a:gd name="T36" fmla="*/ 12 w 34"/>
                <a:gd name="T37" fmla="*/ 175 h 189"/>
                <a:gd name="T38" fmla="*/ 13 w 34"/>
                <a:gd name="T39" fmla="*/ 103 h 189"/>
                <a:gd name="T40" fmla="*/ 14 w 34"/>
                <a:gd name="T41" fmla="*/ 89 h 189"/>
                <a:gd name="T42" fmla="*/ 14 w 34"/>
                <a:gd name="T43" fmla="*/ 133 h 189"/>
                <a:gd name="T44" fmla="*/ 15 w 34"/>
                <a:gd name="T45" fmla="*/ 66 h 189"/>
                <a:gd name="T46" fmla="*/ 16 w 34"/>
                <a:gd name="T47" fmla="*/ 72 h 189"/>
                <a:gd name="T48" fmla="*/ 16 w 34"/>
                <a:gd name="T49" fmla="*/ 62 h 189"/>
                <a:gd name="T50" fmla="*/ 17 w 34"/>
                <a:gd name="T51" fmla="*/ 126 h 189"/>
                <a:gd name="T52" fmla="*/ 18 w 34"/>
                <a:gd name="T53" fmla="*/ 34 h 189"/>
                <a:gd name="T54" fmla="*/ 18 w 34"/>
                <a:gd name="T55" fmla="*/ 99 h 189"/>
                <a:gd name="T56" fmla="*/ 19 w 34"/>
                <a:gd name="T57" fmla="*/ 83 h 189"/>
                <a:gd name="T58" fmla="*/ 19 w 34"/>
                <a:gd name="T59" fmla="*/ 48 h 189"/>
                <a:gd name="T60" fmla="*/ 19 w 34"/>
                <a:gd name="T61" fmla="*/ 175 h 189"/>
                <a:gd name="T62" fmla="*/ 21 w 34"/>
                <a:gd name="T63" fmla="*/ 107 h 189"/>
                <a:gd name="T64" fmla="*/ 21 w 34"/>
                <a:gd name="T65" fmla="*/ 111 h 189"/>
                <a:gd name="T66" fmla="*/ 22 w 34"/>
                <a:gd name="T67" fmla="*/ 45 h 189"/>
                <a:gd name="T68" fmla="*/ 24 w 34"/>
                <a:gd name="T69" fmla="*/ 81 h 189"/>
                <a:gd name="T70" fmla="*/ 24 w 34"/>
                <a:gd name="T71" fmla="*/ 83 h 189"/>
                <a:gd name="T72" fmla="*/ 25 w 34"/>
                <a:gd name="T73" fmla="*/ 77 h 189"/>
                <a:gd name="T74" fmla="*/ 26 w 34"/>
                <a:gd name="T75" fmla="*/ 108 h 189"/>
                <a:gd name="T76" fmla="*/ 26 w 34"/>
                <a:gd name="T77" fmla="*/ 102 h 189"/>
                <a:gd name="T78" fmla="*/ 27 w 34"/>
                <a:gd name="T79" fmla="*/ 88 h 189"/>
                <a:gd name="T80" fmla="*/ 27 w 34"/>
                <a:gd name="T81" fmla="*/ 129 h 189"/>
                <a:gd name="T82" fmla="*/ 29 w 34"/>
                <a:gd name="T83" fmla="*/ 98 h 189"/>
                <a:gd name="T84" fmla="*/ 29 w 34"/>
                <a:gd name="T85" fmla="*/ 92 h 189"/>
                <a:gd name="T86" fmla="*/ 30 w 34"/>
                <a:gd name="T87" fmla="*/ 99 h 189"/>
                <a:gd name="T88" fmla="*/ 30 w 34"/>
                <a:gd name="T89" fmla="*/ 80 h 189"/>
                <a:gd name="T90" fmla="*/ 31 w 34"/>
                <a:gd name="T91" fmla="*/ 84 h 189"/>
                <a:gd name="T92" fmla="*/ 31 w 34"/>
                <a:gd name="T93" fmla="*/ 81 h 189"/>
                <a:gd name="T94" fmla="*/ 32 w 34"/>
                <a:gd name="T95" fmla="*/ 78 h 189"/>
                <a:gd name="T96" fmla="*/ 33 w 34"/>
                <a:gd name="T97" fmla="*/ 110 h 189"/>
                <a:gd name="T98" fmla="*/ 34 w 34"/>
                <a:gd name="T99" fmla="*/ 109 h 189"/>
                <a:gd name="T100" fmla="*/ 34 w 34"/>
                <a:gd name="T101" fmla="*/ 108 h 189"/>
                <a:gd name="T102" fmla="*/ 34 w 34"/>
                <a:gd name="T103" fmla="*/ 11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189">
                  <a:moveTo>
                    <a:pt x="0" y="141"/>
                  </a:moveTo>
                  <a:lnTo>
                    <a:pt x="1" y="0"/>
                  </a:lnTo>
                  <a:lnTo>
                    <a:pt x="1" y="5"/>
                  </a:lnTo>
                  <a:lnTo>
                    <a:pt x="1" y="17"/>
                  </a:lnTo>
                  <a:lnTo>
                    <a:pt x="2" y="189"/>
                  </a:lnTo>
                  <a:lnTo>
                    <a:pt x="3" y="99"/>
                  </a:lnTo>
                  <a:lnTo>
                    <a:pt x="3" y="111"/>
                  </a:lnTo>
                  <a:lnTo>
                    <a:pt x="4" y="154"/>
                  </a:lnTo>
                  <a:lnTo>
                    <a:pt x="5" y="26"/>
                  </a:lnTo>
                  <a:lnTo>
                    <a:pt x="6" y="74"/>
                  </a:lnTo>
                  <a:lnTo>
                    <a:pt x="6" y="103"/>
                  </a:lnTo>
                  <a:lnTo>
                    <a:pt x="7" y="29"/>
                  </a:lnTo>
                  <a:lnTo>
                    <a:pt x="8" y="187"/>
                  </a:lnTo>
                  <a:lnTo>
                    <a:pt x="8" y="129"/>
                  </a:lnTo>
                  <a:lnTo>
                    <a:pt x="9" y="118"/>
                  </a:lnTo>
                  <a:lnTo>
                    <a:pt x="10" y="123"/>
                  </a:lnTo>
                  <a:lnTo>
                    <a:pt x="11" y="21"/>
                  </a:lnTo>
                  <a:lnTo>
                    <a:pt x="11" y="22"/>
                  </a:lnTo>
                  <a:lnTo>
                    <a:pt x="12" y="175"/>
                  </a:lnTo>
                  <a:lnTo>
                    <a:pt x="13" y="103"/>
                  </a:lnTo>
                  <a:lnTo>
                    <a:pt x="14" y="89"/>
                  </a:lnTo>
                  <a:lnTo>
                    <a:pt x="14" y="133"/>
                  </a:lnTo>
                  <a:lnTo>
                    <a:pt x="15" y="66"/>
                  </a:lnTo>
                  <a:lnTo>
                    <a:pt x="16" y="72"/>
                  </a:lnTo>
                  <a:lnTo>
                    <a:pt x="16" y="62"/>
                  </a:lnTo>
                  <a:lnTo>
                    <a:pt x="17" y="126"/>
                  </a:lnTo>
                  <a:lnTo>
                    <a:pt x="18" y="34"/>
                  </a:lnTo>
                  <a:lnTo>
                    <a:pt x="18" y="99"/>
                  </a:lnTo>
                  <a:lnTo>
                    <a:pt x="19" y="83"/>
                  </a:lnTo>
                  <a:lnTo>
                    <a:pt x="19" y="48"/>
                  </a:lnTo>
                  <a:lnTo>
                    <a:pt x="19" y="175"/>
                  </a:lnTo>
                  <a:lnTo>
                    <a:pt x="21" y="107"/>
                  </a:lnTo>
                  <a:lnTo>
                    <a:pt x="21" y="111"/>
                  </a:lnTo>
                  <a:lnTo>
                    <a:pt x="22" y="45"/>
                  </a:lnTo>
                  <a:lnTo>
                    <a:pt x="24" y="81"/>
                  </a:lnTo>
                  <a:lnTo>
                    <a:pt x="24" y="83"/>
                  </a:lnTo>
                  <a:lnTo>
                    <a:pt x="25" y="77"/>
                  </a:lnTo>
                  <a:lnTo>
                    <a:pt x="26" y="108"/>
                  </a:lnTo>
                  <a:lnTo>
                    <a:pt x="26" y="102"/>
                  </a:lnTo>
                  <a:lnTo>
                    <a:pt x="27" y="88"/>
                  </a:lnTo>
                  <a:lnTo>
                    <a:pt x="27" y="129"/>
                  </a:lnTo>
                  <a:lnTo>
                    <a:pt x="29" y="98"/>
                  </a:lnTo>
                  <a:lnTo>
                    <a:pt x="29" y="92"/>
                  </a:lnTo>
                  <a:lnTo>
                    <a:pt x="30" y="99"/>
                  </a:lnTo>
                  <a:lnTo>
                    <a:pt x="30" y="80"/>
                  </a:lnTo>
                  <a:lnTo>
                    <a:pt x="31" y="84"/>
                  </a:lnTo>
                  <a:lnTo>
                    <a:pt x="31" y="81"/>
                  </a:lnTo>
                  <a:lnTo>
                    <a:pt x="32" y="78"/>
                  </a:lnTo>
                  <a:lnTo>
                    <a:pt x="33" y="110"/>
                  </a:lnTo>
                  <a:lnTo>
                    <a:pt x="34" y="109"/>
                  </a:lnTo>
                  <a:lnTo>
                    <a:pt x="34" y="108"/>
                  </a:lnTo>
                  <a:lnTo>
                    <a:pt x="34" y="117"/>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17" name="Freeform 1000">
              <a:extLst>
                <a:ext uri="{FF2B5EF4-FFF2-40B4-BE49-F238E27FC236}">
                  <a16:creationId xmlns:a16="http://schemas.microsoft.com/office/drawing/2014/main" id="{DE7481FF-AD9C-4840-80DE-CFD98DDC46D4}"/>
                </a:ext>
              </a:extLst>
            </p:cNvPr>
            <p:cNvSpPr>
              <a:spLocks/>
            </p:cNvSpPr>
            <p:nvPr/>
          </p:nvSpPr>
          <p:spPr bwMode="auto">
            <a:xfrm>
              <a:off x="1696378" y="2853334"/>
              <a:ext cx="60199" cy="81451"/>
            </a:xfrm>
            <a:custGeom>
              <a:avLst/>
              <a:gdLst>
                <a:gd name="T0" fmla="*/ 0 w 41"/>
                <a:gd name="T1" fmla="*/ 34 h 43"/>
                <a:gd name="T2" fmla="*/ 0 w 41"/>
                <a:gd name="T3" fmla="*/ 43 h 43"/>
                <a:gd name="T4" fmla="*/ 2 w 41"/>
                <a:gd name="T5" fmla="*/ 1 h 43"/>
                <a:gd name="T6" fmla="*/ 3 w 41"/>
                <a:gd name="T7" fmla="*/ 0 h 43"/>
                <a:gd name="T8" fmla="*/ 5 w 41"/>
                <a:gd name="T9" fmla="*/ 40 h 43"/>
                <a:gd name="T10" fmla="*/ 5 w 41"/>
                <a:gd name="T11" fmla="*/ 39 h 43"/>
                <a:gd name="T12" fmla="*/ 5 w 41"/>
                <a:gd name="T13" fmla="*/ 37 h 43"/>
                <a:gd name="T14" fmla="*/ 7 w 41"/>
                <a:gd name="T15" fmla="*/ 10 h 43"/>
                <a:gd name="T16" fmla="*/ 8 w 41"/>
                <a:gd name="T17" fmla="*/ 11 h 43"/>
                <a:gd name="T18" fmla="*/ 8 w 41"/>
                <a:gd name="T19" fmla="*/ 8 h 43"/>
                <a:gd name="T20" fmla="*/ 10 w 41"/>
                <a:gd name="T21" fmla="*/ 26 h 43"/>
                <a:gd name="T22" fmla="*/ 10 w 41"/>
                <a:gd name="T23" fmla="*/ 24 h 43"/>
                <a:gd name="T24" fmla="*/ 10 w 41"/>
                <a:gd name="T25" fmla="*/ 26 h 43"/>
                <a:gd name="T26" fmla="*/ 10 w 41"/>
                <a:gd name="T27" fmla="*/ 28 h 43"/>
                <a:gd name="T28" fmla="*/ 12 w 41"/>
                <a:gd name="T29" fmla="*/ 18 h 43"/>
                <a:gd name="T30" fmla="*/ 13 w 41"/>
                <a:gd name="T31" fmla="*/ 16 h 43"/>
                <a:gd name="T32" fmla="*/ 13 w 41"/>
                <a:gd name="T33" fmla="*/ 15 h 43"/>
                <a:gd name="T34" fmla="*/ 14 w 41"/>
                <a:gd name="T35" fmla="*/ 26 h 43"/>
                <a:gd name="T36" fmla="*/ 15 w 41"/>
                <a:gd name="T37" fmla="*/ 24 h 43"/>
                <a:gd name="T38" fmla="*/ 15 w 41"/>
                <a:gd name="T39" fmla="*/ 23 h 43"/>
                <a:gd name="T40" fmla="*/ 16 w 41"/>
                <a:gd name="T41" fmla="*/ 14 h 43"/>
                <a:gd name="T42" fmla="*/ 18 w 41"/>
                <a:gd name="T43" fmla="*/ 26 h 43"/>
                <a:gd name="T44" fmla="*/ 18 w 41"/>
                <a:gd name="T45" fmla="*/ 28 h 43"/>
                <a:gd name="T46" fmla="*/ 18 w 41"/>
                <a:gd name="T47" fmla="*/ 31 h 43"/>
                <a:gd name="T48" fmla="*/ 20 w 41"/>
                <a:gd name="T49" fmla="*/ 11 h 43"/>
                <a:gd name="T50" fmla="*/ 20 w 41"/>
                <a:gd name="T51" fmla="*/ 9 h 43"/>
                <a:gd name="T52" fmla="*/ 22 w 41"/>
                <a:gd name="T53" fmla="*/ 24 h 43"/>
                <a:gd name="T54" fmla="*/ 23 w 41"/>
                <a:gd name="T55" fmla="*/ 23 h 43"/>
                <a:gd name="T56" fmla="*/ 23 w 41"/>
                <a:gd name="T57" fmla="*/ 25 h 43"/>
                <a:gd name="T58" fmla="*/ 24 w 41"/>
                <a:gd name="T59" fmla="*/ 29 h 43"/>
                <a:gd name="T60" fmla="*/ 25 w 41"/>
                <a:gd name="T61" fmla="*/ 21 h 43"/>
                <a:gd name="T62" fmla="*/ 25 w 41"/>
                <a:gd name="T63" fmla="*/ 21 h 43"/>
                <a:gd name="T64" fmla="*/ 25 w 41"/>
                <a:gd name="T65" fmla="*/ 20 h 43"/>
                <a:gd name="T66" fmla="*/ 27 w 41"/>
                <a:gd name="T67" fmla="*/ 15 h 43"/>
                <a:gd name="T68" fmla="*/ 28 w 41"/>
                <a:gd name="T69" fmla="*/ 17 h 43"/>
                <a:gd name="T70" fmla="*/ 28 w 41"/>
                <a:gd name="T71" fmla="*/ 19 h 43"/>
                <a:gd name="T72" fmla="*/ 29 w 41"/>
                <a:gd name="T73" fmla="*/ 16 h 43"/>
                <a:gd name="T74" fmla="*/ 30 w 41"/>
                <a:gd name="T75" fmla="*/ 26 h 43"/>
                <a:gd name="T76" fmla="*/ 30 w 41"/>
                <a:gd name="T77" fmla="*/ 23 h 43"/>
                <a:gd name="T78" fmla="*/ 31 w 41"/>
                <a:gd name="T79" fmla="*/ 21 h 43"/>
                <a:gd name="T80" fmla="*/ 32 w 41"/>
                <a:gd name="T81" fmla="*/ 28 h 43"/>
                <a:gd name="T82" fmla="*/ 32 w 41"/>
                <a:gd name="T83" fmla="*/ 18 h 43"/>
                <a:gd name="T84" fmla="*/ 33 w 41"/>
                <a:gd name="T85" fmla="*/ 18 h 43"/>
                <a:gd name="T86" fmla="*/ 33 w 41"/>
                <a:gd name="T87" fmla="*/ 16 h 43"/>
                <a:gd name="T88" fmla="*/ 33 w 41"/>
                <a:gd name="T89" fmla="*/ 11 h 43"/>
                <a:gd name="T90" fmla="*/ 35 w 41"/>
                <a:gd name="T91" fmla="*/ 27 h 43"/>
                <a:gd name="T92" fmla="*/ 36 w 41"/>
                <a:gd name="T93" fmla="*/ 28 h 43"/>
                <a:gd name="T94" fmla="*/ 36 w 41"/>
                <a:gd name="T95" fmla="*/ 30 h 43"/>
                <a:gd name="T96" fmla="*/ 38 w 41"/>
                <a:gd name="T97" fmla="*/ 17 h 43"/>
                <a:gd name="T98" fmla="*/ 38 w 41"/>
                <a:gd name="T99" fmla="*/ 16 h 43"/>
                <a:gd name="T100" fmla="*/ 40 w 41"/>
                <a:gd name="T101" fmla="*/ 12 h 43"/>
                <a:gd name="T102" fmla="*/ 41 w 41"/>
                <a:gd name="T103"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 h="43">
                  <a:moveTo>
                    <a:pt x="0" y="34"/>
                  </a:moveTo>
                  <a:lnTo>
                    <a:pt x="0" y="43"/>
                  </a:lnTo>
                  <a:lnTo>
                    <a:pt x="2" y="1"/>
                  </a:lnTo>
                  <a:lnTo>
                    <a:pt x="3" y="0"/>
                  </a:lnTo>
                  <a:lnTo>
                    <a:pt x="5" y="40"/>
                  </a:lnTo>
                  <a:lnTo>
                    <a:pt x="5" y="39"/>
                  </a:lnTo>
                  <a:lnTo>
                    <a:pt x="5" y="37"/>
                  </a:lnTo>
                  <a:lnTo>
                    <a:pt x="7" y="10"/>
                  </a:lnTo>
                  <a:lnTo>
                    <a:pt x="8" y="11"/>
                  </a:lnTo>
                  <a:lnTo>
                    <a:pt x="8" y="8"/>
                  </a:lnTo>
                  <a:lnTo>
                    <a:pt x="10" y="26"/>
                  </a:lnTo>
                  <a:lnTo>
                    <a:pt x="10" y="24"/>
                  </a:lnTo>
                  <a:lnTo>
                    <a:pt x="10" y="26"/>
                  </a:lnTo>
                  <a:lnTo>
                    <a:pt x="10" y="28"/>
                  </a:lnTo>
                  <a:lnTo>
                    <a:pt x="12" y="18"/>
                  </a:lnTo>
                  <a:lnTo>
                    <a:pt x="13" y="16"/>
                  </a:lnTo>
                  <a:lnTo>
                    <a:pt x="13" y="15"/>
                  </a:lnTo>
                  <a:lnTo>
                    <a:pt x="14" y="26"/>
                  </a:lnTo>
                  <a:lnTo>
                    <a:pt x="15" y="24"/>
                  </a:lnTo>
                  <a:lnTo>
                    <a:pt x="15" y="23"/>
                  </a:lnTo>
                  <a:lnTo>
                    <a:pt x="16" y="14"/>
                  </a:lnTo>
                  <a:lnTo>
                    <a:pt x="18" y="26"/>
                  </a:lnTo>
                  <a:lnTo>
                    <a:pt x="18" y="28"/>
                  </a:lnTo>
                  <a:lnTo>
                    <a:pt x="18" y="31"/>
                  </a:lnTo>
                  <a:lnTo>
                    <a:pt x="20" y="11"/>
                  </a:lnTo>
                  <a:lnTo>
                    <a:pt x="20" y="9"/>
                  </a:lnTo>
                  <a:lnTo>
                    <a:pt x="22" y="24"/>
                  </a:lnTo>
                  <a:lnTo>
                    <a:pt x="23" y="23"/>
                  </a:lnTo>
                  <a:lnTo>
                    <a:pt x="23" y="25"/>
                  </a:lnTo>
                  <a:lnTo>
                    <a:pt x="24" y="29"/>
                  </a:lnTo>
                  <a:lnTo>
                    <a:pt x="25" y="21"/>
                  </a:lnTo>
                  <a:lnTo>
                    <a:pt x="25" y="21"/>
                  </a:lnTo>
                  <a:lnTo>
                    <a:pt x="25" y="20"/>
                  </a:lnTo>
                  <a:lnTo>
                    <a:pt x="27" y="15"/>
                  </a:lnTo>
                  <a:lnTo>
                    <a:pt x="28" y="17"/>
                  </a:lnTo>
                  <a:lnTo>
                    <a:pt x="28" y="19"/>
                  </a:lnTo>
                  <a:lnTo>
                    <a:pt x="29" y="16"/>
                  </a:lnTo>
                  <a:lnTo>
                    <a:pt x="30" y="26"/>
                  </a:lnTo>
                  <a:lnTo>
                    <a:pt x="30" y="23"/>
                  </a:lnTo>
                  <a:lnTo>
                    <a:pt x="31" y="21"/>
                  </a:lnTo>
                  <a:lnTo>
                    <a:pt x="32" y="28"/>
                  </a:lnTo>
                  <a:lnTo>
                    <a:pt x="32" y="18"/>
                  </a:lnTo>
                  <a:lnTo>
                    <a:pt x="33" y="18"/>
                  </a:lnTo>
                  <a:lnTo>
                    <a:pt x="33" y="16"/>
                  </a:lnTo>
                  <a:lnTo>
                    <a:pt x="33" y="11"/>
                  </a:lnTo>
                  <a:lnTo>
                    <a:pt x="35" y="27"/>
                  </a:lnTo>
                  <a:lnTo>
                    <a:pt x="36" y="28"/>
                  </a:lnTo>
                  <a:lnTo>
                    <a:pt x="36" y="30"/>
                  </a:lnTo>
                  <a:lnTo>
                    <a:pt x="38" y="17"/>
                  </a:lnTo>
                  <a:lnTo>
                    <a:pt x="38" y="16"/>
                  </a:lnTo>
                  <a:lnTo>
                    <a:pt x="40" y="12"/>
                  </a:lnTo>
                  <a:lnTo>
                    <a:pt x="41" y="22"/>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18" name="Freeform 1001">
              <a:extLst>
                <a:ext uri="{FF2B5EF4-FFF2-40B4-BE49-F238E27FC236}">
                  <a16:creationId xmlns:a16="http://schemas.microsoft.com/office/drawing/2014/main" id="{E51864D1-A98D-4D43-BD19-01EB454CBDFF}"/>
                </a:ext>
              </a:extLst>
            </p:cNvPr>
            <p:cNvSpPr>
              <a:spLocks/>
            </p:cNvSpPr>
            <p:nvPr/>
          </p:nvSpPr>
          <p:spPr bwMode="auto">
            <a:xfrm>
              <a:off x="1755108" y="2866595"/>
              <a:ext cx="54326" cy="51143"/>
            </a:xfrm>
            <a:custGeom>
              <a:avLst/>
              <a:gdLst>
                <a:gd name="T0" fmla="*/ 0 w 37"/>
                <a:gd name="T1" fmla="*/ 5 h 27"/>
                <a:gd name="T2" fmla="*/ 1 w 37"/>
                <a:gd name="T3" fmla="*/ 15 h 27"/>
                <a:gd name="T4" fmla="*/ 1 w 37"/>
                <a:gd name="T5" fmla="*/ 17 h 27"/>
                <a:gd name="T6" fmla="*/ 1 w 37"/>
                <a:gd name="T7" fmla="*/ 22 h 27"/>
                <a:gd name="T8" fmla="*/ 3 w 37"/>
                <a:gd name="T9" fmla="*/ 13 h 27"/>
                <a:gd name="T10" fmla="*/ 3 w 37"/>
                <a:gd name="T11" fmla="*/ 12 h 27"/>
                <a:gd name="T12" fmla="*/ 4 w 37"/>
                <a:gd name="T13" fmla="*/ 8 h 27"/>
                <a:gd name="T14" fmla="*/ 5 w 37"/>
                <a:gd name="T15" fmla="*/ 14 h 27"/>
                <a:gd name="T16" fmla="*/ 6 w 37"/>
                <a:gd name="T17" fmla="*/ 13 h 27"/>
                <a:gd name="T18" fmla="*/ 6 w 37"/>
                <a:gd name="T19" fmla="*/ 14 h 27"/>
                <a:gd name="T20" fmla="*/ 6 w 37"/>
                <a:gd name="T21" fmla="*/ 10 h 27"/>
                <a:gd name="T22" fmla="*/ 7 w 37"/>
                <a:gd name="T23" fmla="*/ 18 h 27"/>
                <a:gd name="T24" fmla="*/ 8 w 37"/>
                <a:gd name="T25" fmla="*/ 15 h 27"/>
                <a:gd name="T26" fmla="*/ 8 w 37"/>
                <a:gd name="T27" fmla="*/ 13 h 27"/>
                <a:gd name="T28" fmla="*/ 9 w 37"/>
                <a:gd name="T29" fmla="*/ 23 h 27"/>
                <a:gd name="T30" fmla="*/ 11 w 37"/>
                <a:gd name="T31" fmla="*/ 12 h 27"/>
                <a:gd name="T32" fmla="*/ 11 w 37"/>
                <a:gd name="T33" fmla="*/ 10 h 27"/>
                <a:gd name="T34" fmla="*/ 12 w 37"/>
                <a:gd name="T35" fmla="*/ 3 h 27"/>
                <a:gd name="T36" fmla="*/ 13 w 37"/>
                <a:gd name="T37" fmla="*/ 18 h 27"/>
                <a:gd name="T38" fmla="*/ 14 w 37"/>
                <a:gd name="T39" fmla="*/ 18 h 27"/>
                <a:gd name="T40" fmla="*/ 14 w 37"/>
                <a:gd name="T41" fmla="*/ 26 h 27"/>
                <a:gd name="T42" fmla="*/ 16 w 37"/>
                <a:gd name="T43" fmla="*/ 12 h 27"/>
                <a:gd name="T44" fmla="*/ 16 w 37"/>
                <a:gd name="T45" fmla="*/ 12 h 27"/>
                <a:gd name="T46" fmla="*/ 16 w 37"/>
                <a:gd name="T47" fmla="*/ 12 h 27"/>
                <a:gd name="T48" fmla="*/ 17 w 37"/>
                <a:gd name="T49" fmla="*/ 0 h 27"/>
                <a:gd name="T50" fmla="*/ 18 w 37"/>
                <a:gd name="T51" fmla="*/ 7 h 27"/>
                <a:gd name="T52" fmla="*/ 19 w 37"/>
                <a:gd name="T53" fmla="*/ 11 h 27"/>
                <a:gd name="T54" fmla="*/ 19 w 37"/>
                <a:gd name="T55" fmla="*/ 27 h 27"/>
                <a:gd name="T56" fmla="*/ 21 w 37"/>
                <a:gd name="T57" fmla="*/ 13 h 27"/>
                <a:gd name="T58" fmla="*/ 21 w 37"/>
                <a:gd name="T59" fmla="*/ 13 h 27"/>
                <a:gd name="T60" fmla="*/ 21 w 37"/>
                <a:gd name="T61" fmla="*/ 14 h 27"/>
                <a:gd name="T62" fmla="*/ 23 w 37"/>
                <a:gd name="T63" fmla="*/ 8 h 27"/>
                <a:gd name="T64" fmla="*/ 23 w 37"/>
                <a:gd name="T65" fmla="*/ 9 h 27"/>
                <a:gd name="T66" fmla="*/ 24 w 37"/>
                <a:gd name="T67" fmla="*/ 9 h 27"/>
                <a:gd name="T68" fmla="*/ 24 w 37"/>
                <a:gd name="T69" fmla="*/ 20 h 27"/>
                <a:gd name="T70" fmla="*/ 26 w 37"/>
                <a:gd name="T71" fmla="*/ 13 h 27"/>
                <a:gd name="T72" fmla="*/ 26 w 37"/>
                <a:gd name="T73" fmla="*/ 14 h 27"/>
                <a:gd name="T74" fmla="*/ 27 w 37"/>
                <a:gd name="T75" fmla="*/ 10 h 27"/>
                <a:gd name="T76" fmla="*/ 28 w 37"/>
                <a:gd name="T77" fmla="*/ 23 h 27"/>
                <a:gd name="T78" fmla="*/ 29 w 37"/>
                <a:gd name="T79" fmla="*/ 13 h 27"/>
                <a:gd name="T80" fmla="*/ 29 w 37"/>
                <a:gd name="T81" fmla="*/ 13 h 27"/>
                <a:gd name="T82" fmla="*/ 30 w 37"/>
                <a:gd name="T83" fmla="*/ 5 h 27"/>
                <a:gd name="T84" fmla="*/ 31 w 37"/>
                <a:gd name="T85" fmla="*/ 18 h 27"/>
                <a:gd name="T86" fmla="*/ 31 w 37"/>
                <a:gd name="T87" fmla="*/ 17 h 27"/>
                <a:gd name="T88" fmla="*/ 33 w 37"/>
                <a:gd name="T89" fmla="*/ 13 h 27"/>
                <a:gd name="T90" fmla="*/ 34 w 37"/>
                <a:gd name="T91" fmla="*/ 20 h 27"/>
                <a:gd name="T92" fmla="*/ 34 w 37"/>
                <a:gd name="T93" fmla="*/ 19 h 27"/>
                <a:gd name="T94" fmla="*/ 34 w 37"/>
                <a:gd name="T95" fmla="*/ 17 h 27"/>
                <a:gd name="T96" fmla="*/ 35 w 37"/>
                <a:gd name="T97" fmla="*/ 3 h 27"/>
                <a:gd name="T98" fmla="*/ 36 w 37"/>
                <a:gd name="T99" fmla="*/ 11 h 27"/>
                <a:gd name="T100" fmla="*/ 36 w 37"/>
                <a:gd name="T101" fmla="*/ 11 h 27"/>
                <a:gd name="T102" fmla="*/ 37 w 37"/>
                <a:gd name="T103"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 h="27">
                  <a:moveTo>
                    <a:pt x="0" y="5"/>
                  </a:moveTo>
                  <a:lnTo>
                    <a:pt x="1" y="15"/>
                  </a:lnTo>
                  <a:lnTo>
                    <a:pt x="1" y="17"/>
                  </a:lnTo>
                  <a:lnTo>
                    <a:pt x="1" y="22"/>
                  </a:lnTo>
                  <a:lnTo>
                    <a:pt x="3" y="13"/>
                  </a:lnTo>
                  <a:lnTo>
                    <a:pt x="3" y="12"/>
                  </a:lnTo>
                  <a:lnTo>
                    <a:pt x="4" y="8"/>
                  </a:lnTo>
                  <a:lnTo>
                    <a:pt x="5" y="14"/>
                  </a:lnTo>
                  <a:lnTo>
                    <a:pt x="6" y="13"/>
                  </a:lnTo>
                  <a:lnTo>
                    <a:pt x="6" y="14"/>
                  </a:lnTo>
                  <a:lnTo>
                    <a:pt x="6" y="10"/>
                  </a:lnTo>
                  <a:lnTo>
                    <a:pt x="7" y="18"/>
                  </a:lnTo>
                  <a:lnTo>
                    <a:pt x="8" y="15"/>
                  </a:lnTo>
                  <a:lnTo>
                    <a:pt x="8" y="13"/>
                  </a:lnTo>
                  <a:lnTo>
                    <a:pt x="9" y="23"/>
                  </a:lnTo>
                  <a:lnTo>
                    <a:pt x="11" y="12"/>
                  </a:lnTo>
                  <a:lnTo>
                    <a:pt x="11" y="10"/>
                  </a:lnTo>
                  <a:lnTo>
                    <a:pt x="12" y="3"/>
                  </a:lnTo>
                  <a:lnTo>
                    <a:pt x="13" y="18"/>
                  </a:lnTo>
                  <a:lnTo>
                    <a:pt x="14" y="18"/>
                  </a:lnTo>
                  <a:lnTo>
                    <a:pt x="14" y="26"/>
                  </a:lnTo>
                  <a:lnTo>
                    <a:pt x="16" y="12"/>
                  </a:lnTo>
                  <a:lnTo>
                    <a:pt x="16" y="12"/>
                  </a:lnTo>
                  <a:lnTo>
                    <a:pt x="16" y="12"/>
                  </a:lnTo>
                  <a:lnTo>
                    <a:pt x="17" y="0"/>
                  </a:lnTo>
                  <a:lnTo>
                    <a:pt x="18" y="7"/>
                  </a:lnTo>
                  <a:lnTo>
                    <a:pt x="19" y="11"/>
                  </a:lnTo>
                  <a:lnTo>
                    <a:pt x="19" y="27"/>
                  </a:lnTo>
                  <a:lnTo>
                    <a:pt x="21" y="13"/>
                  </a:lnTo>
                  <a:lnTo>
                    <a:pt x="21" y="13"/>
                  </a:lnTo>
                  <a:lnTo>
                    <a:pt x="21" y="14"/>
                  </a:lnTo>
                  <a:lnTo>
                    <a:pt x="23" y="8"/>
                  </a:lnTo>
                  <a:lnTo>
                    <a:pt x="23" y="9"/>
                  </a:lnTo>
                  <a:lnTo>
                    <a:pt x="24" y="9"/>
                  </a:lnTo>
                  <a:lnTo>
                    <a:pt x="24" y="20"/>
                  </a:lnTo>
                  <a:lnTo>
                    <a:pt x="26" y="13"/>
                  </a:lnTo>
                  <a:lnTo>
                    <a:pt x="26" y="14"/>
                  </a:lnTo>
                  <a:lnTo>
                    <a:pt x="27" y="10"/>
                  </a:lnTo>
                  <a:lnTo>
                    <a:pt x="28" y="23"/>
                  </a:lnTo>
                  <a:lnTo>
                    <a:pt x="29" y="13"/>
                  </a:lnTo>
                  <a:lnTo>
                    <a:pt x="29" y="13"/>
                  </a:lnTo>
                  <a:lnTo>
                    <a:pt x="30" y="5"/>
                  </a:lnTo>
                  <a:lnTo>
                    <a:pt x="31" y="18"/>
                  </a:lnTo>
                  <a:lnTo>
                    <a:pt x="31" y="17"/>
                  </a:lnTo>
                  <a:lnTo>
                    <a:pt x="33" y="13"/>
                  </a:lnTo>
                  <a:lnTo>
                    <a:pt x="34" y="20"/>
                  </a:lnTo>
                  <a:lnTo>
                    <a:pt x="34" y="19"/>
                  </a:lnTo>
                  <a:lnTo>
                    <a:pt x="34" y="17"/>
                  </a:lnTo>
                  <a:lnTo>
                    <a:pt x="35" y="3"/>
                  </a:lnTo>
                  <a:lnTo>
                    <a:pt x="36" y="11"/>
                  </a:lnTo>
                  <a:lnTo>
                    <a:pt x="36" y="11"/>
                  </a:lnTo>
                  <a:lnTo>
                    <a:pt x="37" y="10"/>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19" name="Freeform 1002">
              <a:extLst>
                <a:ext uri="{FF2B5EF4-FFF2-40B4-BE49-F238E27FC236}">
                  <a16:creationId xmlns:a16="http://schemas.microsoft.com/office/drawing/2014/main" id="{D85B1A5E-37F1-4EB1-AA47-535F20902ECD}"/>
                </a:ext>
              </a:extLst>
            </p:cNvPr>
            <p:cNvSpPr>
              <a:spLocks/>
            </p:cNvSpPr>
            <p:nvPr/>
          </p:nvSpPr>
          <p:spPr bwMode="auto">
            <a:xfrm>
              <a:off x="1807965" y="2864701"/>
              <a:ext cx="52857" cy="60616"/>
            </a:xfrm>
            <a:custGeom>
              <a:avLst/>
              <a:gdLst>
                <a:gd name="T0" fmla="*/ 0 w 36"/>
                <a:gd name="T1" fmla="*/ 12 h 32"/>
                <a:gd name="T2" fmla="*/ 1 w 36"/>
                <a:gd name="T3" fmla="*/ 11 h 32"/>
                <a:gd name="T4" fmla="*/ 2 w 36"/>
                <a:gd name="T5" fmla="*/ 23 h 32"/>
                <a:gd name="T6" fmla="*/ 3 w 36"/>
                <a:gd name="T7" fmla="*/ 15 h 32"/>
                <a:gd name="T8" fmla="*/ 3 w 36"/>
                <a:gd name="T9" fmla="*/ 12 h 32"/>
                <a:gd name="T10" fmla="*/ 4 w 36"/>
                <a:gd name="T11" fmla="*/ 9 h 32"/>
                <a:gd name="T12" fmla="*/ 5 w 36"/>
                <a:gd name="T13" fmla="*/ 21 h 32"/>
                <a:gd name="T14" fmla="*/ 5 w 36"/>
                <a:gd name="T15" fmla="*/ 12 h 32"/>
                <a:gd name="T16" fmla="*/ 6 w 36"/>
                <a:gd name="T17" fmla="*/ 9 h 32"/>
                <a:gd name="T18" fmla="*/ 6 w 36"/>
                <a:gd name="T19" fmla="*/ 8 h 32"/>
                <a:gd name="T20" fmla="*/ 6 w 36"/>
                <a:gd name="T21" fmla="*/ 18 h 32"/>
                <a:gd name="T22" fmla="*/ 8 w 36"/>
                <a:gd name="T23" fmla="*/ 15 h 32"/>
                <a:gd name="T24" fmla="*/ 8 w 36"/>
                <a:gd name="T25" fmla="*/ 17 h 32"/>
                <a:gd name="T26" fmla="*/ 9 w 36"/>
                <a:gd name="T27" fmla="*/ 10 h 32"/>
                <a:gd name="T28" fmla="*/ 10 w 36"/>
                <a:gd name="T29" fmla="*/ 21 h 32"/>
                <a:gd name="T30" fmla="*/ 10 w 36"/>
                <a:gd name="T31" fmla="*/ 13 h 32"/>
                <a:gd name="T32" fmla="*/ 11 w 36"/>
                <a:gd name="T33" fmla="*/ 12 h 32"/>
                <a:gd name="T34" fmla="*/ 12 w 36"/>
                <a:gd name="T35" fmla="*/ 20 h 32"/>
                <a:gd name="T36" fmla="*/ 13 w 36"/>
                <a:gd name="T37" fmla="*/ 3 h 32"/>
                <a:gd name="T38" fmla="*/ 13 w 36"/>
                <a:gd name="T39" fmla="*/ 4 h 32"/>
                <a:gd name="T40" fmla="*/ 15 w 36"/>
                <a:gd name="T41" fmla="*/ 22 h 32"/>
                <a:gd name="T42" fmla="*/ 15 w 36"/>
                <a:gd name="T43" fmla="*/ 21 h 32"/>
                <a:gd name="T44" fmla="*/ 16 w 36"/>
                <a:gd name="T45" fmla="*/ 19 h 32"/>
                <a:gd name="T46" fmla="*/ 18 w 36"/>
                <a:gd name="T47" fmla="*/ 11 h 32"/>
                <a:gd name="T48" fmla="*/ 18 w 36"/>
                <a:gd name="T49" fmla="*/ 14 h 32"/>
                <a:gd name="T50" fmla="*/ 18 w 36"/>
                <a:gd name="T51" fmla="*/ 14 h 32"/>
                <a:gd name="T52" fmla="*/ 20 w 36"/>
                <a:gd name="T53" fmla="*/ 11 h 32"/>
                <a:gd name="T54" fmla="*/ 21 w 36"/>
                <a:gd name="T55" fmla="*/ 20 h 32"/>
                <a:gd name="T56" fmla="*/ 21 w 36"/>
                <a:gd name="T57" fmla="*/ 23 h 32"/>
                <a:gd name="T58" fmla="*/ 21 w 36"/>
                <a:gd name="T59" fmla="*/ 23 h 32"/>
                <a:gd name="T60" fmla="*/ 22 w 36"/>
                <a:gd name="T61" fmla="*/ 10 h 32"/>
                <a:gd name="T62" fmla="*/ 23 w 36"/>
                <a:gd name="T63" fmla="*/ 16 h 32"/>
                <a:gd name="T64" fmla="*/ 23 w 36"/>
                <a:gd name="T65" fmla="*/ 14 h 32"/>
                <a:gd name="T66" fmla="*/ 24 w 36"/>
                <a:gd name="T67" fmla="*/ 24 h 32"/>
                <a:gd name="T68" fmla="*/ 25 w 36"/>
                <a:gd name="T69" fmla="*/ 0 h 32"/>
                <a:gd name="T70" fmla="*/ 26 w 36"/>
                <a:gd name="T71" fmla="*/ 18 h 32"/>
                <a:gd name="T72" fmla="*/ 26 w 36"/>
                <a:gd name="T73" fmla="*/ 22 h 32"/>
                <a:gd name="T74" fmla="*/ 26 w 36"/>
                <a:gd name="T75" fmla="*/ 11 h 32"/>
                <a:gd name="T76" fmla="*/ 27 w 36"/>
                <a:gd name="T77" fmla="*/ 23 h 32"/>
                <a:gd name="T78" fmla="*/ 28 w 36"/>
                <a:gd name="T79" fmla="*/ 20 h 32"/>
                <a:gd name="T80" fmla="*/ 28 w 36"/>
                <a:gd name="T81" fmla="*/ 21 h 32"/>
                <a:gd name="T82" fmla="*/ 30 w 36"/>
                <a:gd name="T83" fmla="*/ 7 h 32"/>
                <a:gd name="T84" fmla="*/ 31 w 36"/>
                <a:gd name="T85" fmla="*/ 11 h 32"/>
                <a:gd name="T86" fmla="*/ 31 w 36"/>
                <a:gd name="T87" fmla="*/ 11 h 32"/>
                <a:gd name="T88" fmla="*/ 31 w 36"/>
                <a:gd name="T89" fmla="*/ 10 h 32"/>
                <a:gd name="T90" fmla="*/ 32 w 36"/>
                <a:gd name="T91" fmla="*/ 22 h 32"/>
                <a:gd name="T92" fmla="*/ 33 w 36"/>
                <a:gd name="T93" fmla="*/ 15 h 32"/>
                <a:gd name="T94" fmla="*/ 34 w 36"/>
                <a:gd name="T95" fmla="*/ 11 h 32"/>
                <a:gd name="T96" fmla="*/ 34 w 36"/>
                <a:gd name="T97" fmla="*/ 32 h 32"/>
                <a:gd name="T98" fmla="*/ 36 w 36"/>
                <a:gd name="T99" fmla="*/ 4 h 32"/>
                <a:gd name="T100" fmla="*/ 36 w 36"/>
                <a:gd name="T101" fmla="*/ 5 h 32"/>
                <a:gd name="T102" fmla="*/ 36 w 36"/>
                <a:gd name="T103"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 h="32">
                  <a:moveTo>
                    <a:pt x="0" y="12"/>
                  </a:moveTo>
                  <a:lnTo>
                    <a:pt x="1" y="11"/>
                  </a:lnTo>
                  <a:lnTo>
                    <a:pt x="2" y="23"/>
                  </a:lnTo>
                  <a:lnTo>
                    <a:pt x="3" y="15"/>
                  </a:lnTo>
                  <a:lnTo>
                    <a:pt x="3" y="12"/>
                  </a:lnTo>
                  <a:lnTo>
                    <a:pt x="4" y="9"/>
                  </a:lnTo>
                  <a:lnTo>
                    <a:pt x="5" y="21"/>
                  </a:lnTo>
                  <a:lnTo>
                    <a:pt x="5" y="12"/>
                  </a:lnTo>
                  <a:lnTo>
                    <a:pt x="6" y="9"/>
                  </a:lnTo>
                  <a:lnTo>
                    <a:pt x="6" y="8"/>
                  </a:lnTo>
                  <a:lnTo>
                    <a:pt x="6" y="18"/>
                  </a:lnTo>
                  <a:lnTo>
                    <a:pt x="8" y="15"/>
                  </a:lnTo>
                  <a:lnTo>
                    <a:pt x="8" y="17"/>
                  </a:lnTo>
                  <a:lnTo>
                    <a:pt x="9" y="10"/>
                  </a:lnTo>
                  <a:lnTo>
                    <a:pt x="10" y="21"/>
                  </a:lnTo>
                  <a:lnTo>
                    <a:pt x="10" y="13"/>
                  </a:lnTo>
                  <a:lnTo>
                    <a:pt x="11" y="12"/>
                  </a:lnTo>
                  <a:lnTo>
                    <a:pt x="12" y="20"/>
                  </a:lnTo>
                  <a:lnTo>
                    <a:pt x="13" y="3"/>
                  </a:lnTo>
                  <a:lnTo>
                    <a:pt x="13" y="4"/>
                  </a:lnTo>
                  <a:lnTo>
                    <a:pt x="15" y="22"/>
                  </a:lnTo>
                  <a:lnTo>
                    <a:pt x="15" y="21"/>
                  </a:lnTo>
                  <a:lnTo>
                    <a:pt x="16" y="19"/>
                  </a:lnTo>
                  <a:lnTo>
                    <a:pt x="18" y="11"/>
                  </a:lnTo>
                  <a:lnTo>
                    <a:pt x="18" y="14"/>
                  </a:lnTo>
                  <a:lnTo>
                    <a:pt x="18" y="14"/>
                  </a:lnTo>
                  <a:lnTo>
                    <a:pt x="20" y="11"/>
                  </a:lnTo>
                  <a:lnTo>
                    <a:pt x="21" y="20"/>
                  </a:lnTo>
                  <a:lnTo>
                    <a:pt x="21" y="23"/>
                  </a:lnTo>
                  <a:lnTo>
                    <a:pt x="21" y="23"/>
                  </a:lnTo>
                  <a:lnTo>
                    <a:pt x="22" y="10"/>
                  </a:lnTo>
                  <a:lnTo>
                    <a:pt x="23" y="16"/>
                  </a:lnTo>
                  <a:lnTo>
                    <a:pt x="23" y="14"/>
                  </a:lnTo>
                  <a:lnTo>
                    <a:pt x="24" y="24"/>
                  </a:lnTo>
                  <a:lnTo>
                    <a:pt x="25" y="0"/>
                  </a:lnTo>
                  <a:lnTo>
                    <a:pt x="26" y="18"/>
                  </a:lnTo>
                  <a:lnTo>
                    <a:pt x="26" y="22"/>
                  </a:lnTo>
                  <a:lnTo>
                    <a:pt x="26" y="11"/>
                  </a:lnTo>
                  <a:lnTo>
                    <a:pt x="27" y="23"/>
                  </a:lnTo>
                  <a:lnTo>
                    <a:pt x="28" y="20"/>
                  </a:lnTo>
                  <a:lnTo>
                    <a:pt x="28" y="21"/>
                  </a:lnTo>
                  <a:lnTo>
                    <a:pt x="30" y="7"/>
                  </a:lnTo>
                  <a:lnTo>
                    <a:pt x="31" y="11"/>
                  </a:lnTo>
                  <a:lnTo>
                    <a:pt x="31" y="11"/>
                  </a:lnTo>
                  <a:lnTo>
                    <a:pt x="31" y="10"/>
                  </a:lnTo>
                  <a:lnTo>
                    <a:pt x="32" y="22"/>
                  </a:lnTo>
                  <a:lnTo>
                    <a:pt x="33" y="15"/>
                  </a:lnTo>
                  <a:lnTo>
                    <a:pt x="34" y="11"/>
                  </a:lnTo>
                  <a:lnTo>
                    <a:pt x="34" y="32"/>
                  </a:lnTo>
                  <a:lnTo>
                    <a:pt x="36" y="4"/>
                  </a:lnTo>
                  <a:lnTo>
                    <a:pt x="36" y="5"/>
                  </a:lnTo>
                  <a:lnTo>
                    <a:pt x="36" y="4"/>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20" name="Freeform 1003">
              <a:extLst>
                <a:ext uri="{FF2B5EF4-FFF2-40B4-BE49-F238E27FC236}">
                  <a16:creationId xmlns:a16="http://schemas.microsoft.com/office/drawing/2014/main" id="{BEA65769-308B-4408-B983-2F21E3D802D2}"/>
                </a:ext>
              </a:extLst>
            </p:cNvPr>
            <p:cNvSpPr>
              <a:spLocks/>
            </p:cNvSpPr>
            <p:nvPr/>
          </p:nvSpPr>
          <p:spPr bwMode="auto">
            <a:xfrm>
              <a:off x="1860822" y="2862805"/>
              <a:ext cx="52857" cy="68193"/>
            </a:xfrm>
            <a:custGeom>
              <a:avLst/>
              <a:gdLst>
                <a:gd name="T0" fmla="*/ 0 w 36"/>
                <a:gd name="T1" fmla="*/ 6 h 36"/>
                <a:gd name="T2" fmla="*/ 0 w 36"/>
                <a:gd name="T3" fmla="*/ 5 h 36"/>
                <a:gd name="T4" fmla="*/ 1 w 36"/>
                <a:gd name="T5" fmla="*/ 22 h 36"/>
                <a:gd name="T6" fmla="*/ 2 w 36"/>
                <a:gd name="T7" fmla="*/ 20 h 36"/>
                <a:gd name="T8" fmla="*/ 3 w 36"/>
                <a:gd name="T9" fmla="*/ 23 h 36"/>
                <a:gd name="T10" fmla="*/ 3 w 36"/>
                <a:gd name="T11" fmla="*/ 25 h 36"/>
                <a:gd name="T12" fmla="*/ 4 w 36"/>
                <a:gd name="T13" fmla="*/ 8 h 36"/>
                <a:gd name="T14" fmla="*/ 5 w 36"/>
                <a:gd name="T15" fmla="*/ 18 h 36"/>
                <a:gd name="T16" fmla="*/ 5 w 36"/>
                <a:gd name="T17" fmla="*/ 23 h 36"/>
                <a:gd name="T18" fmla="*/ 5 w 36"/>
                <a:gd name="T19" fmla="*/ 28 h 36"/>
                <a:gd name="T20" fmla="*/ 6 w 36"/>
                <a:gd name="T21" fmla="*/ 4 h 36"/>
                <a:gd name="T22" fmla="*/ 8 w 36"/>
                <a:gd name="T23" fmla="*/ 16 h 36"/>
                <a:gd name="T24" fmla="*/ 8 w 36"/>
                <a:gd name="T25" fmla="*/ 15 h 36"/>
                <a:gd name="T26" fmla="*/ 9 w 36"/>
                <a:gd name="T27" fmla="*/ 9 h 36"/>
                <a:gd name="T28" fmla="*/ 9 w 36"/>
                <a:gd name="T29" fmla="*/ 36 h 36"/>
                <a:gd name="T30" fmla="*/ 10 w 36"/>
                <a:gd name="T31" fmla="*/ 20 h 36"/>
                <a:gd name="T32" fmla="*/ 10 w 36"/>
                <a:gd name="T33" fmla="*/ 17 h 36"/>
                <a:gd name="T34" fmla="*/ 11 w 36"/>
                <a:gd name="T35" fmla="*/ 20 h 36"/>
                <a:gd name="T36" fmla="*/ 12 w 36"/>
                <a:gd name="T37" fmla="*/ 0 h 36"/>
                <a:gd name="T38" fmla="*/ 13 w 36"/>
                <a:gd name="T39" fmla="*/ 10 h 36"/>
                <a:gd name="T40" fmla="*/ 13 w 36"/>
                <a:gd name="T41" fmla="*/ 20 h 36"/>
                <a:gd name="T42" fmla="*/ 14 w 36"/>
                <a:gd name="T43" fmla="*/ 15 h 36"/>
                <a:gd name="T44" fmla="*/ 15 w 36"/>
                <a:gd name="T45" fmla="*/ 27 h 36"/>
                <a:gd name="T46" fmla="*/ 15 w 36"/>
                <a:gd name="T47" fmla="*/ 24 h 36"/>
                <a:gd name="T48" fmla="*/ 15 w 36"/>
                <a:gd name="T49" fmla="*/ 21 h 36"/>
                <a:gd name="T50" fmla="*/ 17 w 36"/>
                <a:gd name="T51" fmla="*/ 4 h 36"/>
                <a:gd name="T52" fmla="*/ 18 w 36"/>
                <a:gd name="T53" fmla="*/ 16 h 36"/>
                <a:gd name="T54" fmla="*/ 18 w 36"/>
                <a:gd name="T55" fmla="*/ 18 h 36"/>
                <a:gd name="T56" fmla="*/ 18 w 36"/>
                <a:gd name="T57" fmla="*/ 7 h 36"/>
                <a:gd name="T58" fmla="*/ 20 w 36"/>
                <a:gd name="T59" fmla="*/ 22 h 36"/>
                <a:gd name="T60" fmla="*/ 20 w 36"/>
                <a:gd name="T61" fmla="*/ 19 h 36"/>
                <a:gd name="T62" fmla="*/ 21 w 36"/>
                <a:gd name="T63" fmla="*/ 18 h 36"/>
                <a:gd name="T64" fmla="*/ 22 w 36"/>
                <a:gd name="T65" fmla="*/ 20 h 36"/>
                <a:gd name="T66" fmla="*/ 23 w 36"/>
                <a:gd name="T67" fmla="*/ 10 h 36"/>
                <a:gd name="T68" fmla="*/ 23 w 36"/>
                <a:gd name="T69" fmla="*/ 11 h 36"/>
                <a:gd name="T70" fmla="*/ 24 w 36"/>
                <a:gd name="T71" fmla="*/ 23 h 36"/>
                <a:gd name="T72" fmla="*/ 25 w 36"/>
                <a:gd name="T73" fmla="*/ 9 h 36"/>
                <a:gd name="T74" fmla="*/ 25 w 36"/>
                <a:gd name="T75" fmla="*/ 12 h 36"/>
                <a:gd name="T76" fmla="*/ 26 w 36"/>
                <a:gd name="T77" fmla="*/ 10 h 36"/>
                <a:gd name="T78" fmla="*/ 27 w 36"/>
                <a:gd name="T79" fmla="*/ 24 h 36"/>
                <a:gd name="T80" fmla="*/ 28 w 36"/>
                <a:gd name="T81" fmla="*/ 17 h 36"/>
                <a:gd name="T82" fmla="*/ 28 w 36"/>
                <a:gd name="T83" fmla="*/ 18 h 36"/>
                <a:gd name="T84" fmla="*/ 28 w 36"/>
                <a:gd name="T85" fmla="*/ 21 h 36"/>
                <a:gd name="T86" fmla="*/ 30 w 36"/>
                <a:gd name="T87" fmla="*/ 5 h 36"/>
                <a:gd name="T88" fmla="*/ 31 w 36"/>
                <a:gd name="T89" fmla="*/ 6 h 36"/>
                <a:gd name="T90" fmla="*/ 32 w 36"/>
                <a:gd name="T91" fmla="*/ 24 h 36"/>
                <a:gd name="T92" fmla="*/ 33 w 36"/>
                <a:gd name="T93" fmla="*/ 21 h 36"/>
                <a:gd name="T94" fmla="*/ 33 w 36"/>
                <a:gd name="T95" fmla="*/ 25 h 36"/>
                <a:gd name="T96" fmla="*/ 35 w 36"/>
                <a:gd name="T97" fmla="*/ 9 h 36"/>
                <a:gd name="T98" fmla="*/ 36 w 36"/>
                <a:gd name="T99" fmla="*/ 11 h 36"/>
                <a:gd name="T100" fmla="*/ 36 w 36"/>
                <a:gd name="T101" fmla="*/ 10 h 36"/>
                <a:gd name="T102" fmla="*/ 36 w 36"/>
                <a:gd name="T103"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 h="36">
                  <a:moveTo>
                    <a:pt x="0" y="6"/>
                  </a:moveTo>
                  <a:lnTo>
                    <a:pt x="0" y="5"/>
                  </a:lnTo>
                  <a:lnTo>
                    <a:pt x="1" y="22"/>
                  </a:lnTo>
                  <a:lnTo>
                    <a:pt x="2" y="20"/>
                  </a:lnTo>
                  <a:lnTo>
                    <a:pt x="3" y="23"/>
                  </a:lnTo>
                  <a:lnTo>
                    <a:pt x="3" y="25"/>
                  </a:lnTo>
                  <a:lnTo>
                    <a:pt x="4" y="8"/>
                  </a:lnTo>
                  <a:lnTo>
                    <a:pt x="5" y="18"/>
                  </a:lnTo>
                  <a:lnTo>
                    <a:pt x="5" y="23"/>
                  </a:lnTo>
                  <a:lnTo>
                    <a:pt x="5" y="28"/>
                  </a:lnTo>
                  <a:lnTo>
                    <a:pt x="6" y="4"/>
                  </a:lnTo>
                  <a:lnTo>
                    <a:pt x="8" y="16"/>
                  </a:lnTo>
                  <a:lnTo>
                    <a:pt x="8" y="15"/>
                  </a:lnTo>
                  <a:lnTo>
                    <a:pt x="9" y="9"/>
                  </a:lnTo>
                  <a:lnTo>
                    <a:pt x="9" y="36"/>
                  </a:lnTo>
                  <a:lnTo>
                    <a:pt x="10" y="20"/>
                  </a:lnTo>
                  <a:lnTo>
                    <a:pt x="10" y="17"/>
                  </a:lnTo>
                  <a:lnTo>
                    <a:pt x="11" y="20"/>
                  </a:lnTo>
                  <a:lnTo>
                    <a:pt x="12" y="0"/>
                  </a:lnTo>
                  <a:lnTo>
                    <a:pt x="13" y="10"/>
                  </a:lnTo>
                  <a:lnTo>
                    <a:pt x="13" y="20"/>
                  </a:lnTo>
                  <a:lnTo>
                    <a:pt x="14" y="15"/>
                  </a:lnTo>
                  <a:lnTo>
                    <a:pt x="15" y="27"/>
                  </a:lnTo>
                  <a:lnTo>
                    <a:pt x="15" y="24"/>
                  </a:lnTo>
                  <a:lnTo>
                    <a:pt x="15" y="21"/>
                  </a:lnTo>
                  <a:lnTo>
                    <a:pt x="17" y="4"/>
                  </a:lnTo>
                  <a:lnTo>
                    <a:pt x="18" y="16"/>
                  </a:lnTo>
                  <a:lnTo>
                    <a:pt x="18" y="18"/>
                  </a:lnTo>
                  <a:lnTo>
                    <a:pt x="18" y="7"/>
                  </a:lnTo>
                  <a:lnTo>
                    <a:pt x="20" y="22"/>
                  </a:lnTo>
                  <a:lnTo>
                    <a:pt x="20" y="19"/>
                  </a:lnTo>
                  <a:lnTo>
                    <a:pt x="21" y="18"/>
                  </a:lnTo>
                  <a:lnTo>
                    <a:pt x="22" y="20"/>
                  </a:lnTo>
                  <a:lnTo>
                    <a:pt x="23" y="10"/>
                  </a:lnTo>
                  <a:lnTo>
                    <a:pt x="23" y="11"/>
                  </a:lnTo>
                  <a:lnTo>
                    <a:pt x="24" y="23"/>
                  </a:lnTo>
                  <a:lnTo>
                    <a:pt x="25" y="9"/>
                  </a:lnTo>
                  <a:lnTo>
                    <a:pt x="25" y="12"/>
                  </a:lnTo>
                  <a:lnTo>
                    <a:pt x="26" y="10"/>
                  </a:lnTo>
                  <a:lnTo>
                    <a:pt x="27" y="24"/>
                  </a:lnTo>
                  <a:lnTo>
                    <a:pt x="28" y="17"/>
                  </a:lnTo>
                  <a:lnTo>
                    <a:pt x="28" y="18"/>
                  </a:lnTo>
                  <a:lnTo>
                    <a:pt x="28" y="21"/>
                  </a:lnTo>
                  <a:lnTo>
                    <a:pt x="30" y="5"/>
                  </a:lnTo>
                  <a:lnTo>
                    <a:pt x="31" y="6"/>
                  </a:lnTo>
                  <a:lnTo>
                    <a:pt x="32" y="24"/>
                  </a:lnTo>
                  <a:lnTo>
                    <a:pt x="33" y="21"/>
                  </a:lnTo>
                  <a:lnTo>
                    <a:pt x="33" y="25"/>
                  </a:lnTo>
                  <a:lnTo>
                    <a:pt x="35" y="9"/>
                  </a:lnTo>
                  <a:lnTo>
                    <a:pt x="36" y="11"/>
                  </a:lnTo>
                  <a:lnTo>
                    <a:pt x="36" y="10"/>
                  </a:lnTo>
                  <a:lnTo>
                    <a:pt x="36" y="5"/>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21" name="Freeform 1004">
              <a:extLst>
                <a:ext uri="{FF2B5EF4-FFF2-40B4-BE49-F238E27FC236}">
                  <a16:creationId xmlns:a16="http://schemas.microsoft.com/office/drawing/2014/main" id="{B563E1F6-15F0-438D-95B1-EC9A2C2F98AF}"/>
                </a:ext>
              </a:extLst>
            </p:cNvPr>
            <p:cNvSpPr>
              <a:spLocks/>
            </p:cNvSpPr>
            <p:nvPr/>
          </p:nvSpPr>
          <p:spPr bwMode="auto">
            <a:xfrm>
              <a:off x="1913679" y="2872278"/>
              <a:ext cx="55794" cy="32202"/>
            </a:xfrm>
            <a:custGeom>
              <a:avLst/>
              <a:gdLst>
                <a:gd name="T0" fmla="*/ 0 w 38"/>
                <a:gd name="T1" fmla="*/ 5 h 17"/>
                <a:gd name="T2" fmla="*/ 0 w 38"/>
                <a:gd name="T3" fmla="*/ 0 h 17"/>
                <a:gd name="T4" fmla="*/ 2 w 38"/>
                <a:gd name="T5" fmla="*/ 17 h 17"/>
                <a:gd name="T6" fmla="*/ 2 w 38"/>
                <a:gd name="T7" fmla="*/ 17 h 17"/>
                <a:gd name="T8" fmla="*/ 5 w 38"/>
                <a:gd name="T9" fmla="*/ 4 h 17"/>
                <a:gd name="T10" fmla="*/ 5 w 38"/>
                <a:gd name="T11" fmla="*/ 5 h 17"/>
                <a:gd name="T12" fmla="*/ 5 w 38"/>
                <a:gd name="T13" fmla="*/ 7 h 17"/>
                <a:gd name="T14" fmla="*/ 7 w 38"/>
                <a:gd name="T15" fmla="*/ 14 h 17"/>
                <a:gd name="T16" fmla="*/ 7 w 38"/>
                <a:gd name="T17" fmla="*/ 12 h 17"/>
                <a:gd name="T18" fmla="*/ 7 w 38"/>
                <a:gd name="T19" fmla="*/ 13 h 17"/>
                <a:gd name="T20" fmla="*/ 7 w 38"/>
                <a:gd name="T21" fmla="*/ 15 h 17"/>
                <a:gd name="T22" fmla="*/ 9 w 38"/>
                <a:gd name="T23" fmla="*/ 8 h 17"/>
                <a:gd name="T24" fmla="*/ 10 w 38"/>
                <a:gd name="T25" fmla="*/ 10 h 17"/>
                <a:gd name="T26" fmla="*/ 10 w 38"/>
                <a:gd name="T27" fmla="*/ 11 h 17"/>
                <a:gd name="T28" fmla="*/ 11 w 38"/>
                <a:gd name="T29" fmla="*/ 15 h 17"/>
                <a:gd name="T30" fmla="*/ 12 w 38"/>
                <a:gd name="T31" fmla="*/ 10 h 17"/>
                <a:gd name="T32" fmla="*/ 12 w 38"/>
                <a:gd name="T33" fmla="*/ 11 h 17"/>
                <a:gd name="T34" fmla="*/ 13 w 38"/>
                <a:gd name="T35" fmla="*/ 12 h 17"/>
                <a:gd name="T36" fmla="*/ 14 w 38"/>
                <a:gd name="T37" fmla="*/ 7 h 17"/>
                <a:gd name="T38" fmla="*/ 15 w 38"/>
                <a:gd name="T39" fmla="*/ 8 h 17"/>
                <a:gd name="T40" fmla="*/ 15 w 38"/>
                <a:gd name="T41" fmla="*/ 8 h 17"/>
                <a:gd name="T42" fmla="*/ 16 w 38"/>
                <a:gd name="T43" fmla="*/ 16 h 17"/>
                <a:gd name="T44" fmla="*/ 17 w 38"/>
                <a:gd name="T45" fmla="*/ 11 h 17"/>
                <a:gd name="T46" fmla="*/ 18 w 38"/>
                <a:gd name="T47" fmla="*/ 11 h 17"/>
                <a:gd name="T48" fmla="*/ 19 w 38"/>
                <a:gd name="T49" fmla="*/ 8 h 17"/>
                <a:gd name="T50" fmla="*/ 20 w 38"/>
                <a:gd name="T51" fmla="*/ 8 h 17"/>
                <a:gd name="T52" fmla="*/ 20 w 38"/>
                <a:gd name="T53" fmla="*/ 8 h 17"/>
                <a:gd name="T54" fmla="*/ 20 w 38"/>
                <a:gd name="T55" fmla="*/ 6 h 17"/>
                <a:gd name="T56" fmla="*/ 22 w 38"/>
                <a:gd name="T57" fmla="*/ 14 h 17"/>
                <a:gd name="T58" fmla="*/ 23 w 38"/>
                <a:gd name="T59" fmla="*/ 15 h 17"/>
                <a:gd name="T60" fmla="*/ 23 w 38"/>
                <a:gd name="T61" fmla="*/ 15 h 17"/>
                <a:gd name="T62" fmla="*/ 25 w 38"/>
                <a:gd name="T63" fmla="*/ 8 h 17"/>
                <a:gd name="T64" fmla="*/ 25 w 38"/>
                <a:gd name="T65" fmla="*/ 7 h 17"/>
                <a:gd name="T66" fmla="*/ 26 w 38"/>
                <a:gd name="T67" fmla="*/ 5 h 17"/>
                <a:gd name="T68" fmla="*/ 27 w 38"/>
                <a:gd name="T69" fmla="*/ 16 h 17"/>
                <a:gd name="T70" fmla="*/ 28 w 38"/>
                <a:gd name="T71" fmla="*/ 16 h 17"/>
                <a:gd name="T72" fmla="*/ 28 w 38"/>
                <a:gd name="T73" fmla="*/ 14 h 17"/>
                <a:gd name="T74" fmla="*/ 28 w 38"/>
                <a:gd name="T75" fmla="*/ 17 h 17"/>
                <a:gd name="T76" fmla="*/ 30 w 38"/>
                <a:gd name="T77" fmla="*/ 8 h 17"/>
                <a:gd name="T78" fmla="*/ 30 w 38"/>
                <a:gd name="T79" fmla="*/ 6 h 17"/>
                <a:gd name="T80" fmla="*/ 30 w 38"/>
                <a:gd name="T81" fmla="*/ 5 h 17"/>
                <a:gd name="T82" fmla="*/ 33 w 38"/>
                <a:gd name="T83" fmla="*/ 12 h 17"/>
                <a:gd name="T84" fmla="*/ 33 w 38"/>
                <a:gd name="T85" fmla="*/ 14 h 17"/>
                <a:gd name="T86" fmla="*/ 33 w 38"/>
                <a:gd name="T87" fmla="*/ 16 h 17"/>
                <a:gd name="T88" fmla="*/ 33 w 38"/>
                <a:gd name="T89" fmla="*/ 9 h 17"/>
                <a:gd name="T90" fmla="*/ 35 w 38"/>
                <a:gd name="T91" fmla="*/ 10 h 17"/>
                <a:gd name="T92" fmla="*/ 35 w 38"/>
                <a:gd name="T93" fmla="*/ 9 h 17"/>
                <a:gd name="T94" fmla="*/ 36 w 38"/>
                <a:gd name="T95" fmla="*/ 12 h 17"/>
                <a:gd name="T96" fmla="*/ 37 w 38"/>
                <a:gd name="T97" fmla="*/ 8 h 17"/>
                <a:gd name="T98" fmla="*/ 38 w 38"/>
                <a:gd name="T99" fmla="*/ 11 h 17"/>
                <a:gd name="T100" fmla="*/ 38 w 38"/>
                <a:gd name="T101" fmla="*/ 10 h 17"/>
                <a:gd name="T102" fmla="*/ 38 w 38"/>
                <a:gd name="T103"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17">
                  <a:moveTo>
                    <a:pt x="0" y="5"/>
                  </a:moveTo>
                  <a:lnTo>
                    <a:pt x="0" y="0"/>
                  </a:lnTo>
                  <a:lnTo>
                    <a:pt x="2" y="17"/>
                  </a:lnTo>
                  <a:lnTo>
                    <a:pt x="2" y="17"/>
                  </a:lnTo>
                  <a:lnTo>
                    <a:pt x="5" y="4"/>
                  </a:lnTo>
                  <a:lnTo>
                    <a:pt x="5" y="5"/>
                  </a:lnTo>
                  <a:lnTo>
                    <a:pt x="5" y="7"/>
                  </a:lnTo>
                  <a:lnTo>
                    <a:pt x="7" y="14"/>
                  </a:lnTo>
                  <a:lnTo>
                    <a:pt x="7" y="12"/>
                  </a:lnTo>
                  <a:lnTo>
                    <a:pt x="7" y="13"/>
                  </a:lnTo>
                  <a:lnTo>
                    <a:pt x="7" y="15"/>
                  </a:lnTo>
                  <a:lnTo>
                    <a:pt x="9" y="8"/>
                  </a:lnTo>
                  <a:lnTo>
                    <a:pt x="10" y="10"/>
                  </a:lnTo>
                  <a:lnTo>
                    <a:pt x="10" y="11"/>
                  </a:lnTo>
                  <a:lnTo>
                    <a:pt x="11" y="15"/>
                  </a:lnTo>
                  <a:lnTo>
                    <a:pt x="12" y="10"/>
                  </a:lnTo>
                  <a:lnTo>
                    <a:pt x="12" y="11"/>
                  </a:lnTo>
                  <a:lnTo>
                    <a:pt x="13" y="12"/>
                  </a:lnTo>
                  <a:lnTo>
                    <a:pt x="14" y="7"/>
                  </a:lnTo>
                  <a:lnTo>
                    <a:pt x="15" y="8"/>
                  </a:lnTo>
                  <a:lnTo>
                    <a:pt x="15" y="8"/>
                  </a:lnTo>
                  <a:lnTo>
                    <a:pt x="16" y="16"/>
                  </a:lnTo>
                  <a:lnTo>
                    <a:pt x="17" y="11"/>
                  </a:lnTo>
                  <a:lnTo>
                    <a:pt x="18" y="11"/>
                  </a:lnTo>
                  <a:lnTo>
                    <a:pt x="19" y="8"/>
                  </a:lnTo>
                  <a:lnTo>
                    <a:pt x="20" y="8"/>
                  </a:lnTo>
                  <a:lnTo>
                    <a:pt x="20" y="8"/>
                  </a:lnTo>
                  <a:lnTo>
                    <a:pt x="20" y="6"/>
                  </a:lnTo>
                  <a:lnTo>
                    <a:pt x="22" y="14"/>
                  </a:lnTo>
                  <a:lnTo>
                    <a:pt x="23" y="15"/>
                  </a:lnTo>
                  <a:lnTo>
                    <a:pt x="23" y="15"/>
                  </a:lnTo>
                  <a:lnTo>
                    <a:pt x="25" y="8"/>
                  </a:lnTo>
                  <a:lnTo>
                    <a:pt x="25" y="7"/>
                  </a:lnTo>
                  <a:lnTo>
                    <a:pt x="26" y="5"/>
                  </a:lnTo>
                  <a:lnTo>
                    <a:pt x="27" y="16"/>
                  </a:lnTo>
                  <a:lnTo>
                    <a:pt x="28" y="16"/>
                  </a:lnTo>
                  <a:lnTo>
                    <a:pt x="28" y="14"/>
                  </a:lnTo>
                  <a:lnTo>
                    <a:pt x="28" y="17"/>
                  </a:lnTo>
                  <a:lnTo>
                    <a:pt x="30" y="8"/>
                  </a:lnTo>
                  <a:lnTo>
                    <a:pt x="30" y="6"/>
                  </a:lnTo>
                  <a:lnTo>
                    <a:pt x="30" y="5"/>
                  </a:lnTo>
                  <a:lnTo>
                    <a:pt x="33" y="12"/>
                  </a:lnTo>
                  <a:lnTo>
                    <a:pt x="33" y="14"/>
                  </a:lnTo>
                  <a:lnTo>
                    <a:pt x="33" y="16"/>
                  </a:lnTo>
                  <a:lnTo>
                    <a:pt x="33" y="9"/>
                  </a:lnTo>
                  <a:lnTo>
                    <a:pt x="35" y="10"/>
                  </a:lnTo>
                  <a:lnTo>
                    <a:pt x="35" y="9"/>
                  </a:lnTo>
                  <a:lnTo>
                    <a:pt x="36" y="12"/>
                  </a:lnTo>
                  <a:lnTo>
                    <a:pt x="37" y="8"/>
                  </a:lnTo>
                  <a:lnTo>
                    <a:pt x="38" y="11"/>
                  </a:lnTo>
                  <a:lnTo>
                    <a:pt x="38" y="10"/>
                  </a:lnTo>
                  <a:lnTo>
                    <a:pt x="38" y="7"/>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22" name="Freeform 1005">
              <a:extLst>
                <a:ext uri="{FF2B5EF4-FFF2-40B4-BE49-F238E27FC236}">
                  <a16:creationId xmlns:a16="http://schemas.microsoft.com/office/drawing/2014/main" id="{FF2498D3-2BA5-43B6-AA1B-36314E1D635D}"/>
                </a:ext>
              </a:extLst>
            </p:cNvPr>
            <p:cNvSpPr>
              <a:spLocks/>
            </p:cNvSpPr>
            <p:nvPr/>
          </p:nvSpPr>
          <p:spPr bwMode="auto">
            <a:xfrm>
              <a:off x="1969473" y="2874172"/>
              <a:ext cx="60199" cy="39779"/>
            </a:xfrm>
            <a:custGeom>
              <a:avLst/>
              <a:gdLst>
                <a:gd name="T0" fmla="*/ 0 w 41"/>
                <a:gd name="T1" fmla="*/ 9 h 21"/>
                <a:gd name="T2" fmla="*/ 0 w 41"/>
                <a:gd name="T3" fmla="*/ 6 h 21"/>
                <a:gd name="T4" fmla="*/ 2 w 41"/>
                <a:gd name="T5" fmla="*/ 16 h 21"/>
                <a:gd name="T6" fmla="*/ 3 w 41"/>
                <a:gd name="T7" fmla="*/ 15 h 21"/>
                <a:gd name="T8" fmla="*/ 5 w 41"/>
                <a:gd name="T9" fmla="*/ 5 h 21"/>
                <a:gd name="T10" fmla="*/ 5 w 41"/>
                <a:gd name="T11" fmla="*/ 6 h 21"/>
                <a:gd name="T12" fmla="*/ 5 w 41"/>
                <a:gd name="T13" fmla="*/ 5 h 21"/>
                <a:gd name="T14" fmla="*/ 6 w 41"/>
                <a:gd name="T15" fmla="*/ 0 h 21"/>
                <a:gd name="T16" fmla="*/ 7 w 41"/>
                <a:gd name="T17" fmla="*/ 13 h 21"/>
                <a:gd name="T18" fmla="*/ 7 w 41"/>
                <a:gd name="T19" fmla="*/ 12 h 21"/>
                <a:gd name="T20" fmla="*/ 9 w 41"/>
                <a:gd name="T21" fmla="*/ 19 h 21"/>
                <a:gd name="T22" fmla="*/ 10 w 41"/>
                <a:gd name="T23" fmla="*/ 3 h 21"/>
                <a:gd name="T24" fmla="*/ 10 w 41"/>
                <a:gd name="T25" fmla="*/ 1 h 21"/>
                <a:gd name="T26" fmla="*/ 11 w 41"/>
                <a:gd name="T27" fmla="*/ 1 h 21"/>
                <a:gd name="T28" fmla="*/ 13 w 41"/>
                <a:gd name="T29" fmla="*/ 15 h 21"/>
                <a:gd name="T30" fmla="*/ 13 w 41"/>
                <a:gd name="T31" fmla="*/ 17 h 21"/>
                <a:gd name="T32" fmla="*/ 14 w 41"/>
                <a:gd name="T33" fmla="*/ 21 h 21"/>
                <a:gd name="T34" fmla="*/ 15 w 41"/>
                <a:gd name="T35" fmla="*/ 10 h 21"/>
                <a:gd name="T36" fmla="*/ 15 w 41"/>
                <a:gd name="T37" fmla="*/ 10 h 21"/>
                <a:gd name="T38" fmla="*/ 15 w 41"/>
                <a:gd name="T39" fmla="*/ 10 h 21"/>
                <a:gd name="T40" fmla="*/ 16 w 41"/>
                <a:gd name="T41" fmla="*/ 0 h 21"/>
                <a:gd name="T42" fmla="*/ 18 w 41"/>
                <a:gd name="T43" fmla="*/ 6 h 21"/>
                <a:gd name="T44" fmla="*/ 18 w 41"/>
                <a:gd name="T45" fmla="*/ 6 h 21"/>
                <a:gd name="T46" fmla="*/ 19 w 41"/>
                <a:gd name="T47" fmla="*/ 17 h 21"/>
                <a:gd name="T48" fmla="*/ 20 w 41"/>
                <a:gd name="T49" fmla="*/ 11 h 21"/>
                <a:gd name="T50" fmla="*/ 20 w 41"/>
                <a:gd name="T51" fmla="*/ 10 h 21"/>
                <a:gd name="T52" fmla="*/ 21 w 41"/>
                <a:gd name="T53" fmla="*/ 15 h 21"/>
                <a:gd name="T54" fmla="*/ 23 w 41"/>
                <a:gd name="T55" fmla="*/ 3 h 21"/>
                <a:gd name="T56" fmla="*/ 23 w 41"/>
                <a:gd name="T57" fmla="*/ 2 h 21"/>
                <a:gd name="T58" fmla="*/ 25 w 41"/>
                <a:gd name="T59" fmla="*/ 12 h 21"/>
                <a:gd name="T60" fmla="*/ 25 w 41"/>
                <a:gd name="T61" fmla="*/ 8 h 21"/>
                <a:gd name="T62" fmla="*/ 26 w 41"/>
                <a:gd name="T63" fmla="*/ 10 h 21"/>
                <a:gd name="T64" fmla="*/ 26 w 41"/>
                <a:gd name="T65" fmla="*/ 18 h 21"/>
                <a:gd name="T66" fmla="*/ 28 w 41"/>
                <a:gd name="T67" fmla="*/ 8 h 21"/>
                <a:gd name="T68" fmla="*/ 28 w 41"/>
                <a:gd name="T69" fmla="*/ 5 h 21"/>
                <a:gd name="T70" fmla="*/ 28 w 41"/>
                <a:gd name="T71" fmla="*/ 0 h 21"/>
                <a:gd name="T72" fmla="*/ 30 w 41"/>
                <a:gd name="T73" fmla="*/ 17 h 21"/>
                <a:gd name="T74" fmla="*/ 31 w 41"/>
                <a:gd name="T75" fmla="*/ 16 h 21"/>
                <a:gd name="T76" fmla="*/ 32 w 41"/>
                <a:gd name="T77" fmla="*/ 17 h 21"/>
                <a:gd name="T78" fmla="*/ 33 w 41"/>
                <a:gd name="T79" fmla="*/ 6 h 21"/>
                <a:gd name="T80" fmla="*/ 33 w 41"/>
                <a:gd name="T81" fmla="*/ 11 h 21"/>
                <a:gd name="T82" fmla="*/ 33 w 41"/>
                <a:gd name="T83" fmla="*/ 14 h 21"/>
                <a:gd name="T84" fmla="*/ 33 w 41"/>
                <a:gd name="T85" fmla="*/ 5 h 21"/>
                <a:gd name="T86" fmla="*/ 35 w 41"/>
                <a:gd name="T87" fmla="*/ 10 h 21"/>
                <a:gd name="T88" fmla="*/ 36 w 41"/>
                <a:gd name="T89" fmla="*/ 10 h 21"/>
                <a:gd name="T90" fmla="*/ 36 w 41"/>
                <a:gd name="T91" fmla="*/ 21 h 21"/>
                <a:gd name="T92" fmla="*/ 37 w 41"/>
                <a:gd name="T93" fmla="*/ 8 h 21"/>
                <a:gd name="T94" fmla="*/ 38 w 41"/>
                <a:gd name="T95" fmla="*/ 11 h 21"/>
                <a:gd name="T96" fmla="*/ 38 w 41"/>
                <a:gd name="T97" fmla="*/ 8 h 21"/>
                <a:gd name="T98" fmla="*/ 38 w 41"/>
                <a:gd name="T99" fmla="*/ 1 h 21"/>
                <a:gd name="T100" fmla="*/ 40 w 41"/>
                <a:gd name="T101" fmla="*/ 14 h 21"/>
                <a:gd name="T102" fmla="*/ 41 w 41"/>
                <a:gd name="T103"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 h="21">
                  <a:moveTo>
                    <a:pt x="0" y="9"/>
                  </a:moveTo>
                  <a:lnTo>
                    <a:pt x="0" y="6"/>
                  </a:lnTo>
                  <a:lnTo>
                    <a:pt x="2" y="16"/>
                  </a:lnTo>
                  <a:lnTo>
                    <a:pt x="3" y="15"/>
                  </a:lnTo>
                  <a:lnTo>
                    <a:pt x="5" y="5"/>
                  </a:lnTo>
                  <a:lnTo>
                    <a:pt x="5" y="6"/>
                  </a:lnTo>
                  <a:lnTo>
                    <a:pt x="5" y="5"/>
                  </a:lnTo>
                  <a:lnTo>
                    <a:pt x="6" y="0"/>
                  </a:lnTo>
                  <a:lnTo>
                    <a:pt x="7" y="13"/>
                  </a:lnTo>
                  <a:lnTo>
                    <a:pt x="7" y="12"/>
                  </a:lnTo>
                  <a:lnTo>
                    <a:pt x="9" y="19"/>
                  </a:lnTo>
                  <a:lnTo>
                    <a:pt x="10" y="3"/>
                  </a:lnTo>
                  <a:lnTo>
                    <a:pt x="10" y="1"/>
                  </a:lnTo>
                  <a:lnTo>
                    <a:pt x="11" y="1"/>
                  </a:lnTo>
                  <a:lnTo>
                    <a:pt x="13" y="15"/>
                  </a:lnTo>
                  <a:lnTo>
                    <a:pt x="13" y="17"/>
                  </a:lnTo>
                  <a:lnTo>
                    <a:pt x="14" y="21"/>
                  </a:lnTo>
                  <a:lnTo>
                    <a:pt x="15" y="10"/>
                  </a:lnTo>
                  <a:lnTo>
                    <a:pt x="15" y="10"/>
                  </a:lnTo>
                  <a:lnTo>
                    <a:pt x="15" y="10"/>
                  </a:lnTo>
                  <a:lnTo>
                    <a:pt x="16" y="0"/>
                  </a:lnTo>
                  <a:lnTo>
                    <a:pt x="18" y="6"/>
                  </a:lnTo>
                  <a:lnTo>
                    <a:pt x="18" y="6"/>
                  </a:lnTo>
                  <a:lnTo>
                    <a:pt x="19" y="17"/>
                  </a:lnTo>
                  <a:lnTo>
                    <a:pt x="20" y="11"/>
                  </a:lnTo>
                  <a:lnTo>
                    <a:pt x="20" y="10"/>
                  </a:lnTo>
                  <a:lnTo>
                    <a:pt x="21" y="15"/>
                  </a:lnTo>
                  <a:lnTo>
                    <a:pt x="23" y="3"/>
                  </a:lnTo>
                  <a:lnTo>
                    <a:pt x="23" y="2"/>
                  </a:lnTo>
                  <a:lnTo>
                    <a:pt x="25" y="12"/>
                  </a:lnTo>
                  <a:lnTo>
                    <a:pt x="25" y="8"/>
                  </a:lnTo>
                  <a:lnTo>
                    <a:pt x="26" y="10"/>
                  </a:lnTo>
                  <a:lnTo>
                    <a:pt x="26" y="18"/>
                  </a:lnTo>
                  <a:lnTo>
                    <a:pt x="28" y="8"/>
                  </a:lnTo>
                  <a:lnTo>
                    <a:pt x="28" y="5"/>
                  </a:lnTo>
                  <a:lnTo>
                    <a:pt x="28" y="0"/>
                  </a:lnTo>
                  <a:lnTo>
                    <a:pt x="30" y="17"/>
                  </a:lnTo>
                  <a:lnTo>
                    <a:pt x="31" y="16"/>
                  </a:lnTo>
                  <a:lnTo>
                    <a:pt x="32" y="17"/>
                  </a:lnTo>
                  <a:lnTo>
                    <a:pt x="33" y="6"/>
                  </a:lnTo>
                  <a:lnTo>
                    <a:pt x="33" y="11"/>
                  </a:lnTo>
                  <a:lnTo>
                    <a:pt x="33" y="14"/>
                  </a:lnTo>
                  <a:lnTo>
                    <a:pt x="33" y="5"/>
                  </a:lnTo>
                  <a:lnTo>
                    <a:pt x="35" y="10"/>
                  </a:lnTo>
                  <a:lnTo>
                    <a:pt x="36" y="10"/>
                  </a:lnTo>
                  <a:lnTo>
                    <a:pt x="36" y="21"/>
                  </a:lnTo>
                  <a:lnTo>
                    <a:pt x="37" y="8"/>
                  </a:lnTo>
                  <a:lnTo>
                    <a:pt x="38" y="11"/>
                  </a:lnTo>
                  <a:lnTo>
                    <a:pt x="38" y="8"/>
                  </a:lnTo>
                  <a:lnTo>
                    <a:pt x="38" y="1"/>
                  </a:lnTo>
                  <a:lnTo>
                    <a:pt x="40" y="14"/>
                  </a:lnTo>
                  <a:lnTo>
                    <a:pt x="41" y="12"/>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23" name="Freeform 1006">
              <a:extLst>
                <a:ext uri="{FF2B5EF4-FFF2-40B4-BE49-F238E27FC236}">
                  <a16:creationId xmlns:a16="http://schemas.microsoft.com/office/drawing/2014/main" id="{A1F10045-89A2-4F9E-A918-10245DDD9A65}"/>
                </a:ext>
              </a:extLst>
            </p:cNvPr>
            <p:cNvSpPr>
              <a:spLocks/>
            </p:cNvSpPr>
            <p:nvPr/>
          </p:nvSpPr>
          <p:spPr bwMode="auto">
            <a:xfrm>
              <a:off x="2028203" y="2779458"/>
              <a:ext cx="51389" cy="263299"/>
            </a:xfrm>
            <a:custGeom>
              <a:avLst/>
              <a:gdLst>
                <a:gd name="T0" fmla="*/ 0 w 35"/>
                <a:gd name="T1" fmla="*/ 64 h 139"/>
                <a:gd name="T2" fmla="*/ 1 w 35"/>
                <a:gd name="T3" fmla="*/ 62 h 139"/>
                <a:gd name="T4" fmla="*/ 1 w 35"/>
                <a:gd name="T5" fmla="*/ 62 h 139"/>
                <a:gd name="T6" fmla="*/ 2 w 35"/>
                <a:gd name="T7" fmla="*/ 55 h 139"/>
                <a:gd name="T8" fmla="*/ 3 w 35"/>
                <a:gd name="T9" fmla="*/ 66 h 139"/>
                <a:gd name="T10" fmla="*/ 3 w 35"/>
                <a:gd name="T11" fmla="*/ 62 h 139"/>
                <a:gd name="T12" fmla="*/ 3 w 35"/>
                <a:gd name="T13" fmla="*/ 60 h 139"/>
                <a:gd name="T14" fmla="*/ 4 w 35"/>
                <a:gd name="T15" fmla="*/ 52 h 139"/>
                <a:gd name="T16" fmla="*/ 4 w 35"/>
                <a:gd name="T17" fmla="*/ 64 h 139"/>
                <a:gd name="T18" fmla="*/ 6 w 35"/>
                <a:gd name="T19" fmla="*/ 61 h 139"/>
                <a:gd name="T20" fmla="*/ 6 w 35"/>
                <a:gd name="T21" fmla="*/ 60 h 139"/>
                <a:gd name="T22" fmla="*/ 6 w 35"/>
                <a:gd name="T23" fmla="*/ 68 h 139"/>
                <a:gd name="T24" fmla="*/ 7 w 35"/>
                <a:gd name="T25" fmla="*/ 55 h 139"/>
                <a:gd name="T26" fmla="*/ 8 w 35"/>
                <a:gd name="T27" fmla="*/ 58 h 139"/>
                <a:gd name="T28" fmla="*/ 8 w 35"/>
                <a:gd name="T29" fmla="*/ 61 h 139"/>
                <a:gd name="T30" fmla="*/ 9 w 35"/>
                <a:gd name="T31" fmla="*/ 53 h 139"/>
                <a:gd name="T32" fmla="*/ 11 w 35"/>
                <a:gd name="T33" fmla="*/ 62 h 139"/>
                <a:gd name="T34" fmla="*/ 11 w 35"/>
                <a:gd name="T35" fmla="*/ 65 h 139"/>
                <a:gd name="T36" fmla="*/ 12 w 35"/>
                <a:gd name="T37" fmla="*/ 55 h 139"/>
                <a:gd name="T38" fmla="*/ 13 w 35"/>
                <a:gd name="T39" fmla="*/ 71 h 139"/>
                <a:gd name="T40" fmla="*/ 13 w 35"/>
                <a:gd name="T41" fmla="*/ 64 h 139"/>
                <a:gd name="T42" fmla="*/ 14 w 35"/>
                <a:gd name="T43" fmla="*/ 65 h 139"/>
                <a:gd name="T44" fmla="*/ 15 w 35"/>
                <a:gd name="T45" fmla="*/ 51 h 139"/>
                <a:gd name="T46" fmla="*/ 16 w 35"/>
                <a:gd name="T47" fmla="*/ 73 h 139"/>
                <a:gd name="T48" fmla="*/ 16 w 35"/>
                <a:gd name="T49" fmla="*/ 67 h 139"/>
                <a:gd name="T50" fmla="*/ 17 w 35"/>
                <a:gd name="T51" fmla="*/ 74 h 139"/>
                <a:gd name="T52" fmla="*/ 18 w 35"/>
                <a:gd name="T53" fmla="*/ 32 h 139"/>
                <a:gd name="T54" fmla="*/ 18 w 35"/>
                <a:gd name="T55" fmla="*/ 40 h 139"/>
                <a:gd name="T56" fmla="*/ 19 w 35"/>
                <a:gd name="T57" fmla="*/ 52 h 139"/>
                <a:gd name="T58" fmla="*/ 19 w 35"/>
                <a:gd name="T59" fmla="*/ 71 h 139"/>
                <a:gd name="T60" fmla="*/ 21 w 35"/>
                <a:gd name="T61" fmla="*/ 39 h 139"/>
                <a:gd name="T62" fmla="*/ 21 w 35"/>
                <a:gd name="T63" fmla="*/ 52 h 139"/>
                <a:gd name="T64" fmla="*/ 21 w 35"/>
                <a:gd name="T65" fmla="*/ 56 h 139"/>
                <a:gd name="T66" fmla="*/ 23 w 35"/>
                <a:gd name="T67" fmla="*/ 135 h 139"/>
                <a:gd name="T68" fmla="*/ 23 w 35"/>
                <a:gd name="T69" fmla="*/ 41 h 139"/>
                <a:gd name="T70" fmla="*/ 24 w 35"/>
                <a:gd name="T71" fmla="*/ 42 h 139"/>
                <a:gd name="T72" fmla="*/ 24 w 35"/>
                <a:gd name="T73" fmla="*/ 40 h 139"/>
                <a:gd name="T74" fmla="*/ 25 w 35"/>
                <a:gd name="T75" fmla="*/ 66 h 139"/>
                <a:gd name="T76" fmla="*/ 26 w 35"/>
                <a:gd name="T77" fmla="*/ 50 h 139"/>
                <a:gd name="T78" fmla="*/ 26 w 35"/>
                <a:gd name="T79" fmla="*/ 46 h 139"/>
                <a:gd name="T80" fmla="*/ 28 w 35"/>
                <a:gd name="T81" fmla="*/ 30 h 139"/>
                <a:gd name="T82" fmla="*/ 29 w 35"/>
                <a:gd name="T83" fmla="*/ 82 h 139"/>
                <a:gd name="T84" fmla="*/ 29 w 35"/>
                <a:gd name="T85" fmla="*/ 110 h 139"/>
                <a:gd name="T86" fmla="*/ 29 w 35"/>
                <a:gd name="T87" fmla="*/ 139 h 139"/>
                <a:gd name="T88" fmla="*/ 31 w 35"/>
                <a:gd name="T89" fmla="*/ 19 h 139"/>
                <a:gd name="T90" fmla="*/ 31 w 35"/>
                <a:gd name="T91" fmla="*/ 20 h 139"/>
                <a:gd name="T92" fmla="*/ 33 w 35"/>
                <a:gd name="T93" fmla="*/ 54 h 139"/>
                <a:gd name="T94" fmla="*/ 33 w 35"/>
                <a:gd name="T95" fmla="*/ 0 h 139"/>
                <a:gd name="T96" fmla="*/ 34 w 35"/>
                <a:gd name="T97" fmla="*/ 34 h 139"/>
                <a:gd name="T98" fmla="*/ 34 w 35"/>
                <a:gd name="T99" fmla="*/ 63 h 139"/>
                <a:gd name="T100" fmla="*/ 35 w 35"/>
                <a:gd name="T101" fmla="*/ 110 h 139"/>
                <a:gd name="T102" fmla="*/ 35 w 35"/>
                <a:gd name="T103" fmla="*/ 5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 h="139">
                  <a:moveTo>
                    <a:pt x="0" y="64"/>
                  </a:moveTo>
                  <a:lnTo>
                    <a:pt x="1" y="62"/>
                  </a:lnTo>
                  <a:lnTo>
                    <a:pt x="1" y="62"/>
                  </a:lnTo>
                  <a:lnTo>
                    <a:pt x="2" y="55"/>
                  </a:lnTo>
                  <a:lnTo>
                    <a:pt x="3" y="66"/>
                  </a:lnTo>
                  <a:lnTo>
                    <a:pt x="3" y="62"/>
                  </a:lnTo>
                  <a:lnTo>
                    <a:pt x="3" y="60"/>
                  </a:lnTo>
                  <a:lnTo>
                    <a:pt x="4" y="52"/>
                  </a:lnTo>
                  <a:lnTo>
                    <a:pt x="4" y="64"/>
                  </a:lnTo>
                  <a:lnTo>
                    <a:pt x="6" y="61"/>
                  </a:lnTo>
                  <a:lnTo>
                    <a:pt x="6" y="60"/>
                  </a:lnTo>
                  <a:lnTo>
                    <a:pt x="6" y="68"/>
                  </a:lnTo>
                  <a:lnTo>
                    <a:pt x="7" y="55"/>
                  </a:lnTo>
                  <a:lnTo>
                    <a:pt x="8" y="58"/>
                  </a:lnTo>
                  <a:lnTo>
                    <a:pt x="8" y="61"/>
                  </a:lnTo>
                  <a:lnTo>
                    <a:pt x="9" y="53"/>
                  </a:lnTo>
                  <a:lnTo>
                    <a:pt x="11" y="62"/>
                  </a:lnTo>
                  <a:lnTo>
                    <a:pt x="11" y="65"/>
                  </a:lnTo>
                  <a:lnTo>
                    <a:pt x="12" y="55"/>
                  </a:lnTo>
                  <a:lnTo>
                    <a:pt x="13" y="71"/>
                  </a:lnTo>
                  <a:lnTo>
                    <a:pt x="13" y="64"/>
                  </a:lnTo>
                  <a:lnTo>
                    <a:pt x="14" y="65"/>
                  </a:lnTo>
                  <a:lnTo>
                    <a:pt x="15" y="51"/>
                  </a:lnTo>
                  <a:lnTo>
                    <a:pt x="16" y="73"/>
                  </a:lnTo>
                  <a:lnTo>
                    <a:pt x="16" y="67"/>
                  </a:lnTo>
                  <a:lnTo>
                    <a:pt x="17" y="74"/>
                  </a:lnTo>
                  <a:lnTo>
                    <a:pt x="18" y="32"/>
                  </a:lnTo>
                  <a:lnTo>
                    <a:pt x="18" y="40"/>
                  </a:lnTo>
                  <a:lnTo>
                    <a:pt x="19" y="52"/>
                  </a:lnTo>
                  <a:lnTo>
                    <a:pt x="19" y="71"/>
                  </a:lnTo>
                  <a:lnTo>
                    <a:pt x="21" y="39"/>
                  </a:lnTo>
                  <a:lnTo>
                    <a:pt x="21" y="52"/>
                  </a:lnTo>
                  <a:lnTo>
                    <a:pt x="21" y="56"/>
                  </a:lnTo>
                  <a:lnTo>
                    <a:pt x="23" y="135"/>
                  </a:lnTo>
                  <a:lnTo>
                    <a:pt x="23" y="41"/>
                  </a:lnTo>
                  <a:lnTo>
                    <a:pt x="24" y="42"/>
                  </a:lnTo>
                  <a:lnTo>
                    <a:pt x="24" y="40"/>
                  </a:lnTo>
                  <a:lnTo>
                    <a:pt x="25" y="66"/>
                  </a:lnTo>
                  <a:lnTo>
                    <a:pt x="26" y="50"/>
                  </a:lnTo>
                  <a:lnTo>
                    <a:pt x="26" y="46"/>
                  </a:lnTo>
                  <a:lnTo>
                    <a:pt x="28" y="30"/>
                  </a:lnTo>
                  <a:lnTo>
                    <a:pt x="29" y="82"/>
                  </a:lnTo>
                  <a:lnTo>
                    <a:pt x="29" y="110"/>
                  </a:lnTo>
                  <a:lnTo>
                    <a:pt x="29" y="139"/>
                  </a:lnTo>
                  <a:lnTo>
                    <a:pt x="31" y="19"/>
                  </a:lnTo>
                  <a:lnTo>
                    <a:pt x="31" y="20"/>
                  </a:lnTo>
                  <a:lnTo>
                    <a:pt x="33" y="54"/>
                  </a:lnTo>
                  <a:lnTo>
                    <a:pt x="33" y="0"/>
                  </a:lnTo>
                  <a:lnTo>
                    <a:pt x="34" y="34"/>
                  </a:lnTo>
                  <a:lnTo>
                    <a:pt x="34" y="63"/>
                  </a:lnTo>
                  <a:lnTo>
                    <a:pt x="35" y="110"/>
                  </a:lnTo>
                  <a:lnTo>
                    <a:pt x="35" y="57"/>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24" name="Freeform 1007">
              <a:extLst>
                <a:ext uri="{FF2B5EF4-FFF2-40B4-BE49-F238E27FC236}">
                  <a16:creationId xmlns:a16="http://schemas.microsoft.com/office/drawing/2014/main" id="{26554053-B5E6-4EEF-B768-221AA9BCC732}"/>
                </a:ext>
              </a:extLst>
            </p:cNvPr>
            <p:cNvSpPr>
              <a:spLocks/>
            </p:cNvSpPr>
            <p:nvPr/>
          </p:nvSpPr>
          <p:spPr bwMode="auto">
            <a:xfrm>
              <a:off x="2079593" y="2692324"/>
              <a:ext cx="52857" cy="420522"/>
            </a:xfrm>
            <a:custGeom>
              <a:avLst/>
              <a:gdLst>
                <a:gd name="T0" fmla="*/ 0 w 36"/>
                <a:gd name="T1" fmla="*/ 156 h 222"/>
                <a:gd name="T2" fmla="*/ 0 w 36"/>
                <a:gd name="T3" fmla="*/ 103 h 222"/>
                <a:gd name="T4" fmla="*/ 1 w 36"/>
                <a:gd name="T5" fmla="*/ 105 h 222"/>
                <a:gd name="T6" fmla="*/ 1 w 36"/>
                <a:gd name="T7" fmla="*/ 83 h 222"/>
                <a:gd name="T8" fmla="*/ 1 w 36"/>
                <a:gd name="T9" fmla="*/ 81 h 222"/>
                <a:gd name="T10" fmla="*/ 2 w 36"/>
                <a:gd name="T11" fmla="*/ 152 h 222"/>
                <a:gd name="T12" fmla="*/ 4 w 36"/>
                <a:gd name="T13" fmla="*/ 121 h 222"/>
                <a:gd name="T14" fmla="*/ 4 w 36"/>
                <a:gd name="T15" fmla="*/ 102 h 222"/>
                <a:gd name="T16" fmla="*/ 4 w 36"/>
                <a:gd name="T17" fmla="*/ 51 h 222"/>
                <a:gd name="T18" fmla="*/ 6 w 36"/>
                <a:gd name="T19" fmla="*/ 139 h 222"/>
                <a:gd name="T20" fmla="*/ 6 w 36"/>
                <a:gd name="T21" fmla="*/ 83 h 222"/>
                <a:gd name="T22" fmla="*/ 7 w 36"/>
                <a:gd name="T23" fmla="*/ 90 h 222"/>
                <a:gd name="T24" fmla="*/ 7 w 36"/>
                <a:gd name="T25" fmla="*/ 158 h 222"/>
                <a:gd name="T26" fmla="*/ 8 w 36"/>
                <a:gd name="T27" fmla="*/ 56 h 222"/>
                <a:gd name="T28" fmla="*/ 9 w 36"/>
                <a:gd name="T29" fmla="*/ 74 h 222"/>
                <a:gd name="T30" fmla="*/ 9 w 36"/>
                <a:gd name="T31" fmla="*/ 92 h 222"/>
                <a:gd name="T32" fmla="*/ 10 w 36"/>
                <a:gd name="T33" fmla="*/ 45 h 222"/>
                <a:gd name="T34" fmla="*/ 11 w 36"/>
                <a:gd name="T35" fmla="*/ 164 h 222"/>
                <a:gd name="T36" fmla="*/ 11 w 36"/>
                <a:gd name="T37" fmla="*/ 71 h 222"/>
                <a:gd name="T38" fmla="*/ 11 w 36"/>
                <a:gd name="T39" fmla="*/ 78 h 222"/>
                <a:gd name="T40" fmla="*/ 12 w 36"/>
                <a:gd name="T41" fmla="*/ 67 h 222"/>
                <a:gd name="T42" fmla="*/ 13 w 36"/>
                <a:gd name="T43" fmla="*/ 211 h 222"/>
                <a:gd name="T44" fmla="*/ 14 w 36"/>
                <a:gd name="T45" fmla="*/ 93 h 222"/>
                <a:gd name="T46" fmla="*/ 14 w 36"/>
                <a:gd name="T47" fmla="*/ 91 h 222"/>
                <a:gd name="T48" fmla="*/ 15 w 36"/>
                <a:gd name="T49" fmla="*/ 222 h 222"/>
                <a:gd name="T50" fmla="*/ 16 w 36"/>
                <a:gd name="T51" fmla="*/ 68 h 222"/>
                <a:gd name="T52" fmla="*/ 17 w 36"/>
                <a:gd name="T53" fmla="*/ 124 h 222"/>
                <a:gd name="T54" fmla="*/ 17 w 36"/>
                <a:gd name="T55" fmla="*/ 117 h 222"/>
                <a:gd name="T56" fmla="*/ 18 w 36"/>
                <a:gd name="T57" fmla="*/ 0 h 222"/>
                <a:gd name="T58" fmla="*/ 19 w 36"/>
                <a:gd name="T59" fmla="*/ 6 h 222"/>
                <a:gd name="T60" fmla="*/ 19 w 36"/>
                <a:gd name="T61" fmla="*/ 0 h 222"/>
                <a:gd name="T62" fmla="*/ 20 w 36"/>
                <a:gd name="T63" fmla="*/ 219 h 222"/>
                <a:gd name="T64" fmla="*/ 22 w 36"/>
                <a:gd name="T65" fmla="*/ 110 h 222"/>
                <a:gd name="T66" fmla="*/ 22 w 36"/>
                <a:gd name="T67" fmla="*/ 123 h 222"/>
                <a:gd name="T68" fmla="*/ 23 w 36"/>
                <a:gd name="T69" fmla="*/ 201 h 222"/>
                <a:gd name="T70" fmla="*/ 23 w 36"/>
                <a:gd name="T71" fmla="*/ 71 h 222"/>
                <a:gd name="T72" fmla="*/ 24 w 36"/>
                <a:gd name="T73" fmla="*/ 75 h 222"/>
                <a:gd name="T74" fmla="*/ 24 w 36"/>
                <a:gd name="T75" fmla="*/ 77 h 222"/>
                <a:gd name="T76" fmla="*/ 25 w 36"/>
                <a:gd name="T77" fmla="*/ 164 h 222"/>
                <a:gd name="T78" fmla="*/ 27 w 36"/>
                <a:gd name="T79" fmla="*/ 111 h 222"/>
                <a:gd name="T80" fmla="*/ 27 w 36"/>
                <a:gd name="T81" fmla="*/ 99 h 222"/>
                <a:gd name="T82" fmla="*/ 28 w 36"/>
                <a:gd name="T83" fmla="*/ 28 h 222"/>
                <a:gd name="T84" fmla="*/ 29 w 36"/>
                <a:gd name="T85" fmla="*/ 180 h 222"/>
                <a:gd name="T86" fmla="*/ 29 w 36"/>
                <a:gd name="T87" fmla="*/ 161 h 222"/>
                <a:gd name="T88" fmla="*/ 32 w 36"/>
                <a:gd name="T89" fmla="*/ 58 h 222"/>
                <a:gd name="T90" fmla="*/ 32 w 36"/>
                <a:gd name="T91" fmla="*/ 105 h 222"/>
                <a:gd name="T92" fmla="*/ 32 w 36"/>
                <a:gd name="T93" fmla="*/ 140 h 222"/>
                <a:gd name="T94" fmla="*/ 33 w 36"/>
                <a:gd name="T95" fmla="*/ 196 h 222"/>
                <a:gd name="T96" fmla="*/ 34 w 36"/>
                <a:gd name="T97" fmla="*/ 35 h 222"/>
                <a:gd name="T98" fmla="*/ 34 w 36"/>
                <a:gd name="T99" fmla="*/ 90 h 222"/>
                <a:gd name="T100" fmla="*/ 35 w 36"/>
                <a:gd name="T101" fmla="*/ 111 h 222"/>
                <a:gd name="T102" fmla="*/ 36 w 36"/>
                <a:gd name="T103" fmla="*/ 5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 h="222">
                  <a:moveTo>
                    <a:pt x="0" y="156"/>
                  </a:moveTo>
                  <a:lnTo>
                    <a:pt x="0" y="103"/>
                  </a:lnTo>
                  <a:lnTo>
                    <a:pt x="1" y="105"/>
                  </a:lnTo>
                  <a:lnTo>
                    <a:pt x="1" y="83"/>
                  </a:lnTo>
                  <a:lnTo>
                    <a:pt x="1" y="81"/>
                  </a:lnTo>
                  <a:lnTo>
                    <a:pt x="2" y="152"/>
                  </a:lnTo>
                  <a:lnTo>
                    <a:pt x="4" y="121"/>
                  </a:lnTo>
                  <a:lnTo>
                    <a:pt x="4" y="102"/>
                  </a:lnTo>
                  <a:lnTo>
                    <a:pt x="4" y="51"/>
                  </a:lnTo>
                  <a:lnTo>
                    <a:pt x="6" y="139"/>
                  </a:lnTo>
                  <a:lnTo>
                    <a:pt x="6" y="83"/>
                  </a:lnTo>
                  <a:lnTo>
                    <a:pt x="7" y="90"/>
                  </a:lnTo>
                  <a:lnTo>
                    <a:pt x="7" y="158"/>
                  </a:lnTo>
                  <a:lnTo>
                    <a:pt x="8" y="56"/>
                  </a:lnTo>
                  <a:lnTo>
                    <a:pt x="9" y="74"/>
                  </a:lnTo>
                  <a:lnTo>
                    <a:pt x="9" y="92"/>
                  </a:lnTo>
                  <a:lnTo>
                    <a:pt x="10" y="45"/>
                  </a:lnTo>
                  <a:lnTo>
                    <a:pt x="11" y="164"/>
                  </a:lnTo>
                  <a:lnTo>
                    <a:pt x="11" y="71"/>
                  </a:lnTo>
                  <a:lnTo>
                    <a:pt x="11" y="78"/>
                  </a:lnTo>
                  <a:lnTo>
                    <a:pt x="12" y="67"/>
                  </a:lnTo>
                  <a:lnTo>
                    <a:pt x="13" y="211"/>
                  </a:lnTo>
                  <a:lnTo>
                    <a:pt x="14" y="93"/>
                  </a:lnTo>
                  <a:lnTo>
                    <a:pt x="14" y="91"/>
                  </a:lnTo>
                  <a:lnTo>
                    <a:pt x="15" y="222"/>
                  </a:lnTo>
                  <a:lnTo>
                    <a:pt x="16" y="68"/>
                  </a:lnTo>
                  <a:lnTo>
                    <a:pt x="17" y="124"/>
                  </a:lnTo>
                  <a:lnTo>
                    <a:pt x="17" y="117"/>
                  </a:lnTo>
                  <a:lnTo>
                    <a:pt x="18" y="0"/>
                  </a:lnTo>
                  <a:lnTo>
                    <a:pt x="19" y="6"/>
                  </a:lnTo>
                  <a:lnTo>
                    <a:pt x="19" y="0"/>
                  </a:lnTo>
                  <a:lnTo>
                    <a:pt x="20" y="219"/>
                  </a:lnTo>
                  <a:lnTo>
                    <a:pt x="22" y="110"/>
                  </a:lnTo>
                  <a:lnTo>
                    <a:pt x="22" y="123"/>
                  </a:lnTo>
                  <a:lnTo>
                    <a:pt x="23" y="201"/>
                  </a:lnTo>
                  <a:lnTo>
                    <a:pt x="23" y="71"/>
                  </a:lnTo>
                  <a:lnTo>
                    <a:pt x="24" y="75"/>
                  </a:lnTo>
                  <a:lnTo>
                    <a:pt x="24" y="77"/>
                  </a:lnTo>
                  <a:lnTo>
                    <a:pt x="25" y="164"/>
                  </a:lnTo>
                  <a:lnTo>
                    <a:pt x="27" y="111"/>
                  </a:lnTo>
                  <a:lnTo>
                    <a:pt x="27" y="99"/>
                  </a:lnTo>
                  <a:lnTo>
                    <a:pt x="28" y="28"/>
                  </a:lnTo>
                  <a:lnTo>
                    <a:pt x="29" y="180"/>
                  </a:lnTo>
                  <a:lnTo>
                    <a:pt x="29" y="161"/>
                  </a:lnTo>
                  <a:lnTo>
                    <a:pt x="32" y="58"/>
                  </a:lnTo>
                  <a:lnTo>
                    <a:pt x="32" y="105"/>
                  </a:lnTo>
                  <a:lnTo>
                    <a:pt x="32" y="140"/>
                  </a:lnTo>
                  <a:lnTo>
                    <a:pt x="33" y="196"/>
                  </a:lnTo>
                  <a:lnTo>
                    <a:pt x="34" y="35"/>
                  </a:lnTo>
                  <a:lnTo>
                    <a:pt x="34" y="90"/>
                  </a:lnTo>
                  <a:lnTo>
                    <a:pt x="35" y="111"/>
                  </a:lnTo>
                  <a:lnTo>
                    <a:pt x="36" y="55"/>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25" name="Freeform 1008">
              <a:extLst>
                <a:ext uri="{FF2B5EF4-FFF2-40B4-BE49-F238E27FC236}">
                  <a16:creationId xmlns:a16="http://schemas.microsoft.com/office/drawing/2014/main" id="{00FC8794-6616-4AD3-9360-4746DC63DB39}"/>
                </a:ext>
              </a:extLst>
            </p:cNvPr>
            <p:cNvSpPr>
              <a:spLocks/>
            </p:cNvSpPr>
            <p:nvPr/>
          </p:nvSpPr>
          <p:spPr bwMode="auto">
            <a:xfrm>
              <a:off x="2130981" y="2599506"/>
              <a:ext cx="55794" cy="556908"/>
            </a:xfrm>
            <a:custGeom>
              <a:avLst/>
              <a:gdLst>
                <a:gd name="T0" fmla="*/ 0 w 38"/>
                <a:gd name="T1" fmla="*/ 160 h 294"/>
                <a:gd name="T2" fmla="*/ 1 w 38"/>
                <a:gd name="T3" fmla="*/ 104 h 294"/>
                <a:gd name="T4" fmla="*/ 2 w 38"/>
                <a:gd name="T5" fmla="*/ 232 h 294"/>
                <a:gd name="T6" fmla="*/ 2 w 38"/>
                <a:gd name="T7" fmla="*/ 254 h 294"/>
                <a:gd name="T8" fmla="*/ 4 w 38"/>
                <a:gd name="T9" fmla="*/ 117 h 294"/>
                <a:gd name="T10" fmla="*/ 5 w 38"/>
                <a:gd name="T11" fmla="*/ 116 h 294"/>
                <a:gd name="T12" fmla="*/ 5 w 38"/>
                <a:gd name="T13" fmla="*/ 112 h 294"/>
                <a:gd name="T14" fmla="*/ 6 w 38"/>
                <a:gd name="T15" fmla="*/ 250 h 294"/>
                <a:gd name="T16" fmla="*/ 7 w 38"/>
                <a:gd name="T17" fmla="*/ 151 h 294"/>
                <a:gd name="T18" fmla="*/ 7 w 38"/>
                <a:gd name="T19" fmla="*/ 116 h 294"/>
                <a:gd name="T20" fmla="*/ 8 w 38"/>
                <a:gd name="T21" fmla="*/ 97 h 294"/>
                <a:gd name="T22" fmla="*/ 9 w 38"/>
                <a:gd name="T23" fmla="*/ 151 h 294"/>
                <a:gd name="T24" fmla="*/ 10 w 38"/>
                <a:gd name="T25" fmla="*/ 101 h 294"/>
                <a:gd name="T26" fmla="*/ 10 w 38"/>
                <a:gd name="T27" fmla="*/ 107 h 294"/>
                <a:gd name="T28" fmla="*/ 12 w 38"/>
                <a:gd name="T29" fmla="*/ 274 h 294"/>
                <a:gd name="T30" fmla="*/ 12 w 38"/>
                <a:gd name="T31" fmla="*/ 294 h 294"/>
                <a:gd name="T32" fmla="*/ 13 w 38"/>
                <a:gd name="T33" fmla="*/ 89 h 294"/>
                <a:gd name="T34" fmla="*/ 15 w 38"/>
                <a:gd name="T35" fmla="*/ 142 h 294"/>
                <a:gd name="T36" fmla="*/ 15 w 38"/>
                <a:gd name="T37" fmla="*/ 111 h 294"/>
                <a:gd name="T38" fmla="*/ 15 w 38"/>
                <a:gd name="T39" fmla="*/ 62 h 294"/>
                <a:gd name="T40" fmla="*/ 17 w 38"/>
                <a:gd name="T41" fmla="*/ 241 h 294"/>
                <a:gd name="T42" fmla="*/ 17 w 38"/>
                <a:gd name="T43" fmla="*/ 183 h 294"/>
                <a:gd name="T44" fmla="*/ 17 w 38"/>
                <a:gd name="T45" fmla="*/ 179 h 294"/>
                <a:gd name="T46" fmla="*/ 18 w 38"/>
                <a:gd name="T47" fmla="*/ 78 h 294"/>
                <a:gd name="T48" fmla="*/ 19 w 38"/>
                <a:gd name="T49" fmla="*/ 230 h 294"/>
                <a:gd name="T50" fmla="*/ 20 w 38"/>
                <a:gd name="T51" fmla="*/ 212 h 294"/>
                <a:gd name="T52" fmla="*/ 20 w 38"/>
                <a:gd name="T53" fmla="*/ 214 h 294"/>
                <a:gd name="T54" fmla="*/ 20 w 38"/>
                <a:gd name="T55" fmla="*/ 41 h 294"/>
                <a:gd name="T56" fmla="*/ 22 w 38"/>
                <a:gd name="T57" fmla="*/ 221 h 294"/>
                <a:gd name="T58" fmla="*/ 22 w 38"/>
                <a:gd name="T59" fmla="*/ 210 h 294"/>
                <a:gd name="T60" fmla="*/ 23 w 38"/>
                <a:gd name="T61" fmla="*/ 207 h 294"/>
                <a:gd name="T62" fmla="*/ 24 w 38"/>
                <a:gd name="T63" fmla="*/ 113 h 294"/>
                <a:gd name="T64" fmla="*/ 25 w 38"/>
                <a:gd name="T65" fmla="*/ 251 h 294"/>
                <a:gd name="T66" fmla="*/ 25 w 38"/>
                <a:gd name="T67" fmla="*/ 241 h 294"/>
                <a:gd name="T68" fmla="*/ 25 w 38"/>
                <a:gd name="T69" fmla="*/ 214 h 294"/>
                <a:gd name="T70" fmla="*/ 26 w 38"/>
                <a:gd name="T71" fmla="*/ 0 h 294"/>
                <a:gd name="T72" fmla="*/ 27 w 38"/>
                <a:gd name="T73" fmla="*/ 214 h 294"/>
                <a:gd name="T74" fmla="*/ 27 w 38"/>
                <a:gd name="T75" fmla="*/ 160 h 294"/>
                <a:gd name="T76" fmla="*/ 28 w 38"/>
                <a:gd name="T77" fmla="*/ 175 h 294"/>
                <a:gd name="T78" fmla="*/ 29 w 38"/>
                <a:gd name="T79" fmla="*/ 186 h 294"/>
                <a:gd name="T80" fmla="*/ 30 w 38"/>
                <a:gd name="T81" fmla="*/ 43 h 294"/>
                <a:gd name="T82" fmla="*/ 30 w 38"/>
                <a:gd name="T83" fmla="*/ 24 h 294"/>
                <a:gd name="T84" fmla="*/ 32 w 38"/>
                <a:gd name="T85" fmla="*/ 256 h 294"/>
                <a:gd name="T86" fmla="*/ 33 w 38"/>
                <a:gd name="T87" fmla="*/ 245 h 294"/>
                <a:gd name="T88" fmla="*/ 33 w 38"/>
                <a:gd name="T89" fmla="*/ 273 h 294"/>
                <a:gd name="T90" fmla="*/ 35 w 38"/>
                <a:gd name="T91" fmla="*/ 142 h 294"/>
                <a:gd name="T92" fmla="*/ 35 w 38"/>
                <a:gd name="T93" fmla="*/ 163 h 294"/>
                <a:gd name="T94" fmla="*/ 35 w 38"/>
                <a:gd name="T95" fmla="*/ 146 h 294"/>
                <a:gd name="T96" fmla="*/ 36 w 38"/>
                <a:gd name="T97" fmla="*/ 39 h 294"/>
                <a:gd name="T98" fmla="*/ 38 w 38"/>
                <a:gd name="T99" fmla="*/ 196 h 294"/>
                <a:gd name="T100" fmla="*/ 38 w 38"/>
                <a:gd name="T101" fmla="*/ 216 h 294"/>
                <a:gd name="T102" fmla="*/ 38 w 38"/>
                <a:gd name="T103" fmla="*/ 248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294">
                  <a:moveTo>
                    <a:pt x="0" y="160"/>
                  </a:moveTo>
                  <a:lnTo>
                    <a:pt x="1" y="104"/>
                  </a:lnTo>
                  <a:lnTo>
                    <a:pt x="2" y="232"/>
                  </a:lnTo>
                  <a:lnTo>
                    <a:pt x="2" y="254"/>
                  </a:lnTo>
                  <a:lnTo>
                    <a:pt x="4" y="117"/>
                  </a:lnTo>
                  <a:lnTo>
                    <a:pt x="5" y="116"/>
                  </a:lnTo>
                  <a:lnTo>
                    <a:pt x="5" y="112"/>
                  </a:lnTo>
                  <a:lnTo>
                    <a:pt x="6" y="250"/>
                  </a:lnTo>
                  <a:lnTo>
                    <a:pt x="7" y="151"/>
                  </a:lnTo>
                  <a:lnTo>
                    <a:pt x="7" y="116"/>
                  </a:lnTo>
                  <a:lnTo>
                    <a:pt x="8" y="97"/>
                  </a:lnTo>
                  <a:lnTo>
                    <a:pt x="9" y="151"/>
                  </a:lnTo>
                  <a:lnTo>
                    <a:pt x="10" y="101"/>
                  </a:lnTo>
                  <a:lnTo>
                    <a:pt x="10" y="107"/>
                  </a:lnTo>
                  <a:lnTo>
                    <a:pt x="12" y="274"/>
                  </a:lnTo>
                  <a:lnTo>
                    <a:pt x="12" y="294"/>
                  </a:lnTo>
                  <a:lnTo>
                    <a:pt x="13" y="89"/>
                  </a:lnTo>
                  <a:lnTo>
                    <a:pt x="15" y="142"/>
                  </a:lnTo>
                  <a:lnTo>
                    <a:pt x="15" y="111"/>
                  </a:lnTo>
                  <a:lnTo>
                    <a:pt x="15" y="62"/>
                  </a:lnTo>
                  <a:lnTo>
                    <a:pt x="17" y="241"/>
                  </a:lnTo>
                  <a:lnTo>
                    <a:pt x="17" y="183"/>
                  </a:lnTo>
                  <a:lnTo>
                    <a:pt x="17" y="179"/>
                  </a:lnTo>
                  <a:lnTo>
                    <a:pt x="18" y="78"/>
                  </a:lnTo>
                  <a:lnTo>
                    <a:pt x="19" y="230"/>
                  </a:lnTo>
                  <a:lnTo>
                    <a:pt x="20" y="212"/>
                  </a:lnTo>
                  <a:lnTo>
                    <a:pt x="20" y="214"/>
                  </a:lnTo>
                  <a:lnTo>
                    <a:pt x="20" y="41"/>
                  </a:lnTo>
                  <a:lnTo>
                    <a:pt x="22" y="221"/>
                  </a:lnTo>
                  <a:lnTo>
                    <a:pt x="22" y="210"/>
                  </a:lnTo>
                  <a:lnTo>
                    <a:pt x="23" y="207"/>
                  </a:lnTo>
                  <a:lnTo>
                    <a:pt x="24" y="113"/>
                  </a:lnTo>
                  <a:lnTo>
                    <a:pt x="25" y="251"/>
                  </a:lnTo>
                  <a:lnTo>
                    <a:pt x="25" y="241"/>
                  </a:lnTo>
                  <a:lnTo>
                    <a:pt x="25" y="214"/>
                  </a:lnTo>
                  <a:lnTo>
                    <a:pt x="26" y="0"/>
                  </a:lnTo>
                  <a:lnTo>
                    <a:pt x="27" y="214"/>
                  </a:lnTo>
                  <a:lnTo>
                    <a:pt x="27" y="160"/>
                  </a:lnTo>
                  <a:lnTo>
                    <a:pt x="28" y="175"/>
                  </a:lnTo>
                  <a:lnTo>
                    <a:pt x="29" y="186"/>
                  </a:lnTo>
                  <a:lnTo>
                    <a:pt x="30" y="43"/>
                  </a:lnTo>
                  <a:lnTo>
                    <a:pt x="30" y="24"/>
                  </a:lnTo>
                  <a:lnTo>
                    <a:pt x="32" y="256"/>
                  </a:lnTo>
                  <a:lnTo>
                    <a:pt x="33" y="245"/>
                  </a:lnTo>
                  <a:lnTo>
                    <a:pt x="33" y="273"/>
                  </a:lnTo>
                  <a:lnTo>
                    <a:pt x="35" y="142"/>
                  </a:lnTo>
                  <a:lnTo>
                    <a:pt x="35" y="163"/>
                  </a:lnTo>
                  <a:lnTo>
                    <a:pt x="35" y="146"/>
                  </a:lnTo>
                  <a:lnTo>
                    <a:pt x="36" y="39"/>
                  </a:lnTo>
                  <a:lnTo>
                    <a:pt x="38" y="196"/>
                  </a:lnTo>
                  <a:lnTo>
                    <a:pt x="38" y="216"/>
                  </a:lnTo>
                  <a:lnTo>
                    <a:pt x="38" y="248"/>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26" name="Freeform 1010">
              <a:extLst>
                <a:ext uri="{FF2B5EF4-FFF2-40B4-BE49-F238E27FC236}">
                  <a16:creationId xmlns:a16="http://schemas.microsoft.com/office/drawing/2014/main" id="{91EBDEFF-E8A5-45F1-A272-73750D85F959}"/>
                </a:ext>
              </a:extLst>
            </p:cNvPr>
            <p:cNvSpPr>
              <a:spLocks/>
            </p:cNvSpPr>
            <p:nvPr/>
          </p:nvSpPr>
          <p:spPr bwMode="auto">
            <a:xfrm>
              <a:off x="2186775" y="2663909"/>
              <a:ext cx="51389" cy="486822"/>
            </a:xfrm>
            <a:custGeom>
              <a:avLst/>
              <a:gdLst>
                <a:gd name="T0" fmla="*/ 0 w 35"/>
                <a:gd name="T1" fmla="*/ 182 h 257"/>
                <a:gd name="T2" fmla="*/ 0 w 35"/>
                <a:gd name="T3" fmla="*/ 214 h 257"/>
                <a:gd name="T4" fmla="*/ 1 w 35"/>
                <a:gd name="T5" fmla="*/ 90 h 257"/>
                <a:gd name="T6" fmla="*/ 2 w 35"/>
                <a:gd name="T7" fmla="*/ 159 h 257"/>
                <a:gd name="T8" fmla="*/ 2 w 35"/>
                <a:gd name="T9" fmla="*/ 174 h 257"/>
                <a:gd name="T10" fmla="*/ 3 w 35"/>
                <a:gd name="T11" fmla="*/ 194 h 257"/>
                <a:gd name="T12" fmla="*/ 3 w 35"/>
                <a:gd name="T13" fmla="*/ 76 h 257"/>
                <a:gd name="T14" fmla="*/ 5 w 35"/>
                <a:gd name="T15" fmla="*/ 78 h 257"/>
                <a:gd name="T16" fmla="*/ 5 w 35"/>
                <a:gd name="T17" fmla="*/ 67 h 257"/>
                <a:gd name="T18" fmla="*/ 6 w 35"/>
                <a:gd name="T19" fmla="*/ 40 h 257"/>
                <a:gd name="T20" fmla="*/ 6 w 35"/>
                <a:gd name="T21" fmla="*/ 170 h 257"/>
                <a:gd name="T22" fmla="*/ 7 w 35"/>
                <a:gd name="T23" fmla="*/ 127 h 257"/>
                <a:gd name="T24" fmla="*/ 7 w 35"/>
                <a:gd name="T25" fmla="*/ 132 h 257"/>
                <a:gd name="T26" fmla="*/ 9 w 35"/>
                <a:gd name="T27" fmla="*/ 182 h 257"/>
                <a:gd name="T28" fmla="*/ 10 w 35"/>
                <a:gd name="T29" fmla="*/ 60 h 257"/>
                <a:gd name="T30" fmla="*/ 10 w 35"/>
                <a:gd name="T31" fmla="*/ 67 h 257"/>
                <a:gd name="T32" fmla="*/ 10 w 35"/>
                <a:gd name="T33" fmla="*/ 86 h 257"/>
                <a:gd name="T34" fmla="*/ 11 w 35"/>
                <a:gd name="T35" fmla="*/ 227 h 257"/>
                <a:gd name="T36" fmla="*/ 12 w 35"/>
                <a:gd name="T37" fmla="*/ 54 h 257"/>
                <a:gd name="T38" fmla="*/ 13 w 35"/>
                <a:gd name="T39" fmla="*/ 29 h 257"/>
                <a:gd name="T40" fmla="*/ 13 w 35"/>
                <a:gd name="T41" fmla="*/ 0 h 257"/>
                <a:gd name="T42" fmla="*/ 14 w 35"/>
                <a:gd name="T43" fmla="*/ 89 h 257"/>
                <a:gd name="T44" fmla="*/ 15 w 35"/>
                <a:gd name="T45" fmla="*/ 79 h 257"/>
                <a:gd name="T46" fmla="*/ 15 w 35"/>
                <a:gd name="T47" fmla="*/ 90 h 257"/>
                <a:gd name="T48" fmla="*/ 16 w 35"/>
                <a:gd name="T49" fmla="*/ 257 h 257"/>
                <a:gd name="T50" fmla="*/ 17 w 35"/>
                <a:gd name="T51" fmla="*/ 149 h 257"/>
                <a:gd name="T52" fmla="*/ 18 w 35"/>
                <a:gd name="T53" fmla="*/ 114 h 257"/>
                <a:gd name="T54" fmla="*/ 18 w 35"/>
                <a:gd name="T55" fmla="*/ 132 h 257"/>
                <a:gd name="T56" fmla="*/ 19 w 35"/>
                <a:gd name="T57" fmla="*/ 57 h 257"/>
                <a:gd name="T58" fmla="*/ 20 w 35"/>
                <a:gd name="T59" fmla="*/ 113 h 257"/>
                <a:gd name="T60" fmla="*/ 20 w 35"/>
                <a:gd name="T61" fmla="*/ 121 h 257"/>
                <a:gd name="T62" fmla="*/ 21 w 35"/>
                <a:gd name="T63" fmla="*/ 158 h 257"/>
                <a:gd name="T64" fmla="*/ 22 w 35"/>
                <a:gd name="T65" fmla="*/ 42 h 257"/>
                <a:gd name="T66" fmla="*/ 22 w 35"/>
                <a:gd name="T67" fmla="*/ 158 h 257"/>
                <a:gd name="T68" fmla="*/ 23 w 35"/>
                <a:gd name="T69" fmla="*/ 178 h 257"/>
                <a:gd name="T70" fmla="*/ 23 w 35"/>
                <a:gd name="T71" fmla="*/ 197 h 257"/>
                <a:gd name="T72" fmla="*/ 24 w 35"/>
                <a:gd name="T73" fmla="*/ 85 h 257"/>
                <a:gd name="T74" fmla="*/ 25 w 35"/>
                <a:gd name="T75" fmla="*/ 128 h 257"/>
                <a:gd name="T76" fmla="*/ 25 w 35"/>
                <a:gd name="T77" fmla="*/ 121 h 257"/>
                <a:gd name="T78" fmla="*/ 26 w 35"/>
                <a:gd name="T79" fmla="*/ 88 h 257"/>
                <a:gd name="T80" fmla="*/ 27 w 35"/>
                <a:gd name="T81" fmla="*/ 198 h 257"/>
                <a:gd name="T82" fmla="*/ 28 w 35"/>
                <a:gd name="T83" fmla="*/ 168 h 257"/>
                <a:gd name="T84" fmla="*/ 28 w 35"/>
                <a:gd name="T85" fmla="*/ 154 h 257"/>
                <a:gd name="T86" fmla="*/ 29 w 35"/>
                <a:gd name="T87" fmla="*/ 48 h 257"/>
                <a:gd name="T88" fmla="*/ 30 w 35"/>
                <a:gd name="T89" fmla="*/ 92 h 257"/>
                <a:gd name="T90" fmla="*/ 30 w 35"/>
                <a:gd name="T91" fmla="*/ 105 h 257"/>
                <a:gd name="T92" fmla="*/ 31 w 35"/>
                <a:gd name="T93" fmla="*/ 64 h 257"/>
                <a:gd name="T94" fmla="*/ 32 w 35"/>
                <a:gd name="T95" fmla="*/ 140 h 257"/>
                <a:gd name="T96" fmla="*/ 33 w 35"/>
                <a:gd name="T97" fmla="*/ 124 h 257"/>
                <a:gd name="T98" fmla="*/ 33 w 35"/>
                <a:gd name="T99" fmla="*/ 111 h 257"/>
                <a:gd name="T100" fmla="*/ 33 w 35"/>
                <a:gd name="T101" fmla="*/ 172 h 257"/>
                <a:gd name="T102" fmla="*/ 35 w 35"/>
                <a:gd name="T103" fmla="*/ 161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 h="257">
                  <a:moveTo>
                    <a:pt x="0" y="182"/>
                  </a:moveTo>
                  <a:lnTo>
                    <a:pt x="0" y="214"/>
                  </a:lnTo>
                  <a:lnTo>
                    <a:pt x="1" y="90"/>
                  </a:lnTo>
                  <a:lnTo>
                    <a:pt x="2" y="159"/>
                  </a:lnTo>
                  <a:lnTo>
                    <a:pt x="2" y="174"/>
                  </a:lnTo>
                  <a:lnTo>
                    <a:pt x="3" y="194"/>
                  </a:lnTo>
                  <a:lnTo>
                    <a:pt x="3" y="76"/>
                  </a:lnTo>
                  <a:lnTo>
                    <a:pt x="5" y="78"/>
                  </a:lnTo>
                  <a:lnTo>
                    <a:pt x="5" y="67"/>
                  </a:lnTo>
                  <a:lnTo>
                    <a:pt x="6" y="40"/>
                  </a:lnTo>
                  <a:lnTo>
                    <a:pt x="6" y="170"/>
                  </a:lnTo>
                  <a:lnTo>
                    <a:pt x="7" y="127"/>
                  </a:lnTo>
                  <a:lnTo>
                    <a:pt x="7" y="132"/>
                  </a:lnTo>
                  <a:lnTo>
                    <a:pt x="9" y="182"/>
                  </a:lnTo>
                  <a:lnTo>
                    <a:pt x="10" y="60"/>
                  </a:lnTo>
                  <a:lnTo>
                    <a:pt x="10" y="67"/>
                  </a:lnTo>
                  <a:lnTo>
                    <a:pt x="10" y="86"/>
                  </a:lnTo>
                  <a:lnTo>
                    <a:pt x="11" y="227"/>
                  </a:lnTo>
                  <a:lnTo>
                    <a:pt x="12" y="54"/>
                  </a:lnTo>
                  <a:lnTo>
                    <a:pt x="13" y="29"/>
                  </a:lnTo>
                  <a:lnTo>
                    <a:pt x="13" y="0"/>
                  </a:lnTo>
                  <a:lnTo>
                    <a:pt x="14" y="89"/>
                  </a:lnTo>
                  <a:lnTo>
                    <a:pt x="15" y="79"/>
                  </a:lnTo>
                  <a:lnTo>
                    <a:pt x="15" y="90"/>
                  </a:lnTo>
                  <a:lnTo>
                    <a:pt x="16" y="257"/>
                  </a:lnTo>
                  <a:lnTo>
                    <a:pt x="17" y="149"/>
                  </a:lnTo>
                  <a:lnTo>
                    <a:pt x="18" y="114"/>
                  </a:lnTo>
                  <a:lnTo>
                    <a:pt x="18" y="132"/>
                  </a:lnTo>
                  <a:lnTo>
                    <a:pt x="19" y="57"/>
                  </a:lnTo>
                  <a:lnTo>
                    <a:pt x="20" y="113"/>
                  </a:lnTo>
                  <a:lnTo>
                    <a:pt x="20" y="121"/>
                  </a:lnTo>
                  <a:lnTo>
                    <a:pt x="21" y="158"/>
                  </a:lnTo>
                  <a:lnTo>
                    <a:pt x="22" y="42"/>
                  </a:lnTo>
                  <a:lnTo>
                    <a:pt x="22" y="158"/>
                  </a:lnTo>
                  <a:lnTo>
                    <a:pt x="23" y="178"/>
                  </a:lnTo>
                  <a:lnTo>
                    <a:pt x="23" y="197"/>
                  </a:lnTo>
                  <a:lnTo>
                    <a:pt x="24" y="85"/>
                  </a:lnTo>
                  <a:lnTo>
                    <a:pt x="25" y="128"/>
                  </a:lnTo>
                  <a:lnTo>
                    <a:pt x="25" y="121"/>
                  </a:lnTo>
                  <a:lnTo>
                    <a:pt x="26" y="88"/>
                  </a:lnTo>
                  <a:lnTo>
                    <a:pt x="27" y="198"/>
                  </a:lnTo>
                  <a:lnTo>
                    <a:pt x="28" y="168"/>
                  </a:lnTo>
                  <a:lnTo>
                    <a:pt x="28" y="154"/>
                  </a:lnTo>
                  <a:lnTo>
                    <a:pt x="29" y="48"/>
                  </a:lnTo>
                  <a:lnTo>
                    <a:pt x="30" y="92"/>
                  </a:lnTo>
                  <a:lnTo>
                    <a:pt x="30" y="105"/>
                  </a:lnTo>
                  <a:lnTo>
                    <a:pt x="31" y="64"/>
                  </a:lnTo>
                  <a:lnTo>
                    <a:pt x="32" y="140"/>
                  </a:lnTo>
                  <a:lnTo>
                    <a:pt x="33" y="124"/>
                  </a:lnTo>
                  <a:lnTo>
                    <a:pt x="33" y="111"/>
                  </a:lnTo>
                  <a:lnTo>
                    <a:pt x="33" y="172"/>
                  </a:lnTo>
                  <a:lnTo>
                    <a:pt x="35" y="161"/>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27" name="Freeform 1011">
              <a:extLst>
                <a:ext uri="{FF2B5EF4-FFF2-40B4-BE49-F238E27FC236}">
                  <a16:creationId xmlns:a16="http://schemas.microsoft.com/office/drawing/2014/main" id="{006B206E-D6D1-4553-8D55-5AC5F2EA728F}"/>
                </a:ext>
              </a:extLst>
            </p:cNvPr>
            <p:cNvSpPr>
              <a:spLocks/>
            </p:cNvSpPr>
            <p:nvPr/>
          </p:nvSpPr>
          <p:spPr bwMode="auto">
            <a:xfrm>
              <a:off x="2235228" y="2694217"/>
              <a:ext cx="58730" cy="433783"/>
            </a:xfrm>
            <a:custGeom>
              <a:avLst/>
              <a:gdLst>
                <a:gd name="T0" fmla="*/ 0 w 40"/>
                <a:gd name="T1" fmla="*/ 156 h 229"/>
                <a:gd name="T2" fmla="*/ 2 w 40"/>
                <a:gd name="T3" fmla="*/ 145 h 229"/>
                <a:gd name="T4" fmla="*/ 2 w 40"/>
                <a:gd name="T5" fmla="*/ 125 h 229"/>
                <a:gd name="T6" fmla="*/ 4 w 40"/>
                <a:gd name="T7" fmla="*/ 44 h 229"/>
                <a:gd name="T8" fmla="*/ 4 w 40"/>
                <a:gd name="T9" fmla="*/ 127 h 229"/>
                <a:gd name="T10" fmla="*/ 5 w 40"/>
                <a:gd name="T11" fmla="*/ 66 h 229"/>
                <a:gd name="T12" fmla="*/ 5 w 40"/>
                <a:gd name="T13" fmla="*/ 116 h 229"/>
                <a:gd name="T14" fmla="*/ 6 w 40"/>
                <a:gd name="T15" fmla="*/ 181 h 229"/>
                <a:gd name="T16" fmla="*/ 7 w 40"/>
                <a:gd name="T17" fmla="*/ 28 h 229"/>
                <a:gd name="T18" fmla="*/ 8 w 40"/>
                <a:gd name="T19" fmla="*/ 24 h 229"/>
                <a:gd name="T20" fmla="*/ 10 w 40"/>
                <a:gd name="T21" fmla="*/ 229 h 229"/>
                <a:gd name="T22" fmla="*/ 10 w 40"/>
                <a:gd name="T23" fmla="*/ 225 h 229"/>
                <a:gd name="T24" fmla="*/ 10 w 40"/>
                <a:gd name="T25" fmla="*/ 186 h 229"/>
                <a:gd name="T26" fmla="*/ 12 w 40"/>
                <a:gd name="T27" fmla="*/ 37 h 229"/>
                <a:gd name="T28" fmla="*/ 13 w 40"/>
                <a:gd name="T29" fmla="*/ 33 h 229"/>
                <a:gd name="T30" fmla="*/ 14 w 40"/>
                <a:gd name="T31" fmla="*/ 132 h 229"/>
                <a:gd name="T32" fmla="*/ 15 w 40"/>
                <a:gd name="T33" fmla="*/ 80 h 229"/>
                <a:gd name="T34" fmla="*/ 15 w 40"/>
                <a:gd name="T35" fmla="*/ 74 h 229"/>
                <a:gd name="T36" fmla="*/ 16 w 40"/>
                <a:gd name="T37" fmla="*/ 206 h 229"/>
                <a:gd name="T38" fmla="*/ 17 w 40"/>
                <a:gd name="T39" fmla="*/ 26 h 229"/>
                <a:gd name="T40" fmla="*/ 18 w 40"/>
                <a:gd name="T41" fmla="*/ 39 h 229"/>
                <a:gd name="T42" fmla="*/ 18 w 40"/>
                <a:gd name="T43" fmla="*/ 71 h 229"/>
                <a:gd name="T44" fmla="*/ 19 w 40"/>
                <a:gd name="T45" fmla="*/ 172 h 229"/>
                <a:gd name="T46" fmla="*/ 20 w 40"/>
                <a:gd name="T47" fmla="*/ 55 h 229"/>
                <a:gd name="T48" fmla="*/ 20 w 40"/>
                <a:gd name="T49" fmla="*/ 104 h 229"/>
                <a:gd name="T50" fmla="*/ 20 w 40"/>
                <a:gd name="T51" fmla="*/ 109 h 229"/>
                <a:gd name="T52" fmla="*/ 21 w 40"/>
                <a:gd name="T53" fmla="*/ 59 h 229"/>
                <a:gd name="T54" fmla="*/ 22 w 40"/>
                <a:gd name="T55" fmla="*/ 167 h 229"/>
                <a:gd name="T56" fmla="*/ 23 w 40"/>
                <a:gd name="T57" fmla="*/ 157 h 229"/>
                <a:gd name="T58" fmla="*/ 23 w 40"/>
                <a:gd name="T59" fmla="*/ 162 h 229"/>
                <a:gd name="T60" fmla="*/ 25 w 40"/>
                <a:gd name="T61" fmla="*/ 0 h 229"/>
                <a:gd name="T62" fmla="*/ 25 w 40"/>
                <a:gd name="T63" fmla="*/ 22 h 229"/>
                <a:gd name="T64" fmla="*/ 25 w 40"/>
                <a:gd name="T65" fmla="*/ 48 h 229"/>
                <a:gd name="T66" fmla="*/ 26 w 40"/>
                <a:gd name="T67" fmla="*/ 179 h 229"/>
                <a:gd name="T68" fmla="*/ 28 w 40"/>
                <a:gd name="T69" fmla="*/ 97 h 229"/>
                <a:gd name="T70" fmla="*/ 28 w 40"/>
                <a:gd name="T71" fmla="*/ 120 h 229"/>
                <a:gd name="T72" fmla="*/ 30 w 40"/>
                <a:gd name="T73" fmla="*/ 13 h 229"/>
                <a:gd name="T74" fmla="*/ 30 w 40"/>
                <a:gd name="T75" fmla="*/ 138 h 229"/>
                <a:gd name="T76" fmla="*/ 31 w 40"/>
                <a:gd name="T77" fmla="*/ 132 h 229"/>
                <a:gd name="T78" fmla="*/ 31 w 40"/>
                <a:gd name="T79" fmla="*/ 202 h 229"/>
                <a:gd name="T80" fmla="*/ 32 w 40"/>
                <a:gd name="T81" fmla="*/ 61 h 229"/>
                <a:gd name="T82" fmla="*/ 33 w 40"/>
                <a:gd name="T83" fmla="*/ 151 h 229"/>
                <a:gd name="T84" fmla="*/ 33 w 40"/>
                <a:gd name="T85" fmla="*/ 168 h 229"/>
                <a:gd name="T86" fmla="*/ 35 w 40"/>
                <a:gd name="T87" fmla="*/ 43 h 229"/>
                <a:gd name="T88" fmla="*/ 35 w 40"/>
                <a:gd name="T89" fmla="*/ 137 h 229"/>
                <a:gd name="T90" fmla="*/ 36 w 40"/>
                <a:gd name="T91" fmla="*/ 116 h 229"/>
                <a:gd name="T92" fmla="*/ 37 w 40"/>
                <a:gd name="T93" fmla="*/ 46 h 229"/>
                <a:gd name="T94" fmla="*/ 37 w 40"/>
                <a:gd name="T95" fmla="*/ 165 h 229"/>
                <a:gd name="T96" fmla="*/ 38 w 40"/>
                <a:gd name="T97" fmla="*/ 60 h 229"/>
                <a:gd name="T98" fmla="*/ 38 w 40"/>
                <a:gd name="T99" fmla="*/ 70 h 229"/>
                <a:gd name="T100" fmla="*/ 39 w 40"/>
                <a:gd name="T101" fmla="*/ 66 h 229"/>
                <a:gd name="T102" fmla="*/ 40 w 40"/>
                <a:gd name="T103" fmla="*/ 172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 h="229">
                  <a:moveTo>
                    <a:pt x="0" y="156"/>
                  </a:moveTo>
                  <a:lnTo>
                    <a:pt x="2" y="145"/>
                  </a:lnTo>
                  <a:lnTo>
                    <a:pt x="2" y="125"/>
                  </a:lnTo>
                  <a:lnTo>
                    <a:pt x="4" y="44"/>
                  </a:lnTo>
                  <a:lnTo>
                    <a:pt x="4" y="127"/>
                  </a:lnTo>
                  <a:lnTo>
                    <a:pt x="5" y="66"/>
                  </a:lnTo>
                  <a:lnTo>
                    <a:pt x="5" y="116"/>
                  </a:lnTo>
                  <a:lnTo>
                    <a:pt x="6" y="181"/>
                  </a:lnTo>
                  <a:lnTo>
                    <a:pt x="7" y="28"/>
                  </a:lnTo>
                  <a:lnTo>
                    <a:pt x="8" y="24"/>
                  </a:lnTo>
                  <a:lnTo>
                    <a:pt x="10" y="229"/>
                  </a:lnTo>
                  <a:lnTo>
                    <a:pt x="10" y="225"/>
                  </a:lnTo>
                  <a:lnTo>
                    <a:pt x="10" y="186"/>
                  </a:lnTo>
                  <a:lnTo>
                    <a:pt x="12" y="37"/>
                  </a:lnTo>
                  <a:lnTo>
                    <a:pt x="13" y="33"/>
                  </a:lnTo>
                  <a:lnTo>
                    <a:pt x="14" y="132"/>
                  </a:lnTo>
                  <a:lnTo>
                    <a:pt x="15" y="80"/>
                  </a:lnTo>
                  <a:lnTo>
                    <a:pt x="15" y="74"/>
                  </a:lnTo>
                  <a:lnTo>
                    <a:pt x="16" y="206"/>
                  </a:lnTo>
                  <a:lnTo>
                    <a:pt x="17" y="26"/>
                  </a:lnTo>
                  <a:lnTo>
                    <a:pt x="18" y="39"/>
                  </a:lnTo>
                  <a:lnTo>
                    <a:pt x="18" y="71"/>
                  </a:lnTo>
                  <a:lnTo>
                    <a:pt x="19" y="172"/>
                  </a:lnTo>
                  <a:lnTo>
                    <a:pt x="20" y="55"/>
                  </a:lnTo>
                  <a:lnTo>
                    <a:pt x="20" y="104"/>
                  </a:lnTo>
                  <a:lnTo>
                    <a:pt x="20" y="109"/>
                  </a:lnTo>
                  <a:lnTo>
                    <a:pt x="21" y="59"/>
                  </a:lnTo>
                  <a:lnTo>
                    <a:pt x="22" y="167"/>
                  </a:lnTo>
                  <a:lnTo>
                    <a:pt x="23" y="157"/>
                  </a:lnTo>
                  <a:lnTo>
                    <a:pt x="23" y="162"/>
                  </a:lnTo>
                  <a:lnTo>
                    <a:pt x="25" y="0"/>
                  </a:lnTo>
                  <a:lnTo>
                    <a:pt x="25" y="22"/>
                  </a:lnTo>
                  <a:lnTo>
                    <a:pt x="25" y="48"/>
                  </a:lnTo>
                  <a:lnTo>
                    <a:pt x="26" y="179"/>
                  </a:lnTo>
                  <a:lnTo>
                    <a:pt x="28" y="97"/>
                  </a:lnTo>
                  <a:lnTo>
                    <a:pt x="28" y="120"/>
                  </a:lnTo>
                  <a:lnTo>
                    <a:pt x="30" y="13"/>
                  </a:lnTo>
                  <a:lnTo>
                    <a:pt x="30" y="138"/>
                  </a:lnTo>
                  <a:lnTo>
                    <a:pt x="31" y="132"/>
                  </a:lnTo>
                  <a:lnTo>
                    <a:pt x="31" y="202"/>
                  </a:lnTo>
                  <a:lnTo>
                    <a:pt x="32" y="61"/>
                  </a:lnTo>
                  <a:lnTo>
                    <a:pt x="33" y="151"/>
                  </a:lnTo>
                  <a:lnTo>
                    <a:pt x="33" y="168"/>
                  </a:lnTo>
                  <a:lnTo>
                    <a:pt x="35" y="43"/>
                  </a:lnTo>
                  <a:lnTo>
                    <a:pt x="35" y="137"/>
                  </a:lnTo>
                  <a:lnTo>
                    <a:pt x="36" y="116"/>
                  </a:lnTo>
                  <a:lnTo>
                    <a:pt x="37" y="46"/>
                  </a:lnTo>
                  <a:lnTo>
                    <a:pt x="37" y="165"/>
                  </a:lnTo>
                  <a:lnTo>
                    <a:pt x="38" y="60"/>
                  </a:lnTo>
                  <a:lnTo>
                    <a:pt x="38" y="70"/>
                  </a:lnTo>
                  <a:lnTo>
                    <a:pt x="39" y="66"/>
                  </a:lnTo>
                  <a:lnTo>
                    <a:pt x="40" y="172"/>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28" name="Freeform 1012">
              <a:extLst>
                <a:ext uri="{FF2B5EF4-FFF2-40B4-BE49-F238E27FC236}">
                  <a16:creationId xmlns:a16="http://schemas.microsoft.com/office/drawing/2014/main" id="{7C82DC2A-58CD-46F5-AE31-28D1C93B1F54}"/>
                </a:ext>
              </a:extLst>
            </p:cNvPr>
            <p:cNvSpPr>
              <a:spLocks/>
            </p:cNvSpPr>
            <p:nvPr/>
          </p:nvSpPr>
          <p:spPr bwMode="auto">
            <a:xfrm>
              <a:off x="2292489" y="2775671"/>
              <a:ext cx="54326" cy="284136"/>
            </a:xfrm>
            <a:custGeom>
              <a:avLst/>
              <a:gdLst>
                <a:gd name="T0" fmla="*/ 0 w 37"/>
                <a:gd name="T1" fmla="*/ 23 h 150"/>
                <a:gd name="T2" fmla="*/ 1 w 37"/>
                <a:gd name="T3" fmla="*/ 129 h 150"/>
                <a:gd name="T4" fmla="*/ 1 w 37"/>
                <a:gd name="T5" fmla="*/ 71 h 150"/>
                <a:gd name="T6" fmla="*/ 2 w 37"/>
                <a:gd name="T7" fmla="*/ 62 h 150"/>
                <a:gd name="T8" fmla="*/ 3 w 37"/>
                <a:gd name="T9" fmla="*/ 65 h 150"/>
                <a:gd name="T10" fmla="*/ 4 w 37"/>
                <a:gd name="T11" fmla="*/ 26 h 150"/>
                <a:gd name="T12" fmla="*/ 4 w 37"/>
                <a:gd name="T13" fmla="*/ 38 h 150"/>
                <a:gd name="T14" fmla="*/ 4 w 37"/>
                <a:gd name="T15" fmla="*/ 61 h 150"/>
                <a:gd name="T16" fmla="*/ 5 w 37"/>
                <a:gd name="T17" fmla="*/ 115 h 150"/>
                <a:gd name="T18" fmla="*/ 6 w 37"/>
                <a:gd name="T19" fmla="*/ 35 h 150"/>
                <a:gd name="T20" fmla="*/ 7 w 37"/>
                <a:gd name="T21" fmla="*/ 80 h 150"/>
                <a:gd name="T22" fmla="*/ 7 w 37"/>
                <a:gd name="T23" fmla="*/ 87 h 150"/>
                <a:gd name="T24" fmla="*/ 8 w 37"/>
                <a:gd name="T25" fmla="*/ 0 h 150"/>
                <a:gd name="T26" fmla="*/ 9 w 37"/>
                <a:gd name="T27" fmla="*/ 150 h 150"/>
                <a:gd name="T28" fmla="*/ 9 w 37"/>
                <a:gd name="T29" fmla="*/ 38 h 150"/>
                <a:gd name="T30" fmla="*/ 9 w 37"/>
                <a:gd name="T31" fmla="*/ 34 h 150"/>
                <a:gd name="T32" fmla="*/ 11 w 37"/>
                <a:gd name="T33" fmla="*/ 114 h 150"/>
                <a:gd name="T34" fmla="*/ 12 w 37"/>
                <a:gd name="T35" fmla="*/ 2 h 150"/>
                <a:gd name="T36" fmla="*/ 12 w 37"/>
                <a:gd name="T37" fmla="*/ 21 h 150"/>
                <a:gd name="T38" fmla="*/ 14 w 37"/>
                <a:gd name="T39" fmla="*/ 113 h 150"/>
                <a:gd name="T40" fmla="*/ 14 w 37"/>
                <a:gd name="T41" fmla="*/ 92 h 150"/>
                <a:gd name="T42" fmla="*/ 14 w 37"/>
                <a:gd name="T43" fmla="*/ 79 h 150"/>
                <a:gd name="T44" fmla="*/ 16 w 37"/>
                <a:gd name="T45" fmla="*/ 59 h 150"/>
                <a:gd name="T46" fmla="*/ 17 w 37"/>
                <a:gd name="T47" fmla="*/ 61 h 150"/>
                <a:gd name="T48" fmla="*/ 17 w 37"/>
                <a:gd name="T49" fmla="*/ 59 h 150"/>
                <a:gd name="T50" fmla="*/ 19 w 37"/>
                <a:gd name="T51" fmla="*/ 43 h 150"/>
                <a:gd name="T52" fmla="*/ 19 w 37"/>
                <a:gd name="T53" fmla="*/ 61 h 150"/>
                <a:gd name="T54" fmla="*/ 20 w 37"/>
                <a:gd name="T55" fmla="*/ 60 h 150"/>
                <a:gd name="T56" fmla="*/ 22 w 37"/>
                <a:gd name="T57" fmla="*/ 69 h 150"/>
                <a:gd name="T58" fmla="*/ 22 w 37"/>
                <a:gd name="T59" fmla="*/ 67 h 150"/>
                <a:gd name="T60" fmla="*/ 22 w 37"/>
                <a:gd name="T61" fmla="*/ 66 h 150"/>
                <a:gd name="T62" fmla="*/ 24 w 37"/>
                <a:gd name="T63" fmla="*/ 51 h 150"/>
                <a:gd name="T64" fmla="*/ 24 w 37"/>
                <a:gd name="T65" fmla="*/ 64 h 150"/>
                <a:gd name="T66" fmla="*/ 25 w 37"/>
                <a:gd name="T67" fmla="*/ 67 h 150"/>
                <a:gd name="T68" fmla="*/ 26 w 37"/>
                <a:gd name="T69" fmla="*/ 74 h 150"/>
                <a:gd name="T70" fmla="*/ 27 w 37"/>
                <a:gd name="T71" fmla="*/ 61 h 150"/>
                <a:gd name="T72" fmla="*/ 27 w 37"/>
                <a:gd name="T73" fmla="*/ 61 h 150"/>
                <a:gd name="T74" fmla="*/ 27 w 37"/>
                <a:gd name="T75" fmla="*/ 60 h 150"/>
                <a:gd name="T76" fmla="*/ 28 w 37"/>
                <a:gd name="T77" fmla="*/ 53 h 150"/>
                <a:gd name="T78" fmla="*/ 29 w 37"/>
                <a:gd name="T79" fmla="*/ 64 h 150"/>
                <a:gd name="T80" fmla="*/ 30 w 37"/>
                <a:gd name="T81" fmla="*/ 62 h 150"/>
                <a:gd name="T82" fmla="*/ 31 w 37"/>
                <a:gd name="T83" fmla="*/ 69 h 150"/>
                <a:gd name="T84" fmla="*/ 32 w 37"/>
                <a:gd name="T85" fmla="*/ 60 h 150"/>
                <a:gd name="T86" fmla="*/ 32 w 37"/>
                <a:gd name="T87" fmla="*/ 62 h 150"/>
                <a:gd name="T88" fmla="*/ 32 w 37"/>
                <a:gd name="T89" fmla="*/ 62 h 150"/>
                <a:gd name="T90" fmla="*/ 33 w 37"/>
                <a:gd name="T91" fmla="*/ 64 h 150"/>
                <a:gd name="T92" fmla="*/ 34 w 37"/>
                <a:gd name="T93" fmla="*/ 57 h 150"/>
                <a:gd name="T94" fmla="*/ 35 w 37"/>
                <a:gd name="T95" fmla="*/ 60 h 150"/>
                <a:gd name="T96" fmla="*/ 35 w 37"/>
                <a:gd name="T97" fmla="*/ 59 h 150"/>
                <a:gd name="T98" fmla="*/ 35 w 37"/>
                <a:gd name="T99" fmla="*/ 58 h 150"/>
                <a:gd name="T100" fmla="*/ 35 w 37"/>
                <a:gd name="T101" fmla="*/ 65 h 150"/>
                <a:gd name="T102" fmla="*/ 37 w 37"/>
                <a:gd name="T103" fmla="*/ 6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 h="150">
                  <a:moveTo>
                    <a:pt x="0" y="23"/>
                  </a:moveTo>
                  <a:lnTo>
                    <a:pt x="1" y="129"/>
                  </a:lnTo>
                  <a:lnTo>
                    <a:pt x="1" y="71"/>
                  </a:lnTo>
                  <a:lnTo>
                    <a:pt x="2" y="62"/>
                  </a:lnTo>
                  <a:lnTo>
                    <a:pt x="3" y="65"/>
                  </a:lnTo>
                  <a:lnTo>
                    <a:pt x="4" y="26"/>
                  </a:lnTo>
                  <a:lnTo>
                    <a:pt x="4" y="38"/>
                  </a:lnTo>
                  <a:lnTo>
                    <a:pt x="4" y="61"/>
                  </a:lnTo>
                  <a:lnTo>
                    <a:pt x="5" y="115"/>
                  </a:lnTo>
                  <a:lnTo>
                    <a:pt x="6" y="35"/>
                  </a:lnTo>
                  <a:lnTo>
                    <a:pt x="7" y="80"/>
                  </a:lnTo>
                  <a:lnTo>
                    <a:pt x="7" y="87"/>
                  </a:lnTo>
                  <a:lnTo>
                    <a:pt x="8" y="0"/>
                  </a:lnTo>
                  <a:lnTo>
                    <a:pt x="9" y="150"/>
                  </a:lnTo>
                  <a:lnTo>
                    <a:pt x="9" y="38"/>
                  </a:lnTo>
                  <a:lnTo>
                    <a:pt x="9" y="34"/>
                  </a:lnTo>
                  <a:lnTo>
                    <a:pt x="11" y="114"/>
                  </a:lnTo>
                  <a:lnTo>
                    <a:pt x="12" y="2"/>
                  </a:lnTo>
                  <a:lnTo>
                    <a:pt x="12" y="21"/>
                  </a:lnTo>
                  <a:lnTo>
                    <a:pt x="14" y="113"/>
                  </a:lnTo>
                  <a:lnTo>
                    <a:pt x="14" y="92"/>
                  </a:lnTo>
                  <a:lnTo>
                    <a:pt x="14" y="79"/>
                  </a:lnTo>
                  <a:lnTo>
                    <a:pt x="16" y="59"/>
                  </a:lnTo>
                  <a:lnTo>
                    <a:pt x="17" y="61"/>
                  </a:lnTo>
                  <a:lnTo>
                    <a:pt x="17" y="59"/>
                  </a:lnTo>
                  <a:lnTo>
                    <a:pt x="19" y="43"/>
                  </a:lnTo>
                  <a:lnTo>
                    <a:pt x="19" y="61"/>
                  </a:lnTo>
                  <a:lnTo>
                    <a:pt x="20" y="60"/>
                  </a:lnTo>
                  <a:lnTo>
                    <a:pt x="22" y="69"/>
                  </a:lnTo>
                  <a:lnTo>
                    <a:pt x="22" y="67"/>
                  </a:lnTo>
                  <a:lnTo>
                    <a:pt x="22" y="66"/>
                  </a:lnTo>
                  <a:lnTo>
                    <a:pt x="24" y="51"/>
                  </a:lnTo>
                  <a:lnTo>
                    <a:pt x="24" y="64"/>
                  </a:lnTo>
                  <a:lnTo>
                    <a:pt x="25" y="67"/>
                  </a:lnTo>
                  <a:lnTo>
                    <a:pt x="26" y="74"/>
                  </a:lnTo>
                  <a:lnTo>
                    <a:pt x="27" y="61"/>
                  </a:lnTo>
                  <a:lnTo>
                    <a:pt x="27" y="61"/>
                  </a:lnTo>
                  <a:lnTo>
                    <a:pt x="27" y="60"/>
                  </a:lnTo>
                  <a:lnTo>
                    <a:pt x="28" y="53"/>
                  </a:lnTo>
                  <a:lnTo>
                    <a:pt x="29" y="64"/>
                  </a:lnTo>
                  <a:lnTo>
                    <a:pt x="30" y="62"/>
                  </a:lnTo>
                  <a:lnTo>
                    <a:pt x="31" y="69"/>
                  </a:lnTo>
                  <a:lnTo>
                    <a:pt x="32" y="60"/>
                  </a:lnTo>
                  <a:lnTo>
                    <a:pt x="32" y="62"/>
                  </a:lnTo>
                  <a:lnTo>
                    <a:pt x="32" y="62"/>
                  </a:lnTo>
                  <a:lnTo>
                    <a:pt x="33" y="64"/>
                  </a:lnTo>
                  <a:lnTo>
                    <a:pt x="34" y="57"/>
                  </a:lnTo>
                  <a:lnTo>
                    <a:pt x="35" y="60"/>
                  </a:lnTo>
                  <a:lnTo>
                    <a:pt x="35" y="59"/>
                  </a:lnTo>
                  <a:lnTo>
                    <a:pt x="35" y="58"/>
                  </a:lnTo>
                  <a:lnTo>
                    <a:pt x="35" y="65"/>
                  </a:lnTo>
                  <a:lnTo>
                    <a:pt x="37" y="63"/>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29" name="Freeform 1013">
              <a:extLst>
                <a:ext uri="{FF2B5EF4-FFF2-40B4-BE49-F238E27FC236}">
                  <a16:creationId xmlns:a16="http://schemas.microsoft.com/office/drawing/2014/main" id="{3CC26752-922D-41E9-B9F1-5DFAD9A4D6E6}"/>
                </a:ext>
              </a:extLst>
            </p:cNvPr>
            <p:cNvSpPr>
              <a:spLocks/>
            </p:cNvSpPr>
            <p:nvPr/>
          </p:nvSpPr>
          <p:spPr bwMode="auto">
            <a:xfrm>
              <a:off x="2343878" y="2876065"/>
              <a:ext cx="58730" cy="35992"/>
            </a:xfrm>
            <a:custGeom>
              <a:avLst/>
              <a:gdLst>
                <a:gd name="T0" fmla="*/ 0 w 40"/>
                <a:gd name="T1" fmla="*/ 12 h 19"/>
                <a:gd name="T2" fmla="*/ 2 w 40"/>
                <a:gd name="T3" fmla="*/ 10 h 19"/>
                <a:gd name="T4" fmla="*/ 2 w 40"/>
                <a:gd name="T5" fmla="*/ 12 h 19"/>
                <a:gd name="T6" fmla="*/ 3 w 40"/>
                <a:gd name="T7" fmla="*/ 14 h 19"/>
                <a:gd name="T8" fmla="*/ 5 w 40"/>
                <a:gd name="T9" fmla="*/ 6 h 19"/>
                <a:gd name="T10" fmla="*/ 5 w 40"/>
                <a:gd name="T11" fmla="*/ 6 h 19"/>
                <a:gd name="T12" fmla="*/ 6 w 40"/>
                <a:gd name="T13" fmla="*/ 2 h 19"/>
                <a:gd name="T14" fmla="*/ 7 w 40"/>
                <a:gd name="T15" fmla="*/ 11 h 19"/>
                <a:gd name="T16" fmla="*/ 7 w 40"/>
                <a:gd name="T17" fmla="*/ 12 h 19"/>
                <a:gd name="T18" fmla="*/ 8 w 40"/>
                <a:gd name="T19" fmla="*/ 8 h 19"/>
                <a:gd name="T20" fmla="*/ 9 w 40"/>
                <a:gd name="T21" fmla="*/ 19 h 19"/>
                <a:gd name="T22" fmla="*/ 10 w 40"/>
                <a:gd name="T23" fmla="*/ 15 h 19"/>
                <a:gd name="T24" fmla="*/ 10 w 40"/>
                <a:gd name="T25" fmla="*/ 13 h 19"/>
                <a:gd name="T26" fmla="*/ 11 w 40"/>
                <a:gd name="T27" fmla="*/ 1 h 19"/>
                <a:gd name="T28" fmla="*/ 12 w 40"/>
                <a:gd name="T29" fmla="*/ 7 h 19"/>
                <a:gd name="T30" fmla="*/ 13 w 40"/>
                <a:gd name="T31" fmla="*/ 9 h 19"/>
                <a:gd name="T32" fmla="*/ 14 w 40"/>
                <a:gd name="T33" fmla="*/ 14 h 19"/>
                <a:gd name="T34" fmla="*/ 15 w 40"/>
                <a:gd name="T35" fmla="*/ 14 h 19"/>
                <a:gd name="T36" fmla="*/ 15 w 40"/>
                <a:gd name="T37" fmla="*/ 12 h 19"/>
                <a:gd name="T38" fmla="*/ 17 w 40"/>
                <a:gd name="T39" fmla="*/ 1 h 19"/>
                <a:gd name="T40" fmla="*/ 17 w 40"/>
                <a:gd name="T41" fmla="*/ 4 h 19"/>
                <a:gd name="T42" fmla="*/ 18 w 40"/>
                <a:gd name="T43" fmla="*/ 4 h 19"/>
                <a:gd name="T44" fmla="*/ 18 w 40"/>
                <a:gd name="T45" fmla="*/ 3 h 19"/>
                <a:gd name="T46" fmla="*/ 20 w 40"/>
                <a:gd name="T47" fmla="*/ 14 h 19"/>
                <a:gd name="T48" fmla="*/ 20 w 40"/>
                <a:gd name="T49" fmla="*/ 14 h 19"/>
                <a:gd name="T50" fmla="*/ 20 w 40"/>
                <a:gd name="T51" fmla="*/ 15 h 19"/>
                <a:gd name="T52" fmla="*/ 23 w 40"/>
                <a:gd name="T53" fmla="*/ 0 h 19"/>
                <a:gd name="T54" fmla="*/ 23 w 40"/>
                <a:gd name="T55" fmla="*/ 2 h 19"/>
                <a:gd name="T56" fmla="*/ 25 w 40"/>
                <a:gd name="T57" fmla="*/ 14 h 19"/>
                <a:gd name="T58" fmla="*/ 25 w 40"/>
                <a:gd name="T59" fmla="*/ 13 h 19"/>
                <a:gd name="T60" fmla="*/ 25 w 40"/>
                <a:gd name="T61" fmla="*/ 11 h 19"/>
                <a:gd name="T62" fmla="*/ 26 w 40"/>
                <a:gd name="T63" fmla="*/ 12 h 19"/>
                <a:gd name="T64" fmla="*/ 27 w 40"/>
                <a:gd name="T65" fmla="*/ 6 h 19"/>
                <a:gd name="T66" fmla="*/ 28 w 40"/>
                <a:gd name="T67" fmla="*/ 10 h 19"/>
                <a:gd name="T68" fmla="*/ 28 w 40"/>
                <a:gd name="T69" fmla="*/ 8 h 19"/>
                <a:gd name="T70" fmla="*/ 29 w 40"/>
                <a:gd name="T71" fmla="*/ 4 h 19"/>
                <a:gd name="T72" fmla="*/ 29 w 40"/>
                <a:gd name="T73" fmla="*/ 13 h 19"/>
                <a:gd name="T74" fmla="*/ 30 w 40"/>
                <a:gd name="T75" fmla="*/ 6 h 19"/>
                <a:gd name="T76" fmla="*/ 30 w 40"/>
                <a:gd name="T77" fmla="*/ 9 h 19"/>
                <a:gd name="T78" fmla="*/ 30 w 40"/>
                <a:gd name="T79" fmla="*/ 11 h 19"/>
                <a:gd name="T80" fmla="*/ 32 w 40"/>
                <a:gd name="T81" fmla="*/ 7 h 19"/>
                <a:gd name="T82" fmla="*/ 33 w 40"/>
                <a:gd name="T83" fmla="*/ 7 h 19"/>
                <a:gd name="T84" fmla="*/ 33 w 40"/>
                <a:gd name="T85" fmla="*/ 9 h 19"/>
                <a:gd name="T86" fmla="*/ 33 w 40"/>
                <a:gd name="T87" fmla="*/ 13 h 19"/>
                <a:gd name="T88" fmla="*/ 34 w 40"/>
                <a:gd name="T89" fmla="*/ 7 h 19"/>
                <a:gd name="T90" fmla="*/ 35 w 40"/>
                <a:gd name="T91" fmla="*/ 10 h 19"/>
                <a:gd name="T92" fmla="*/ 36 w 40"/>
                <a:gd name="T93" fmla="*/ 11 h 19"/>
                <a:gd name="T94" fmla="*/ 37 w 40"/>
                <a:gd name="T95" fmla="*/ 1 h 19"/>
                <a:gd name="T96" fmla="*/ 37 w 40"/>
                <a:gd name="T97" fmla="*/ 15 h 19"/>
                <a:gd name="T98" fmla="*/ 38 w 40"/>
                <a:gd name="T99" fmla="*/ 9 h 19"/>
                <a:gd name="T100" fmla="*/ 38 w 40"/>
                <a:gd name="T101" fmla="*/ 10 h 19"/>
                <a:gd name="T102" fmla="*/ 40 w 40"/>
                <a:gd name="T10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 h="19">
                  <a:moveTo>
                    <a:pt x="0" y="12"/>
                  </a:moveTo>
                  <a:lnTo>
                    <a:pt x="2" y="10"/>
                  </a:lnTo>
                  <a:lnTo>
                    <a:pt x="2" y="12"/>
                  </a:lnTo>
                  <a:lnTo>
                    <a:pt x="3" y="14"/>
                  </a:lnTo>
                  <a:lnTo>
                    <a:pt x="5" y="6"/>
                  </a:lnTo>
                  <a:lnTo>
                    <a:pt x="5" y="6"/>
                  </a:lnTo>
                  <a:lnTo>
                    <a:pt x="6" y="2"/>
                  </a:lnTo>
                  <a:lnTo>
                    <a:pt x="7" y="11"/>
                  </a:lnTo>
                  <a:lnTo>
                    <a:pt x="7" y="12"/>
                  </a:lnTo>
                  <a:lnTo>
                    <a:pt x="8" y="8"/>
                  </a:lnTo>
                  <a:lnTo>
                    <a:pt x="9" y="19"/>
                  </a:lnTo>
                  <a:lnTo>
                    <a:pt x="10" y="15"/>
                  </a:lnTo>
                  <a:lnTo>
                    <a:pt x="10" y="13"/>
                  </a:lnTo>
                  <a:lnTo>
                    <a:pt x="11" y="1"/>
                  </a:lnTo>
                  <a:lnTo>
                    <a:pt x="12" y="7"/>
                  </a:lnTo>
                  <a:lnTo>
                    <a:pt x="13" y="9"/>
                  </a:lnTo>
                  <a:lnTo>
                    <a:pt x="14" y="14"/>
                  </a:lnTo>
                  <a:lnTo>
                    <a:pt x="15" y="14"/>
                  </a:lnTo>
                  <a:lnTo>
                    <a:pt x="15" y="12"/>
                  </a:lnTo>
                  <a:lnTo>
                    <a:pt x="17" y="1"/>
                  </a:lnTo>
                  <a:lnTo>
                    <a:pt x="17" y="4"/>
                  </a:lnTo>
                  <a:lnTo>
                    <a:pt x="18" y="4"/>
                  </a:lnTo>
                  <a:lnTo>
                    <a:pt x="18" y="3"/>
                  </a:lnTo>
                  <a:lnTo>
                    <a:pt x="20" y="14"/>
                  </a:lnTo>
                  <a:lnTo>
                    <a:pt x="20" y="14"/>
                  </a:lnTo>
                  <a:lnTo>
                    <a:pt x="20" y="15"/>
                  </a:lnTo>
                  <a:lnTo>
                    <a:pt x="23" y="0"/>
                  </a:lnTo>
                  <a:lnTo>
                    <a:pt x="23" y="2"/>
                  </a:lnTo>
                  <a:lnTo>
                    <a:pt x="25" y="14"/>
                  </a:lnTo>
                  <a:lnTo>
                    <a:pt x="25" y="13"/>
                  </a:lnTo>
                  <a:lnTo>
                    <a:pt x="25" y="11"/>
                  </a:lnTo>
                  <a:lnTo>
                    <a:pt x="26" y="12"/>
                  </a:lnTo>
                  <a:lnTo>
                    <a:pt x="27" y="6"/>
                  </a:lnTo>
                  <a:lnTo>
                    <a:pt x="28" y="10"/>
                  </a:lnTo>
                  <a:lnTo>
                    <a:pt x="28" y="8"/>
                  </a:lnTo>
                  <a:lnTo>
                    <a:pt x="29" y="4"/>
                  </a:lnTo>
                  <a:lnTo>
                    <a:pt x="29" y="13"/>
                  </a:lnTo>
                  <a:lnTo>
                    <a:pt x="30" y="6"/>
                  </a:lnTo>
                  <a:lnTo>
                    <a:pt x="30" y="9"/>
                  </a:lnTo>
                  <a:lnTo>
                    <a:pt x="30" y="11"/>
                  </a:lnTo>
                  <a:lnTo>
                    <a:pt x="32" y="7"/>
                  </a:lnTo>
                  <a:lnTo>
                    <a:pt x="33" y="7"/>
                  </a:lnTo>
                  <a:lnTo>
                    <a:pt x="33" y="9"/>
                  </a:lnTo>
                  <a:lnTo>
                    <a:pt x="33" y="13"/>
                  </a:lnTo>
                  <a:lnTo>
                    <a:pt x="34" y="7"/>
                  </a:lnTo>
                  <a:lnTo>
                    <a:pt x="35" y="10"/>
                  </a:lnTo>
                  <a:lnTo>
                    <a:pt x="36" y="11"/>
                  </a:lnTo>
                  <a:lnTo>
                    <a:pt x="37" y="1"/>
                  </a:lnTo>
                  <a:lnTo>
                    <a:pt x="37" y="15"/>
                  </a:lnTo>
                  <a:lnTo>
                    <a:pt x="38" y="9"/>
                  </a:lnTo>
                  <a:lnTo>
                    <a:pt x="38" y="10"/>
                  </a:lnTo>
                  <a:lnTo>
                    <a:pt x="40" y="3"/>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30" name="Freeform 1014">
              <a:extLst>
                <a:ext uri="{FF2B5EF4-FFF2-40B4-BE49-F238E27FC236}">
                  <a16:creationId xmlns:a16="http://schemas.microsoft.com/office/drawing/2014/main" id="{1F152A5F-8FF3-4E63-9AD1-9E4A55940D7A}"/>
                </a:ext>
              </a:extLst>
            </p:cNvPr>
            <p:cNvSpPr>
              <a:spLocks/>
            </p:cNvSpPr>
            <p:nvPr/>
          </p:nvSpPr>
          <p:spPr bwMode="auto">
            <a:xfrm>
              <a:off x="2399672" y="2864701"/>
              <a:ext cx="51389" cy="58723"/>
            </a:xfrm>
            <a:custGeom>
              <a:avLst/>
              <a:gdLst>
                <a:gd name="T0" fmla="*/ 0 w 35"/>
                <a:gd name="T1" fmla="*/ 16 h 31"/>
                <a:gd name="T2" fmla="*/ 2 w 35"/>
                <a:gd name="T3" fmla="*/ 9 h 31"/>
                <a:gd name="T4" fmla="*/ 2 w 35"/>
                <a:gd name="T5" fmla="*/ 23 h 31"/>
                <a:gd name="T6" fmla="*/ 2 w 35"/>
                <a:gd name="T7" fmla="*/ 22 h 31"/>
                <a:gd name="T8" fmla="*/ 3 w 35"/>
                <a:gd name="T9" fmla="*/ 16 h 31"/>
                <a:gd name="T10" fmla="*/ 3 w 35"/>
                <a:gd name="T11" fmla="*/ 6 h 31"/>
                <a:gd name="T12" fmla="*/ 5 w 35"/>
                <a:gd name="T13" fmla="*/ 19 h 31"/>
                <a:gd name="T14" fmla="*/ 5 w 35"/>
                <a:gd name="T15" fmla="*/ 19 h 31"/>
                <a:gd name="T16" fmla="*/ 5 w 35"/>
                <a:gd name="T17" fmla="*/ 18 h 31"/>
                <a:gd name="T18" fmla="*/ 5 w 35"/>
                <a:gd name="T19" fmla="*/ 19 h 31"/>
                <a:gd name="T20" fmla="*/ 7 w 35"/>
                <a:gd name="T21" fmla="*/ 10 h 31"/>
                <a:gd name="T22" fmla="*/ 8 w 35"/>
                <a:gd name="T23" fmla="*/ 11 h 31"/>
                <a:gd name="T24" fmla="*/ 8 w 35"/>
                <a:gd name="T25" fmla="*/ 10 h 31"/>
                <a:gd name="T26" fmla="*/ 9 w 35"/>
                <a:gd name="T27" fmla="*/ 19 h 31"/>
                <a:gd name="T28" fmla="*/ 10 w 35"/>
                <a:gd name="T29" fmla="*/ 13 h 31"/>
                <a:gd name="T30" fmla="*/ 10 w 35"/>
                <a:gd name="T31" fmla="*/ 15 h 31"/>
                <a:gd name="T32" fmla="*/ 11 w 35"/>
                <a:gd name="T33" fmla="*/ 20 h 31"/>
                <a:gd name="T34" fmla="*/ 12 w 35"/>
                <a:gd name="T35" fmla="*/ 7 h 31"/>
                <a:gd name="T36" fmla="*/ 13 w 35"/>
                <a:gd name="T37" fmla="*/ 14 h 31"/>
                <a:gd name="T38" fmla="*/ 13 w 35"/>
                <a:gd name="T39" fmla="*/ 12 h 31"/>
                <a:gd name="T40" fmla="*/ 13 w 35"/>
                <a:gd name="T41" fmla="*/ 6 h 31"/>
                <a:gd name="T42" fmla="*/ 14 w 35"/>
                <a:gd name="T43" fmla="*/ 31 h 31"/>
                <a:gd name="T44" fmla="*/ 15 w 35"/>
                <a:gd name="T45" fmla="*/ 11 h 31"/>
                <a:gd name="T46" fmla="*/ 15 w 35"/>
                <a:gd name="T47" fmla="*/ 9 h 31"/>
                <a:gd name="T48" fmla="*/ 16 w 35"/>
                <a:gd name="T49" fmla="*/ 21 h 31"/>
                <a:gd name="T50" fmla="*/ 17 w 35"/>
                <a:gd name="T51" fmla="*/ 7 h 31"/>
                <a:gd name="T52" fmla="*/ 18 w 35"/>
                <a:gd name="T53" fmla="*/ 17 h 31"/>
                <a:gd name="T54" fmla="*/ 18 w 35"/>
                <a:gd name="T55" fmla="*/ 15 h 31"/>
                <a:gd name="T56" fmla="*/ 18 w 35"/>
                <a:gd name="T57" fmla="*/ 12 h 31"/>
                <a:gd name="T58" fmla="*/ 20 w 35"/>
                <a:gd name="T59" fmla="*/ 20 h 31"/>
                <a:gd name="T60" fmla="*/ 20 w 35"/>
                <a:gd name="T61" fmla="*/ 20 h 31"/>
                <a:gd name="T62" fmla="*/ 20 w 35"/>
                <a:gd name="T63" fmla="*/ 18 h 31"/>
                <a:gd name="T64" fmla="*/ 22 w 35"/>
                <a:gd name="T65" fmla="*/ 9 h 31"/>
                <a:gd name="T66" fmla="*/ 23 w 35"/>
                <a:gd name="T67" fmla="*/ 13 h 31"/>
                <a:gd name="T68" fmla="*/ 23 w 35"/>
                <a:gd name="T69" fmla="*/ 13 h 31"/>
                <a:gd name="T70" fmla="*/ 24 w 35"/>
                <a:gd name="T71" fmla="*/ 0 h 31"/>
                <a:gd name="T72" fmla="*/ 24 w 35"/>
                <a:gd name="T73" fmla="*/ 28 h 31"/>
                <a:gd name="T74" fmla="*/ 25 w 35"/>
                <a:gd name="T75" fmla="*/ 12 h 31"/>
                <a:gd name="T76" fmla="*/ 26 w 35"/>
                <a:gd name="T77" fmla="*/ 10 h 31"/>
                <a:gd name="T78" fmla="*/ 26 w 35"/>
                <a:gd name="T79" fmla="*/ 9 h 31"/>
                <a:gd name="T80" fmla="*/ 26 w 35"/>
                <a:gd name="T81" fmla="*/ 24 h 31"/>
                <a:gd name="T82" fmla="*/ 28 w 35"/>
                <a:gd name="T83" fmla="*/ 21 h 31"/>
                <a:gd name="T84" fmla="*/ 28 w 35"/>
                <a:gd name="T85" fmla="*/ 26 h 31"/>
                <a:gd name="T86" fmla="*/ 28 w 35"/>
                <a:gd name="T87" fmla="*/ 27 h 31"/>
                <a:gd name="T88" fmla="*/ 29 w 35"/>
                <a:gd name="T89" fmla="*/ 9 h 31"/>
                <a:gd name="T90" fmla="*/ 30 w 35"/>
                <a:gd name="T91" fmla="*/ 16 h 31"/>
                <a:gd name="T92" fmla="*/ 31 w 35"/>
                <a:gd name="T93" fmla="*/ 14 h 31"/>
                <a:gd name="T94" fmla="*/ 31 w 35"/>
                <a:gd name="T95" fmla="*/ 9 h 31"/>
                <a:gd name="T96" fmla="*/ 32 w 35"/>
                <a:gd name="T97" fmla="*/ 23 h 31"/>
                <a:gd name="T98" fmla="*/ 33 w 35"/>
                <a:gd name="T99" fmla="*/ 13 h 31"/>
                <a:gd name="T100" fmla="*/ 33 w 35"/>
                <a:gd name="T101" fmla="*/ 13 h 31"/>
                <a:gd name="T102" fmla="*/ 35 w 35"/>
                <a:gd name="T103"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 h="31">
                  <a:moveTo>
                    <a:pt x="0" y="16"/>
                  </a:moveTo>
                  <a:lnTo>
                    <a:pt x="2" y="9"/>
                  </a:lnTo>
                  <a:lnTo>
                    <a:pt x="2" y="23"/>
                  </a:lnTo>
                  <a:lnTo>
                    <a:pt x="2" y="22"/>
                  </a:lnTo>
                  <a:lnTo>
                    <a:pt x="3" y="16"/>
                  </a:lnTo>
                  <a:lnTo>
                    <a:pt x="3" y="6"/>
                  </a:lnTo>
                  <a:lnTo>
                    <a:pt x="5" y="19"/>
                  </a:lnTo>
                  <a:lnTo>
                    <a:pt x="5" y="19"/>
                  </a:lnTo>
                  <a:lnTo>
                    <a:pt x="5" y="18"/>
                  </a:lnTo>
                  <a:lnTo>
                    <a:pt x="5" y="19"/>
                  </a:lnTo>
                  <a:lnTo>
                    <a:pt x="7" y="10"/>
                  </a:lnTo>
                  <a:lnTo>
                    <a:pt x="8" y="11"/>
                  </a:lnTo>
                  <a:lnTo>
                    <a:pt x="8" y="10"/>
                  </a:lnTo>
                  <a:lnTo>
                    <a:pt x="9" y="19"/>
                  </a:lnTo>
                  <a:lnTo>
                    <a:pt x="10" y="13"/>
                  </a:lnTo>
                  <a:lnTo>
                    <a:pt x="10" y="15"/>
                  </a:lnTo>
                  <a:lnTo>
                    <a:pt x="11" y="20"/>
                  </a:lnTo>
                  <a:lnTo>
                    <a:pt x="12" y="7"/>
                  </a:lnTo>
                  <a:lnTo>
                    <a:pt x="13" y="14"/>
                  </a:lnTo>
                  <a:lnTo>
                    <a:pt x="13" y="12"/>
                  </a:lnTo>
                  <a:lnTo>
                    <a:pt x="13" y="6"/>
                  </a:lnTo>
                  <a:lnTo>
                    <a:pt x="14" y="31"/>
                  </a:lnTo>
                  <a:lnTo>
                    <a:pt x="15" y="11"/>
                  </a:lnTo>
                  <a:lnTo>
                    <a:pt x="15" y="9"/>
                  </a:lnTo>
                  <a:lnTo>
                    <a:pt x="16" y="21"/>
                  </a:lnTo>
                  <a:lnTo>
                    <a:pt x="17" y="7"/>
                  </a:lnTo>
                  <a:lnTo>
                    <a:pt x="18" y="17"/>
                  </a:lnTo>
                  <a:lnTo>
                    <a:pt x="18" y="15"/>
                  </a:lnTo>
                  <a:lnTo>
                    <a:pt x="18" y="12"/>
                  </a:lnTo>
                  <a:lnTo>
                    <a:pt x="20" y="20"/>
                  </a:lnTo>
                  <a:lnTo>
                    <a:pt x="20" y="20"/>
                  </a:lnTo>
                  <a:lnTo>
                    <a:pt x="20" y="18"/>
                  </a:lnTo>
                  <a:lnTo>
                    <a:pt x="22" y="9"/>
                  </a:lnTo>
                  <a:lnTo>
                    <a:pt x="23" y="13"/>
                  </a:lnTo>
                  <a:lnTo>
                    <a:pt x="23" y="13"/>
                  </a:lnTo>
                  <a:lnTo>
                    <a:pt x="24" y="0"/>
                  </a:lnTo>
                  <a:lnTo>
                    <a:pt x="24" y="28"/>
                  </a:lnTo>
                  <a:lnTo>
                    <a:pt x="25" y="12"/>
                  </a:lnTo>
                  <a:lnTo>
                    <a:pt x="26" y="10"/>
                  </a:lnTo>
                  <a:lnTo>
                    <a:pt x="26" y="9"/>
                  </a:lnTo>
                  <a:lnTo>
                    <a:pt x="26" y="24"/>
                  </a:lnTo>
                  <a:lnTo>
                    <a:pt x="28" y="21"/>
                  </a:lnTo>
                  <a:lnTo>
                    <a:pt x="28" y="26"/>
                  </a:lnTo>
                  <a:lnTo>
                    <a:pt x="28" y="27"/>
                  </a:lnTo>
                  <a:lnTo>
                    <a:pt x="29" y="9"/>
                  </a:lnTo>
                  <a:lnTo>
                    <a:pt x="30" y="16"/>
                  </a:lnTo>
                  <a:lnTo>
                    <a:pt x="31" y="14"/>
                  </a:lnTo>
                  <a:lnTo>
                    <a:pt x="31" y="9"/>
                  </a:lnTo>
                  <a:lnTo>
                    <a:pt x="32" y="23"/>
                  </a:lnTo>
                  <a:lnTo>
                    <a:pt x="33" y="13"/>
                  </a:lnTo>
                  <a:lnTo>
                    <a:pt x="33" y="13"/>
                  </a:lnTo>
                  <a:lnTo>
                    <a:pt x="35" y="10"/>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31" name="Freeform 1015">
              <a:extLst>
                <a:ext uri="{FF2B5EF4-FFF2-40B4-BE49-F238E27FC236}">
                  <a16:creationId xmlns:a16="http://schemas.microsoft.com/office/drawing/2014/main" id="{FAF25D3F-2517-4EDF-9C42-189FC676ACC7}"/>
                </a:ext>
              </a:extLst>
            </p:cNvPr>
            <p:cNvSpPr>
              <a:spLocks/>
            </p:cNvSpPr>
            <p:nvPr/>
          </p:nvSpPr>
          <p:spPr bwMode="auto">
            <a:xfrm>
              <a:off x="2448124" y="2855231"/>
              <a:ext cx="55794" cy="107972"/>
            </a:xfrm>
            <a:custGeom>
              <a:avLst/>
              <a:gdLst>
                <a:gd name="T0" fmla="*/ 0 w 38"/>
                <a:gd name="T1" fmla="*/ 18 h 57"/>
                <a:gd name="T2" fmla="*/ 2 w 38"/>
                <a:gd name="T3" fmla="*/ 15 h 57"/>
                <a:gd name="T4" fmla="*/ 2 w 38"/>
                <a:gd name="T5" fmla="*/ 20 h 57"/>
                <a:gd name="T6" fmla="*/ 2 w 38"/>
                <a:gd name="T7" fmla="*/ 18 h 57"/>
                <a:gd name="T8" fmla="*/ 3 w 38"/>
                <a:gd name="T9" fmla="*/ 19 h 57"/>
                <a:gd name="T10" fmla="*/ 4 w 38"/>
                <a:gd name="T11" fmla="*/ 11 h 57"/>
                <a:gd name="T12" fmla="*/ 4 w 38"/>
                <a:gd name="T13" fmla="*/ 29 h 57"/>
                <a:gd name="T14" fmla="*/ 5 w 38"/>
                <a:gd name="T15" fmla="*/ 20 h 57"/>
                <a:gd name="T16" fmla="*/ 5 w 38"/>
                <a:gd name="T17" fmla="*/ 25 h 57"/>
                <a:gd name="T18" fmla="*/ 7 w 38"/>
                <a:gd name="T19" fmla="*/ 36 h 57"/>
                <a:gd name="T20" fmla="*/ 8 w 38"/>
                <a:gd name="T21" fmla="*/ 0 h 57"/>
                <a:gd name="T22" fmla="*/ 8 w 38"/>
                <a:gd name="T23" fmla="*/ 0 h 57"/>
                <a:gd name="T24" fmla="*/ 9 w 38"/>
                <a:gd name="T25" fmla="*/ 31 h 57"/>
                <a:gd name="T26" fmla="*/ 10 w 38"/>
                <a:gd name="T27" fmla="*/ 14 h 57"/>
                <a:gd name="T28" fmla="*/ 10 w 38"/>
                <a:gd name="T29" fmla="*/ 15 h 57"/>
                <a:gd name="T30" fmla="*/ 11 w 38"/>
                <a:gd name="T31" fmla="*/ 37 h 57"/>
                <a:gd name="T32" fmla="*/ 13 w 38"/>
                <a:gd name="T33" fmla="*/ 23 h 57"/>
                <a:gd name="T34" fmla="*/ 13 w 38"/>
                <a:gd name="T35" fmla="*/ 15 h 57"/>
                <a:gd name="T36" fmla="*/ 13 w 38"/>
                <a:gd name="T37" fmla="*/ 7 h 57"/>
                <a:gd name="T38" fmla="*/ 14 w 38"/>
                <a:gd name="T39" fmla="*/ 23 h 57"/>
                <a:gd name="T40" fmla="*/ 15 w 38"/>
                <a:gd name="T41" fmla="*/ 15 h 57"/>
                <a:gd name="T42" fmla="*/ 15 w 38"/>
                <a:gd name="T43" fmla="*/ 13 h 57"/>
                <a:gd name="T44" fmla="*/ 17 w 38"/>
                <a:gd name="T45" fmla="*/ 33 h 57"/>
                <a:gd name="T46" fmla="*/ 18 w 38"/>
                <a:gd name="T47" fmla="*/ 14 h 57"/>
                <a:gd name="T48" fmla="*/ 18 w 38"/>
                <a:gd name="T49" fmla="*/ 16 h 57"/>
                <a:gd name="T50" fmla="*/ 19 w 38"/>
                <a:gd name="T51" fmla="*/ 5 h 57"/>
                <a:gd name="T52" fmla="*/ 20 w 38"/>
                <a:gd name="T53" fmla="*/ 28 h 57"/>
                <a:gd name="T54" fmla="*/ 20 w 38"/>
                <a:gd name="T55" fmla="*/ 26 h 57"/>
                <a:gd name="T56" fmla="*/ 21 w 38"/>
                <a:gd name="T57" fmla="*/ 25 h 57"/>
                <a:gd name="T58" fmla="*/ 22 w 38"/>
                <a:gd name="T59" fmla="*/ 1 h 57"/>
                <a:gd name="T60" fmla="*/ 22 w 38"/>
                <a:gd name="T61" fmla="*/ 57 h 57"/>
                <a:gd name="T62" fmla="*/ 23 w 38"/>
                <a:gd name="T63" fmla="*/ 4 h 57"/>
                <a:gd name="T64" fmla="*/ 23 w 38"/>
                <a:gd name="T65" fmla="*/ 10 h 57"/>
                <a:gd name="T66" fmla="*/ 25 w 38"/>
                <a:gd name="T67" fmla="*/ 21 h 57"/>
                <a:gd name="T68" fmla="*/ 26 w 38"/>
                <a:gd name="T69" fmla="*/ 24 h 57"/>
                <a:gd name="T70" fmla="*/ 27 w 38"/>
                <a:gd name="T71" fmla="*/ 18 h 57"/>
                <a:gd name="T72" fmla="*/ 28 w 38"/>
                <a:gd name="T73" fmla="*/ 21 h 57"/>
                <a:gd name="T74" fmla="*/ 28 w 38"/>
                <a:gd name="T75" fmla="*/ 22 h 57"/>
                <a:gd name="T76" fmla="*/ 29 w 38"/>
                <a:gd name="T77" fmla="*/ 9 h 57"/>
                <a:gd name="T78" fmla="*/ 31 w 38"/>
                <a:gd name="T79" fmla="*/ 25 h 57"/>
                <a:gd name="T80" fmla="*/ 31 w 38"/>
                <a:gd name="T81" fmla="*/ 23 h 57"/>
                <a:gd name="T82" fmla="*/ 31 w 38"/>
                <a:gd name="T83" fmla="*/ 28 h 57"/>
                <a:gd name="T84" fmla="*/ 33 w 38"/>
                <a:gd name="T85" fmla="*/ 14 h 57"/>
                <a:gd name="T86" fmla="*/ 33 w 38"/>
                <a:gd name="T87" fmla="*/ 16 h 57"/>
                <a:gd name="T88" fmla="*/ 33 w 38"/>
                <a:gd name="T89" fmla="*/ 17 h 57"/>
                <a:gd name="T90" fmla="*/ 35 w 38"/>
                <a:gd name="T91" fmla="*/ 13 h 57"/>
                <a:gd name="T92" fmla="*/ 35 w 38"/>
                <a:gd name="T93" fmla="*/ 32 h 57"/>
                <a:gd name="T94" fmla="*/ 36 w 38"/>
                <a:gd name="T95" fmla="*/ 20 h 57"/>
                <a:gd name="T96" fmla="*/ 36 w 38"/>
                <a:gd name="T97" fmla="*/ 28 h 57"/>
                <a:gd name="T98" fmla="*/ 36 w 38"/>
                <a:gd name="T99" fmla="*/ 34 h 57"/>
                <a:gd name="T100" fmla="*/ 38 w 38"/>
                <a:gd name="T101" fmla="*/ 14 h 57"/>
                <a:gd name="T102" fmla="*/ 38 w 38"/>
                <a:gd name="T103" fmla="*/ 1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57">
                  <a:moveTo>
                    <a:pt x="0" y="18"/>
                  </a:moveTo>
                  <a:lnTo>
                    <a:pt x="2" y="15"/>
                  </a:lnTo>
                  <a:lnTo>
                    <a:pt x="2" y="20"/>
                  </a:lnTo>
                  <a:lnTo>
                    <a:pt x="2" y="18"/>
                  </a:lnTo>
                  <a:lnTo>
                    <a:pt x="3" y="19"/>
                  </a:lnTo>
                  <a:lnTo>
                    <a:pt x="4" y="11"/>
                  </a:lnTo>
                  <a:lnTo>
                    <a:pt x="4" y="29"/>
                  </a:lnTo>
                  <a:lnTo>
                    <a:pt x="5" y="20"/>
                  </a:lnTo>
                  <a:lnTo>
                    <a:pt x="5" y="25"/>
                  </a:lnTo>
                  <a:lnTo>
                    <a:pt x="7" y="36"/>
                  </a:lnTo>
                  <a:lnTo>
                    <a:pt x="8" y="0"/>
                  </a:lnTo>
                  <a:lnTo>
                    <a:pt x="8" y="0"/>
                  </a:lnTo>
                  <a:lnTo>
                    <a:pt x="9" y="31"/>
                  </a:lnTo>
                  <a:lnTo>
                    <a:pt x="10" y="14"/>
                  </a:lnTo>
                  <a:lnTo>
                    <a:pt x="10" y="15"/>
                  </a:lnTo>
                  <a:lnTo>
                    <a:pt x="11" y="37"/>
                  </a:lnTo>
                  <a:lnTo>
                    <a:pt x="13" y="23"/>
                  </a:lnTo>
                  <a:lnTo>
                    <a:pt x="13" y="15"/>
                  </a:lnTo>
                  <a:lnTo>
                    <a:pt x="13" y="7"/>
                  </a:lnTo>
                  <a:lnTo>
                    <a:pt x="14" y="23"/>
                  </a:lnTo>
                  <a:lnTo>
                    <a:pt x="15" y="15"/>
                  </a:lnTo>
                  <a:lnTo>
                    <a:pt x="15" y="13"/>
                  </a:lnTo>
                  <a:lnTo>
                    <a:pt x="17" y="33"/>
                  </a:lnTo>
                  <a:lnTo>
                    <a:pt x="18" y="14"/>
                  </a:lnTo>
                  <a:lnTo>
                    <a:pt x="18" y="16"/>
                  </a:lnTo>
                  <a:lnTo>
                    <a:pt x="19" y="5"/>
                  </a:lnTo>
                  <a:lnTo>
                    <a:pt x="20" y="28"/>
                  </a:lnTo>
                  <a:lnTo>
                    <a:pt x="20" y="26"/>
                  </a:lnTo>
                  <a:lnTo>
                    <a:pt x="21" y="25"/>
                  </a:lnTo>
                  <a:lnTo>
                    <a:pt x="22" y="1"/>
                  </a:lnTo>
                  <a:lnTo>
                    <a:pt x="22" y="57"/>
                  </a:lnTo>
                  <a:lnTo>
                    <a:pt x="23" y="4"/>
                  </a:lnTo>
                  <a:lnTo>
                    <a:pt x="23" y="10"/>
                  </a:lnTo>
                  <a:lnTo>
                    <a:pt x="25" y="21"/>
                  </a:lnTo>
                  <a:lnTo>
                    <a:pt x="26" y="24"/>
                  </a:lnTo>
                  <a:lnTo>
                    <a:pt x="27" y="18"/>
                  </a:lnTo>
                  <a:lnTo>
                    <a:pt x="28" y="21"/>
                  </a:lnTo>
                  <a:lnTo>
                    <a:pt x="28" y="22"/>
                  </a:lnTo>
                  <a:lnTo>
                    <a:pt x="29" y="9"/>
                  </a:lnTo>
                  <a:lnTo>
                    <a:pt x="31" y="25"/>
                  </a:lnTo>
                  <a:lnTo>
                    <a:pt x="31" y="23"/>
                  </a:lnTo>
                  <a:lnTo>
                    <a:pt x="31" y="28"/>
                  </a:lnTo>
                  <a:lnTo>
                    <a:pt x="33" y="14"/>
                  </a:lnTo>
                  <a:lnTo>
                    <a:pt x="33" y="16"/>
                  </a:lnTo>
                  <a:lnTo>
                    <a:pt x="33" y="17"/>
                  </a:lnTo>
                  <a:lnTo>
                    <a:pt x="35" y="13"/>
                  </a:lnTo>
                  <a:lnTo>
                    <a:pt x="35" y="32"/>
                  </a:lnTo>
                  <a:lnTo>
                    <a:pt x="36" y="20"/>
                  </a:lnTo>
                  <a:lnTo>
                    <a:pt x="36" y="28"/>
                  </a:lnTo>
                  <a:lnTo>
                    <a:pt x="36" y="34"/>
                  </a:lnTo>
                  <a:lnTo>
                    <a:pt x="38" y="14"/>
                  </a:lnTo>
                  <a:lnTo>
                    <a:pt x="38" y="15"/>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32" name="Freeform 1016">
              <a:extLst>
                <a:ext uri="{FF2B5EF4-FFF2-40B4-BE49-F238E27FC236}">
                  <a16:creationId xmlns:a16="http://schemas.microsoft.com/office/drawing/2014/main" id="{79460228-22A9-47FE-B1BD-1F4D89ED36BB}"/>
                </a:ext>
              </a:extLst>
            </p:cNvPr>
            <p:cNvSpPr>
              <a:spLocks/>
            </p:cNvSpPr>
            <p:nvPr/>
          </p:nvSpPr>
          <p:spPr bwMode="auto">
            <a:xfrm>
              <a:off x="2503918" y="2866595"/>
              <a:ext cx="49921" cy="77664"/>
            </a:xfrm>
            <a:custGeom>
              <a:avLst/>
              <a:gdLst>
                <a:gd name="T0" fmla="*/ 0 w 34"/>
                <a:gd name="T1" fmla="*/ 8 h 41"/>
                <a:gd name="T2" fmla="*/ 0 w 34"/>
                <a:gd name="T3" fmla="*/ 9 h 41"/>
                <a:gd name="T4" fmla="*/ 0 w 34"/>
                <a:gd name="T5" fmla="*/ 9 h 41"/>
                <a:gd name="T6" fmla="*/ 2 w 34"/>
                <a:gd name="T7" fmla="*/ 9 h 41"/>
                <a:gd name="T8" fmla="*/ 2 w 34"/>
                <a:gd name="T9" fmla="*/ 31 h 41"/>
                <a:gd name="T10" fmla="*/ 3 w 34"/>
                <a:gd name="T11" fmla="*/ 12 h 41"/>
                <a:gd name="T12" fmla="*/ 3 w 34"/>
                <a:gd name="T13" fmla="*/ 9 h 41"/>
                <a:gd name="T14" fmla="*/ 3 w 34"/>
                <a:gd name="T15" fmla="*/ 8 h 41"/>
                <a:gd name="T16" fmla="*/ 4 w 34"/>
                <a:gd name="T17" fmla="*/ 16 h 41"/>
                <a:gd name="T18" fmla="*/ 5 w 34"/>
                <a:gd name="T19" fmla="*/ 11 h 41"/>
                <a:gd name="T20" fmla="*/ 6 w 34"/>
                <a:gd name="T21" fmla="*/ 12 h 41"/>
                <a:gd name="T22" fmla="*/ 7 w 34"/>
                <a:gd name="T23" fmla="*/ 41 h 41"/>
                <a:gd name="T24" fmla="*/ 8 w 34"/>
                <a:gd name="T25" fmla="*/ 0 h 41"/>
                <a:gd name="T26" fmla="*/ 8 w 34"/>
                <a:gd name="T27" fmla="*/ 8 h 41"/>
                <a:gd name="T28" fmla="*/ 8 w 34"/>
                <a:gd name="T29" fmla="*/ 9 h 41"/>
                <a:gd name="T30" fmla="*/ 10 w 34"/>
                <a:gd name="T31" fmla="*/ 4 h 41"/>
                <a:gd name="T32" fmla="*/ 10 w 34"/>
                <a:gd name="T33" fmla="*/ 18 h 41"/>
                <a:gd name="T34" fmla="*/ 11 w 34"/>
                <a:gd name="T35" fmla="*/ 26 h 41"/>
                <a:gd name="T36" fmla="*/ 11 w 34"/>
                <a:gd name="T37" fmla="*/ 36 h 41"/>
                <a:gd name="T38" fmla="*/ 12 w 34"/>
                <a:gd name="T39" fmla="*/ 8 h 41"/>
                <a:gd name="T40" fmla="*/ 13 w 34"/>
                <a:gd name="T41" fmla="*/ 12 h 41"/>
                <a:gd name="T42" fmla="*/ 13 w 34"/>
                <a:gd name="T43" fmla="*/ 6 h 41"/>
                <a:gd name="T44" fmla="*/ 14 w 34"/>
                <a:gd name="T45" fmla="*/ 0 h 41"/>
                <a:gd name="T46" fmla="*/ 15 w 34"/>
                <a:gd name="T47" fmla="*/ 25 h 41"/>
                <a:gd name="T48" fmla="*/ 15 w 34"/>
                <a:gd name="T49" fmla="*/ 24 h 41"/>
                <a:gd name="T50" fmla="*/ 16 w 34"/>
                <a:gd name="T51" fmla="*/ 19 h 41"/>
                <a:gd name="T52" fmla="*/ 17 w 34"/>
                <a:gd name="T53" fmla="*/ 7 h 41"/>
                <a:gd name="T54" fmla="*/ 18 w 34"/>
                <a:gd name="T55" fmla="*/ 32 h 41"/>
                <a:gd name="T56" fmla="*/ 18 w 34"/>
                <a:gd name="T57" fmla="*/ 24 h 41"/>
                <a:gd name="T58" fmla="*/ 18 w 34"/>
                <a:gd name="T59" fmla="*/ 12 h 41"/>
                <a:gd name="T60" fmla="*/ 18 w 34"/>
                <a:gd name="T61" fmla="*/ 4 h 41"/>
                <a:gd name="T62" fmla="*/ 19 w 34"/>
                <a:gd name="T63" fmla="*/ 19 h 41"/>
                <a:gd name="T64" fmla="*/ 21 w 34"/>
                <a:gd name="T65" fmla="*/ 11 h 41"/>
                <a:gd name="T66" fmla="*/ 21 w 34"/>
                <a:gd name="T67" fmla="*/ 15 h 41"/>
                <a:gd name="T68" fmla="*/ 22 w 34"/>
                <a:gd name="T69" fmla="*/ 23 h 41"/>
                <a:gd name="T70" fmla="*/ 23 w 34"/>
                <a:gd name="T71" fmla="*/ 8 h 41"/>
                <a:gd name="T72" fmla="*/ 23 w 34"/>
                <a:gd name="T73" fmla="*/ 10 h 41"/>
                <a:gd name="T74" fmla="*/ 25 w 34"/>
                <a:gd name="T75" fmla="*/ 1 h 41"/>
                <a:gd name="T76" fmla="*/ 25 w 34"/>
                <a:gd name="T77" fmla="*/ 18 h 41"/>
                <a:gd name="T78" fmla="*/ 26 w 34"/>
                <a:gd name="T79" fmla="*/ 7 h 41"/>
                <a:gd name="T80" fmla="*/ 26 w 34"/>
                <a:gd name="T81" fmla="*/ 8 h 41"/>
                <a:gd name="T82" fmla="*/ 27 w 34"/>
                <a:gd name="T83" fmla="*/ 22 h 41"/>
                <a:gd name="T84" fmla="*/ 28 w 34"/>
                <a:gd name="T85" fmla="*/ 11 h 41"/>
                <a:gd name="T86" fmla="*/ 28 w 34"/>
                <a:gd name="T87" fmla="*/ 10 h 41"/>
                <a:gd name="T88" fmla="*/ 30 w 34"/>
                <a:gd name="T89" fmla="*/ 19 h 41"/>
                <a:gd name="T90" fmla="*/ 30 w 34"/>
                <a:gd name="T91" fmla="*/ 2 h 41"/>
                <a:gd name="T92" fmla="*/ 31 w 34"/>
                <a:gd name="T93" fmla="*/ 2 h 41"/>
                <a:gd name="T94" fmla="*/ 31 w 34"/>
                <a:gd name="T95" fmla="*/ 8 h 41"/>
                <a:gd name="T96" fmla="*/ 33 w 34"/>
                <a:gd name="T97" fmla="*/ 22 h 41"/>
                <a:gd name="T98" fmla="*/ 33 w 34"/>
                <a:gd name="T99" fmla="*/ 16 h 41"/>
                <a:gd name="T100" fmla="*/ 34 w 34"/>
                <a:gd name="T101" fmla="*/ 16 h 41"/>
                <a:gd name="T102" fmla="*/ 34 w 34"/>
                <a:gd name="T103" fmla="*/ 2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 h="41">
                  <a:moveTo>
                    <a:pt x="0" y="8"/>
                  </a:moveTo>
                  <a:lnTo>
                    <a:pt x="0" y="9"/>
                  </a:lnTo>
                  <a:lnTo>
                    <a:pt x="0" y="9"/>
                  </a:lnTo>
                  <a:lnTo>
                    <a:pt x="2" y="9"/>
                  </a:lnTo>
                  <a:lnTo>
                    <a:pt x="2" y="31"/>
                  </a:lnTo>
                  <a:lnTo>
                    <a:pt x="3" y="12"/>
                  </a:lnTo>
                  <a:lnTo>
                    <a:pt x="3" y="9"/>
                  </a:lnTo>
                  <a:lnTo>
                    <a:pt x="3" y="8"/>
                  </a:lnTo>
                  <a:lnTo>
                    <a:pt x="4" y="16"/>
                  </a:lnTo>
                  <a:lnTo>
                    <a:pt x="5" y="11"/>
                  </a:lnTo>
                  <a:lnTo>
                    <a:pt x="6" y="12"/>
                  </a:lnTo>
                  <a:lnTo>
                    <a:pt x="7" y="41"/>
                  </a:lnTo>
                  <a:lnTo>
                    <a:pt x="8" y="0"/>
                  </a:lnTo>
                  <a:lnTo>
                    <a:pt x="8" y="8"/>
                  </a:lnTo>
                  <a:lnTo>
                    <a:pt x="8" y="9"/>
                  </a:lnTo>
                  <a:lnTo>
                    <a:pt x="10" y="4"/>
                  </a:lnTo>
                  <a:lnTo>
                    <a:pt x="10" y="18"/>
                  </a:lnTo>
                  <a:lnTo>
                    <a:pt x="11" y="26"/>
                  </a:lnTo>
                  <a:lnTo>
                    <a:pt x="11" y="36"/>
                  </a:lnTo>
                  <a:lnTo>
                    <a:pt x="12" y="8"/>
                  </a:lnTo>
                  <a:lnTo>
                    <a:pt x="13" y="12"/>
                  </a:lnTo>
                  <a:lnTo>
                    <a:pt x="13" y="6"/>
                  </a:lnTo>
                  <a:lnTo>
                    <a:pt x="14" y="0"/>
                  </a:lnTo>
                  <a:lnTo>
                    <a:pt x="15" y="25"/>
                  </a:lnTo>
                  <a:lnTo>
                    <a:pt x="15" y="24"/>
                  </a:lnTo>
                  <a:lnTo>
                    <a:pt x="16" y="19"/>
                  </a:lnTo>
                  <a:lnTo>
                    <a:pt x="17" y="7"/>
                  </a:lnTo>
                  <a:lnTo>
                    <a:pt x="18" y="32"/>
                  </a:lnTo>
                  <a:lnTo>
                    <a:pt x="18" y="24"/>
                  </a:lnTo>
                  <a:lnTo>
                    <a:pt x="18" y="12"/>
                  </a:lnTo>
                  <a:lnTo>
                    <a:pt x="18" y="4"/>
                  </a:lnTo>
                  <a:lnTo>
                    <a:pt x="19" y="19"/>
                  </a:lnTo>
                  <a:lnTo>
                    <a:pt x="21" y="11"/>
                  </a:lnTo>
                  <a:lnTo>
                    <a:pt x="21" y="15"/>
                  </a:lnTo>
                  <a:lnTo>
                    <a:pt x="22" y="23"/>
                  </a:lnTo>
                  <a:lnTo>
                    <a:pt x="23" y="8"/>
                  </a:lnTo>
                  <a:lnTo>
                    <a:pt x="23" y="10"/>
                  </a:lnTo>
                  <a:lnTo>
                    <a:pt x="25" y="1"/>
                  </a:lnTo>
                  <a:lnTo>
                    <a:pt x="25" y="18"/>
                  </a:lnTo>
                  <a:lnTo>
                    <a:pt x="26" y="7"/>
                  </a:lnTo>
                  <a:lnTo>
                    <a:pt x="26" y="8"/>
                  </a:lnTo>
                  <a:lnTo>
                    <a:pt x="27" y="22"/>
                  </a:lnTo>
                  <a:lnTo>
                    <a:pt x="28" y="11"/>
                  </a:lnTo>
                  <a:lnTo>
                    <a:pt x="28" y="10"/>
                  </a:lnTo>
                  <a:lnTo>
                    <a:pt x="30" y="19"/>
                  </a:lnTo>
                  <a:lnTo>
                    <a:pt x="30" y="2"/>
                  </a:lnTo>
                  <a:lnTo>
                    <a:pt x="31" y="2"/>
                  </a:lnTo>
                  <a:lnTo>
                    <a:pt x="31" y="8"/>
                  </a:lnTo>
                  <a:lnTo>
                    <a:pt x="33" y="22"/>
                  </a:lnTo>
                  <a:lnTo>
                    <a:pt x="33" y="16"/>
                  </a:lnTo>
                  <a:lnTo>
                    <a:pt x="34" y="16"/>
                  </a:lnTo>
                  <a:lnTo>
                    <a:pt x="34" y="21"/>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33" name="Freeform 1017">
              <a:extLst>
                <a:ext uri="{FF2B5EF4-FFF2-40B4-BE49-F238E27FC236}">
                  <a16:creationId xmlns:a16="http://schemas.microsoft.com/office/drawing/2014/main" id="{F6236832-E61D-4F64-BD4B-FA7B1326253E}"/>
                </a:ext>
              </a:extLst>
            </p:cNvPr>
            <p:cNvSpPr>
              <a:spLocks/>
            </p:cNvSpPr>
            <p:nvPr/>
          </p:nvSpPr>
          <p:spPr bwMode="auto">
            <a:xfrm>
              <a:off x="2553838" y="2868488"/>
              <a:ext cx="51389" cy="37885"/>
            </a:xfrm>
            <a:custGeom>
              <a:avLst/>
              <a:gdLst>
                <a:gd name="T0" fmla="*/ 0 w 35"/>
                <a:gd name="T1" fmla="*/ 15 h 20"/>
                <a:gd name="T2" fmla="*/ 0 w 35"/>
                <a:gd name="T3" fmla="*/ 20 h 20"/>
                <a:gd name="T4" fmla="*/ 1 w 35"/>
                <a:gd name="T5" fmla="*/ 0 h 20"/>
                <a:gd name="T6" fmla="*/ 2 w 35"/>
                <a:gd name="T7" fmla="*/ 12 h 20"/>
                <a:gd name="T8" fmla="*/ 2 w 35"/>
                <a:gd name="T9" fmla="*/ 11 h 20"/>
                <a:gd name="T10" fmla="*/ 3 w 35"/>
                <a:gd name="T11" fmla="*/ 5 h 20"/>
                <a:gd name="T12" fmla="*/ 4 w 35"/>
                <a:gd name="T13" fmla="*/ 17 h 20"/>
                <a:gd name="T14" fmla="*/ 4 w 35"/>
                <a:gd name="T15" fmla="*/ 15 h 20"/>
                <a:gd name="T16" fmla="*/ 5 w 35"/>
                <a:gd name="T17" fmla="*/ 17 h 20"/>
                <a:gd name="T18" fmla="*/ 5 w 35"/>
                <a:gd name="T19" fmla="*/ 19 h 20"/>
                <a:gd name="T20" fmla="*/ 7 w 35"/>
                <a:gd name="T21" fmla="*/ 9 h 20"/>
                <a:gd name="T22" fmla="*/ 7 w 35"/>
                <a:gd name="T23" fmla="*/ 13 h 20"/>
                <a:gd name="T24" fmla="*/ 7 w 35"/>
                <a:gd name="T25" fmla="*/ 14 h 20"/>
                <a:gd name="T26" fmla="*/ 8 w 35"/>
                <a:gd name="T27" fmla="*/ 6 h 20"/>
                <a:gd name="T28" fmla="*/ 8 w 35"/>
                <a:gd name="T29" fmla="*/ 15 h 20"/>
                <a:gd name="T30" fmla="*/ 9 w 35"/>
                <a:gd name="T31" fmla="*/ 10 h 20"/>
                <a:gd name="T32" fmla="*/ 10 w 35"/>
                <a:gd name="T33" fmla="*/ 11 h 20"/>
                <a:gd name="T34" fmla="*/ 12 w 35"/>
                <a:gd name="T35" fmla="*/ 20 h 20"/>
                <a:gd name="T36" fmla="*/ 12 w 35"/>
                <a:gd name="T37" fmla="*/ 18 h 20"/>
                <a:gd name="T38" fmla="*/ 12 w 35"/>
                <a:gd name="T39" fmla="*/ 15 h 20"/>
                <a:gd name="T40" fmla="*/ 13 w 35"/>
                <a:gd name="T41" fmla="*/ 15 h 20"/>
                <a:gd name="T42" fmla="*/ 13 w 35"/>
                <a:gd name="T43" fmla="*/ 8 h 20"/>
                <a:gd name="T44" fmla="*/ 15 w 35"/>
                <a:gd name="T45" fmla="*/ 8 h 20"/>
                <a:gd name="T46" fmla="*/ 15 w 35"/>
                <a:gd name="T47" fmla="*/ 9 h 20"/>
                <a:gd name="T48" fmla="*/ 17 w 35"/>
                <a:gd name="T49" fmla="*/ 17 h 20"/>
                <a:gd name="T50" fmla="*/ 17 w 35"/>
                <a:gd name="T51" fmla="*/ 17 h 20"/>
                <a:gd name="T52" fmla="*/ 18 w 35"/>
                <a:gd name="T53" fmla="*/ 19 h 20"/>
                <a:gd name="T54" fmla="*/ 19 w 35"/>
                <a:gd name="T55" fmla="*/ 8 h 20"/>
                <a:gd name="T56" fmla="*/ 20 w 35"/>
                <a:gd name="T57" fmla="*/ 9 h 20"/>
                <a:gd name="T58" fmla="*/ 20 w 35"/>
                <a:gd name="T59" fmla="*/ 7 h 20"/>
                <a:gd name="T60" fmla="*/ 22 w 35"/>
                <a:gd name="T61" fmla="*/ 18 h 20"/>
                <a:gd name="T62" fmla="*/ 22 w 35"/>
                <a:gd name="T63" fmla="*/ 18 h 20"/>
                <a:gd name="T64" fmla="*/ 22 w 35"/>
                <a:gd name="T65" fmla="*/ 18 h 20"/>
                <a:gd name="T66" fmla="*/ 23 w 35"/>
                <a:gd name="T67" fmla="*/ 19 h 20"/>
                <a:gd name="T68" fmla="*/ 25 w 35"/>
                <a:gd name="T69" fmla="*/ 8 h 20"/>
                <a:gd name="T70" fmla="*/ 25 w 35"/>
                <a:gd name="T71" fmla="*/ 10 h 20"/>
                <a:gd name="T72" fmla="*/ 25 w 35"/>
                <a:gd name="T73" fmla="*/ 11 h 20"/>
                <a:gd name="T74" fmla="*/ 25 w 35"/>
                <a:gd name="T75" fmla="*/ 11 h 20"/>
                <a:gd name="T76" fmla="*/ 27 w 35"/>
                <a:gd name="T77" fmla="*/ 19 h 20"/>
                <a:gd name="T78" fmla="*/ 27 w 35"/>
                <a:gd name="T79" fmla="*/ 13 h 20"/>
                <a:gd name="T80" fmla="*/ 28 w 35"/>
                <a:gd name="T81" fmla="*/ 12 h 20"/>
                <a:gd name="T82" fmla="*/ 28 w 35"/>
                <a:gd name="T83" fmla="*/ 13 h 20"/>
                <a:gd name="T84" fmla="*/ 29 w 35"/>
                <a:gd name="T85" fmla="*/ 8 h 20"/>
                <a:gd name="T86" fmla="*/ 30 w 35"/>
                <a:gd name="T87" fmla="*/ 12 h 20"/>
                <a:gd name="T88" fmla="*/ 30 w 35"/>
                <a:gd name="T89" fmla="*/ 11 h 20"/>
                <a:gd name="T90" fmla="*/ 31 w 35"/>
                <a:gd name="T91" fmla="*/ 10 h 20"/>
                <a:gd name="T92" fmla="*/ 31 w 35"/>
                <a:gd name="T93" fmla="*/ 19 h 20"/>
                <a:gd name="T94" fmla="*/ 32 w 35"/>
                <a:gd name="T95" fmla="*/ 15 h 20"/>
                <a:gd name="T96" fmla="*/ 33 w 35"/>
                <a:gd name="T97" fmla="*/ 13 h 20"/>
                <a:gd name="T98" fmla="*/ 33 w 35"/>
                <a:gd name="T99" fmla="*/ 6 h 20"/>
                <a:gd name="T100" fmla="*/ 35 w 35"/>
                <a:gd name="T101" fmla="*/ 15 h 20"/>
                <a:gd name="T102" fmla="*/ 35 w 35"/>
                <a:gd name="T103" fmla="*/ 1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 h="20">
                  <a:moveTo>
                    <a:pt x="0" y="15"/>
                  </a:moveTo>
                  <a:lnTo>
                    <a:pt x="0" y="20"/>
                  </a:lnTo>
                  <a:lnTo>
                    <a:pt x="1" y="0"/>
                  </a:lnTo>
                  <a:lnTo>
                    <a:pt x="2" y="12"/>
                  </a:lnTo>
                  <a:lnTo>
                    <a:pt x="2" y="11"/>
                  </a:lnTo>
                  <a:lnTo>
                    <a:pt x="3" y="5"/>
                  </a:lnTo>
                  <a:lnTo>
                    <a:pt x="4" y="17"/>
                  </a:lnTo>
                  <a:lnTo>
                    <a:pt x="4" y="15"/>
                  </a:lnTo>
                  <a:lnTo>
                    <a:pt x="5" y="17"/>
                  </a:lnTo>
                  <a:lnTo>
                    <a:pt x="5" y="19"/>
                  </a:lnTo>
                  <a:lnTo>
                    <a:pt x="7" y="9"/>
                  </a:lnTo>
                  <a:lnTo>
                    <a:pt x="7" y="13"/>
                  </a:lnTo>
                  <a:lnTo>
                    <a:pt x="7" y="14"/>
                  </a:lnTo>
                  <a:lnTo>
                    <a:pt x="8" y="6"/>
                  </a:lnTo>
                  <a:lnTo>
                    <a:pt x="8" y="15"/>
                  </a:lnTo>
                  <a:lnTo>
                    <a:pt x="9" y="10"/>
                  </a:lnTo>
                  <a:lnTo>
                    <a:pt x="10" y="11"/>
                  </a:lnTo>
                  <a:lnTo>
                    <a:pt x="12" y="20"/>
                  </a:lnTo>
                  <a:lnTo>
                    <a:pt x="12" y="18"/>
                  </a:lnTo>
                  <a:lnTo>
                    <a:pt x="12" y="15"/>
                  </a:lnTo>
                  <a:lnTo>
                    <a:pt x="13" y="15"/>
                  </a:lnTo>
                  <a:lnTo>
                    <a:pt x="13" y="8"/>
                  </a:lnTo>
                  <a:lnTo>
                    <a:pt x="15" y="8"/>
                  </a:lnTo>
                  <a:lnTo>
                    <a:pt x="15" y="9"/>
                  </a:lnTo>
                  <a:lnTo>
                    <a:pt x="17" y="17"/>
                  </a:lnTo>
                  <a:lnTo>
                    <a:pt x="17" y="17"/>
                  </a:lnTo>
                  <a:lnTo>
                    <a:pt x="18" y="19"/>
                  </a:lnTo>
                  <a:lnTo>
                    <a:pt x="19" y="8"/>
                  </a:lnTo>
                  <a:lnTo>
                    <a:pt x="20" y="9"/>
                  </a:lnTo>
                  <a:lnTo>
                    <a:pt x="20" y="7"/>
                  </a:lnTo>
                  <a:lnTo>
                    <a:pt x="22" y="18"/>
                  </a:lnTo>
                  <a:lnTo>
                    <a:pt x="22" y="18"/>
                  </a:lnTo>
                  <a:lnTo>
                    <a:pt x="22" y="18"/>
                  </a:lnTo>
                  <a:lnTo>
                    <a:pt x="23" y="19"/>
                  </a:lnTo>
                  <a:lnTo>
                    <a:pt x="25" y="8"/>
                  </a:lnTo>
                  <a:lnTo>
                    <a:pt x="25" y="10"/>
                  </a:lnTo>
                  <a:lnTo>
                    <a:pt x="25" y="11"/>
                  </a:lnTo>
                  <a:lnTo>
                    <a:pt x="25" y="11"/>
                  </a:lnTo>
                  <a:lnTo>
                    <a:pt x="27" y="19"/>
                  </a:lnTo>
                  <a:lnTo>
                    <a:pt x="27" y="13"/>
                  </a:lnTo>
                  <a:lnTo>
                    <a:pt x="28" y="12"/>
                  </a:lnTo>
                  <a:lnTo>
                    <a:pt x="28" y="13"/>
                  </a:lnTo>
                  <a:lnTo>
                    <a:pt x="29" y="8"/>
                  </a:lnTo>
                  <a:lnTo>
                    <a:pt x="30" y="12"/>
                  </a:lnTo>
                  <a:lnTo>
                    <a:pt x="30" y="11"/>
                  </a:lnTo>
                  <a:lnTo>
                    <a:pt x="31" y="10"/>
                  </a:lnTo>
                  <a:lnTo>
                    <a:pt x="31" y="19"/>
                  </a:lnTo>
                  <a:lnTo>
                    <a:pt x="32" y="15"/>
                  </a:lnTo>
                  <a:lnTo>
                    <a:pt x="33" y="13"/>
                  </a:lnTo>
                  <a:lnTo>
                    <a:pt x="33" y="6"/>
                  </a:lnTo>
                  <a:lnTo>
                    <a:pt x="35" y="15"/>
                  </a:lnTo>
                  <a:lnTo>
                    <a:pt x="35" y="14"/>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34" name="Freeform 1018">
              <a:extLst>
                <a:ext uri="{FF2B5EF4-FFF2-40B4-BE49-F238E27FC236}">
                  <a16:creationId xmlns:a16="http://schemas.microsoft.com/office/drawing/2014/main" id="{09C46780-3960-49E4-AF62-F77CF162FFBF}"/>
                </a:ext>
              </a:extLst>
            </p:cNvPr>
            <p:cNvSpPr>
              <a:spLocks/>
            </p:cNvSpPr>
            <p:nvPr/>
          </p:nvSpPr>
          <p:spPr bwMode="auto">
            <a:xfrm>
              <a:off x="2605228" y="2860911"/>
              <a:ext cx="55794" cy="64403"/>
            </a:xfrm>
            <a:custGeom>
              <a:avLst/>
              <a:gdLst>
                <a:gd name="T0" fmla="*/ 0 w 38"/>
                <a:gd name="T1" fmla="*/ 19 h 34"/>
                <a:gd name="T2" fmla="*/ 0 w 38"/>
                <a:gd name="T3" fmla="*/ 18 h 34"/>
                <a:gd name="T4" fmla="*/ 2 w 38"/>
                <a:gd name="T5" fmla="*/ 21 h 34"/>
                <a:gd name="T6" fmla="*/ 3 w 38"/>
                <a:gd name="T7" fmla="*/ 16 h 34"/>
                <a:gd name="T8" fmla="*/ 3 w 38"/>
                <a:gd name="T9" fmla="*/ 15 h 34"/>
                <a:gd name="T10" fmla="*/ 4 w 38"/>
                <a:gd name="T11" fmla="*/ 11 h 34"/>
                <a:gd name="T12" fmla="*/ 5 w 38"/>
                <a:gd name="T13" fmla="*/ 18 h 34"/>
                <a:gd name="T14" fmla="*/ 5 w 38"/>
                <a:gd name="T15" fmla="*/ 18 h 34"/>
                <a:gd name="T16" fmla="*/ 6 w 38"/>
                <a:gd name="T17" fmla="*/ 23 h 34"/>
                <a:gd name="T18" fmla="*/ 7 w 38"/>
                <a:gd name="T19" fmla="*/ 11 h 34"/>
                <a:gd name="T20" fmla="*/ 8 w 38"/>
                <a:gd name="T21" fmla="*/ 14 h 34"/>
                <a:gd name="T22" fmla="*/ 8 w 38"/>
                <a:gd name="T23" fmla="*/ 13 h 34"/>
                <a:gd name="T24" fmla="*/ 8 w 38"/>
                <a:gd name="T25" fmla="*/ 11 h 34"/>
                <a:gd name="T26" fmla="*/ 10 w 38"/>
                <a:gd name="T27" fmla="*/ 24 h 34"/>
                <a:gd name="T28" fmla="*/ 10 w 38"/>
                <a:gd name="T29" fmla="*/ 18 h 34"/>
                <a:gd name="T30" fmla="*/ 10 w 38"/>
                <a:gd name="T31" fmla="*/ 19 h 34"/>
                <a:gd name="T32" fmla="*/ 10 w 38"/>
                <a:gd name="T33" fmla="*/ 21 h 34"/>
                <a:gd name="T34" fmla="*/ 12 w 38"/>
                <a:gd name="T35" fmla="*/ 11 h 34"/>
                <a:gd name="T36" fmla="*/ 13 w 38"/>
                <a:gd name="T37" fmla="*/ 14 h 34"/>
                <a:gd name="T38" fmla="*/ 13 w 38"/>
                <a:gd name="T39" fmla="*/ 14 h 34"/>
                <a:gd name="T40" fmla="*/ 13 w 38"/>
                <a:gd name="T41" fmla="*/ 12 h 34"/>
                <a:gd name="T42" fmla="*/ 14 w 38"/>
                <a:gd name="T43" fmla="*/ 24 h 34"/>
                <a:gd name="T44" fmla="*/ 15 w 38"/>
                <a:gd name="T45" fmla="*/ 21 h 34"/>
                <a:gd name="T46" fmla="*/ 16 w 38"/>
                <a:gd name="T47" fmla="*/ 20 h 34"/>
                <a:gd name="T48" fmla="*/ 17 w 38"/>
                <a:gd name="T49" fmla="*/ 14 h 34"/>
                <a:gd name="T50" fmla="*/ 18 w 38"/>
                <a:gd name="T51" fmla="*/ 18 h 34"/>
                <a:gd name="T52" fmla="*/ 18 w 38"/>
                <a:gd name="T53" fmla="*/ 20 h 34"/>
                <a:gd name="T54" fmla="*/ 19 w 38"/>
                <a:gd name="T55" fmla="*/ 8 h 34"/>
                <a:gd name="T56" fmla="*/ 20 w 38"/>
                <a:gd name="T57" fmla="*/ 23 h 34"/>
                <a:gd name="T58" fmla="*/ 20 w 38"/>
                <a:gd name="T59" fmla="*/ 20 h 34"/>
                <a:gd name="T60" fmla="*/ 21 w 38"/>
                <a:gd name="T61" fmla="*/ 21 h 34"/>
                <a:gd name="T62" fmla="*/ 23 w 38"/>
                <a:gd name="T63" fmla="*/ 10 h 34"/>
                <a:gd name="T64" fmla="*/ 23 w 38"/>
                <a:gd name="T65" fmla="*/ 11 h 34"/>
                <a:gd name="T66" fmla="*/ 23 w 38"/>
                <a:gd name="T67" fmla="*/ 13 h 34"/>
                <a:gd name="T68" fmla="*/ 23 w 38"/>
                <a:gd name="T69" fmla="*/ 10 h 34"/>
                <a:gd name="T70" fmla="*/ 24 w 38"/>
                <a:gd name="T71" fmla="*/ 22 h 34"/>
                <a:gd name="T72" fmla="*/ 25 w 38"/>
                <a:gd name="T73" fmla="*/ 18 h 34"/>
                <a:gd name="T74" fmla="*/ 26 w 38"/>
                <a:gd name="T75" fmla="*/ 17 h 34"/>
                <a:gd name="T76" fmla="*/ 26 w 38"/>
                <a:gd name="T77" fmla="*/ 20 h 34"/>
                <a:gd name="T78" fmla="*/ 28 w 38"/>
                <a:gd name="T79" fmla="*/ 12 h 34"/>
                <a:gd name="T80" fmla="*/ 28 w 38"/>
                <a:gd name="T81" fmla="*/ 13 h 34"/>
                <a:gd name="T82" fmla="*/ 30 w 38"/>
                <a:gd name="T83" fmla="*/ 19 h 34"/>
                <a:gd name="T84" fmla="*/ 31 w 38"/>
                <a:gd name="T85" fmla="*/ 16 h 34"/>
                <a:gd name="T86" fmla="*/ 31 w 38"/>
                <a:gd name="T87" fmla="*/ 18 h 34"/>
                <a:gd name="T88" fmla="*/ 31 w 38"/>
                <a:gd name="T89" fmla="*/ 14 h 34"/>
                <a:gd name="T90" fmla="*/ 33 w 38"/>
                <a:gd name="T91" fmla="*/ 34 h 34"/>
                <a:gd name="T92" fmla="*/ 33 w 38"/>
                <a:gd name="T93" fmla="*/ 28 h 34"/>
                <a:gd name="T94" fmla="*/ 34 w 38"/>
                <a:gd name="T95" fmla="*/ 0 h 34"/>
                <a:gd name="T96" fmla="*/ 36 w 38"/>
                <a:gd name="T97" fmla="*/ 30 h 34"/>
                <a:gd name="T98" fmla="*/ 36 w 38"/>
                <a:gd name="T99" fmla="*/ 28 h 34"/>
                <a:gd name="T100" fmla="*/ 37 w 38"/>
                <a:gd name="T101" fmla="*/ 10 h 34"/>
                <a:gd name="T102" fmla="*/ 38 w 38"/>
                <a:gd name="T10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34">
                  <a:moveTo>
                    <a:pt x="0" y="19"/>
                  </a:moveTo>
                  <a:lnTo>
                    <a:pt x="0" y="18"/>
                  </a:lnTo>
                  <a:lnTo>
                    <a:pt x="2" y="21"/>
                  </a:lnTo>
                  <a:lnTo>
                    <a:pt x="3" y="16"/>
                  </a:lnTo>
                  <a:lnTo>
                    <a:pt x="3" y="15"/>
                  </a:lnTo>
                  <a:lnTo>
                    <a:pt x="4" y="11"/>
                  </a:lnTo>
                  <a:lnTo>
                    <a:pt x="5" y="18"/>
                  </a:lnTo>
                  <a:lnTo>
                    <a:pt x="5" y="18"/>
                  </a:lnTo>
                  <a:lnTo>
                    <a:pt x="6" y="23"/>
                  </a:lnTo>
                  <a:lnTo>
                    <a:pt x="7" y="11"/>
                  </a:lnTo>
                  <a:lnTo>
                    <a:pt x="8" y="14"/>
                  </a:lnTo>
                  <a:lnTo>
                    <a:pt x="8" y="13"/>
                  </a:lnTo>
                  <a:lnTo>
                    <a:pt x="8" y="11"/>
                  </a:lnTo>
                  <a:lnTo>
                    <a:pt x="10" y="24"/>
                  </a:lnTo>
                  <a:lnTo>
                    <a:pt x="10" y="18"/>
                  </a:lnTo>
                  <a:lnTo>
                    <a:pt x="10" y="19"/>
                  </a:lnTo>
                  <a:lnTo>
                    <a:pt x="10" y="21"/>
                  </a:lnTo>
                  <a:lnTo>
                    <a:pt x="12" y="11"/>
                  </a:lnTo>
                  <a:lnTo>
                    <a:pt x="13" y="14"/>
                  </a:lnTo>
                  <a:lnTo>
                    <a:pt x="13" y="14"/>
                  </a:lnTo>
                  <a:lnTo>
                    <a:pt x="13" y="12"/>
                  </a:lnTo>
                  <a:lnTo>
                    <a:pt x="14" y="24"/>
                  </a:lnTo>
                  <a:lnTo>
                    <a:pt x="15" y="21"/>
                  </a:lnTo>
                  <a:lnTo>
                    <a:pt x="16" y="20"/>
                  </a:lnTo>
                  <a:lnTo>
                    <a:pt x="17" y="14"/>
                  </a:lnTo>
                  <a:lnTo>
                    <a:pt x="18" y="18"/>
                  </a:lnTo>
                  <a:lnTo>
                    <a:pt x="18" y="20"/>
                  </a:lnTo>
                  <a:lnTo>
                    <a:pt x="19" y="8"/>
                  </a:lnTo>
                  <a:lnTo>
                    <a:pt x="20" y="23"/>
                  </a:lnTo>
                  <a:lnTo>
                    <a:pt x="20" y="20"/>
                  </a:lnTo>
                  <a:lnTo>
                    <a:pt x="21" y="21"/>
                  </a:lnTo>
                  <a:lnTo>
                    <a:pt x="23" y="10"/>
                  </a:lnTo>
                  <a:lnTo>
                    <a:pt x="23" y="11"/>
                  </a:lnTo>
                  <a:lnTo>
                    <a:pt x="23" y="13"/>
                  </a:lnTo>
                  <a:lnTo>
                    <a:pt x="23" y="10"/>
                  </a:lnTo>
                  <a:lnTo>
                    <a:pt x="24" y="22"/>
                  </a:lnTo>
                  <a:lnTo>
                    <a:pt x="25" y="18"/>
                  </a:lnTo>
                  <a:lnTo>
                    <a:pt x="26" y="17"/>
                  </a:lnTo>
                  <a:lnTo>
                    <a:pt x="26" y="20"/>
                  </a:lnTo>
                  <a:lnTo>
                    <a:pt x="28" y="12"/>
                  </a:lnTo>
                  <a:lnTo>
                    <a:pt x="28" y="13"/>
                  </a:lnTo>
                  <a:lnTo>
                    <a:pt x="30" y="19"/>
                  </a:lnTo>
                  <a:lnTo>
                    <a:pt x="31" y="16"/>
                  </a:lnTo>
                  <a:lnTo>
                    <a:pt x="31" y="18"/>
                  </a:lnTo>
                  <a:lnTo>
                    <a:pt x="31" y="14"/>
                  </a:lnTo>
                  <a:lnTo>
                    <a:pt x="33" y="34"/>
                  </a:lnTo>
                  <a:lnTo>
                    <a:pt x="33" y="28"/>
                  </a:lnTo>
                  <a:lnTo>
                    <a:pt x="34" y="0"/>
                  </a:lnTo>
                  <a:lnTo>
                    <a:pt x="36" y="30"/>
                  </a:lnTo>
                  <a:lnTo>
                    <a:pt x="36" y="28"/>
                  </a:lnTo>
                  <a:lnTo>
                    <a:pt x="37" y="10"/>
                  </a:lnTo>
                  <a:lnTo>
                    <a:pt x="38" y="18"/>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35" name="Freeform 1019">
              <a:extLst>
                <a:ext uri="{FF2B5EF4-FFF2-40B4-BE49-F238E27FC236}">
                  <a16:creationId xmlns:a16="http://schemas.microsoft.com/office/drawing/2014/main" id="{E24DFBE5-253D-42D7-BF72-838A75CAD41A}"/>
                </a:ext>
              </a:extLst>
            </p:cNvPr>
            <p:cNvSpPr>
              <a:spLocks/>
            </p:cNvSpPr>
            <p:nvPr/>
          </p:nvSpPr>
          <p:spPr bwMode="auto">
            <a:xfrm>
              <a:off x="2659553" y="2703691"/>
              <a:ext cx="55794" cy="388321"/>
            </a:xfrm>
            <a:custGeom>
              <a:avLst/>
              <a:gdLst>
                <a:gd name="T0" fmla="*/ 0 w 38"/>
                <a:gd name="T1" fmla="*/ 93 h 205"/>
                <a:gd name="T2" fmla="*/ 1 w 38"/>
                <a:gd name="T3" fmla="*/ 101 h 205"/>
                <a:gd name="T4" fmla="*/ 1 w 38"/>
                <a:gd name="T5" fmla="*/ 100 h 205"/>
                <a:gd name="T6" fmla="*/ 3 w 38"/>
                <a:gd name="T7" fmla="*/ 105 h 205"/>
                <a:gd name="T8" fmla="*/ 3 w 38"/>
                <a:gd name="T9" fmla="*/ 96 h 205"/>
                <a:gd name="T10" fmla="*/ 4 w 38"/>
                <a:gd name="T11" fmla="*/ 97 h 205"/>
                <a:gd name="T12" fmla="*/ 4 w 38"/>
                <a:gd name="T13" fmla="*/ 99 h 205"/>
                <a:gd name="T14" fmla="*/ 6 w 38"/>
                <a:gd name="T15" fmla="*/ 108 h 205"/>
                <a:gd name="T16" fmla="*/ 6 w 38"/>
                <a:gd name="T17" fmla="*/ 91 h 205"/>
                <a:gd name="T18" fmla="*/ 7 w 38"/>
                <a:gd name="T19" fmla="*/ 92 h 205"/>
                <a:gd name="T20" fmla="*/ 9 w 38"/>
                <a:gd name="T21" fmla="*/ 113 h 205"/>
                <a:gd name="T22" fmla="*/ 9 w 38"/>
                <a:gd name="T23" fmla="*/ 111 h 205"/>
                <a:gd name="T24" fmla="*/ 10 w 38"/>
                <a:gd name="T25" fmla="*/ 82 h 205"/>
                <a:gd name="T26" fmla="*/ 11 w 38"/>
                <a:gd name="T27" fmla="*/ 91 h 205"/>
                <a:gd name="T28" fmla="*/ 12 w 38"/>
                <a:gd name="T29" fmla="*/ 94 h 205"/>
                <a:gd name="T30" fmla="*/ 12 w 38"/>
                <a:gd name="T31" fmla="*/ 92 h 205"/>
                <a:gd name="T32" fmla="*/ 13 w 38"/>
                <a:gd name="T33" fmla="*/ 117 h 205"/>
                <a:gd name="T34" fmla="*/ 14 w 38"/>
                <a:gd name="T35" fmla="*/ 101 h 205"/>
                <a:gd name="T36" fmla="*/ 14 w 38"/>
                <a:gd name="T37" fmla="*/ 105 h 205"/>
                <a:gd name="T38" fmla="*/ 15 w 38"/>
                <a:gd name="T39" fmla="*/ 135 h 205"/>
                <a:gd name="T40" fmla="*/ 16 w 38"/>
                <a:gd name="T41" fmla="*/ 83 h 205"/>
                <a:gd name="T42" fmla="*/ 16 w 38"/>
                <a:gd name="T43" fmla="*/ 90 h 205"/>
                <a:gd name="T44" fmla="*/ 17 w 38"/>
                <a:gd name="T45" fmla="*/ 95 h 205"/>
                <a:gd name="T46" fmla="*/ 17 w 38"/>
                <a:gd name="T47" fmla="*/ 77 h 205"/>
                <a:gd name="T48" fmla="*/ 18 w 38"/>
                <a:gd name="T49" fmla="*/ 118 h 205"/>
                <a:gd name="T50" fmla="*/ 19 w 38"/>
                <a:gd name="T51" fmla="*/ 88 h 205"/>
                <a:gd name="T52" fmla="*/ 19 w 38"/>
                <a:gd name="T53" fmla="*/ 86 h 205"/>
                <a:gd name="T54" fmla="*/ 20 w 38"/>
                <a:gd name="T55" fmla="*/ 65 h 205"/>
                <a:gd name="T56" fmla="*/ 21 w 38"/>
                <a:gd name="T57" fmla="*/ 129 h 205"/>
                <a:gd name="T58" fmla="*/ 22 w 38"/>
                <a:gd name="T59" fmla="*/ 127 h 205"/>
                <a:gd name="T60" fmla="*/ 22 w 38"/>
                <a:gd name="T61" fmla="*/ 126 h 205"/>
                <a:gd name="T62" fmla="*/ 22 w 38"/>
                <a:gd name="T63" fmla="*/ 177 h 205"/>
                <a:gd name="T64" fmla="*/ 23 w 38"/>
                <a:gd name="T65" fmla="*/ 68 h 205"/>
                <a:gd name="T66" fmla="*/ 24 w 38"/>
                <a:gd name="T67" fmla="*/ 100 h 205"/>
                <a:gd name="T68" fmla="*/ 24 w 38"/>
                <a:gd name="T69" fmla="*/ 112 h 205"/>
                <a:gd name="T70" fmla="*/ 27 w 38"/>
                <a:gd name="T71" fmla="*/ 12 h 205"/>
                <a:gd name="T72" fmla="*/ 27 w 38"/>
                <a:gd name="T73" fmla="*/ 0 h 205"/>
                <a:gd name="T74" fmla="*/ 28 w 38"/>
                <a:gd name="T75" fmla="*/ 177 h 205"/>
                <a:gd name="T76" fmla="*/ 29 w 38"/>
                <a:gd name="T77" fmla="*/ 97 h 205"/>
                <a:gd name="T78" fmla="*/ 29 w 38"/>
                <a:gd name="T79" fmla="*/ 93 h 205"/>
                <a:gd name="T80" fmla="*/ 30 w 38"/>
                <a:gd name="T81" fmla="*/ 158 h 205"/>
                <a:gd name="T82" fmla="*/ 32 w 38"/>
                <a:gd name="T83" fmla="*/ 80 h 205"/>
                <a:gd name="T84" fmla="*/ 32 w 38"/>
                <a:gd name="T85" fmla="*/ 92 h 205"/>
                <a:gd name="T86" fmla="*/ 32 w 38"/>
                <a:gd name="T87" fmla="*/ 112 h 205"/>
                <a:gd name="T88" fmla="*/ 32 w 38"/>
                <a:gd name="T89" fmla="*/ 124 h 205"/>
                <a:gd name="T90" fmla="*/ 34 w 38"/>
                <a:gd name="T91" fmla="*/ 21 h 205"/>
                <a:gd name="T92" fmla="*/ 35 w 38"/>
                <a:gd name="T93" fmla="*/ 10 h 205"/>
                <a:gd name="T94" fmla="*/ 36 w 38"/>
                <a:gd name="T95" fmla="*/ 205 h 205"/>
                <a:gd name="T96" fmla="*/ 37 w 38"/>
                <a:gd name="T97" fmla="*/ 88 h 205"/>
                <a:gd name="T98" fmla="*/ 37 w 38"/>
                <a:gd name="T99" fmla="*/ 63 h 205"/>
                <a:gd name="T100" fmla="*/ 38 w 38"/>
                <a:gd name="T101" fmla="*/ 187 h 205"/>
                <a:gd name="T102" fmla="*/ 38 w 38"/>
                <a:gd name="T103" fmla="*/ 3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205">
                  <a:moveTo>
                    <a:pt x="0" y="93"/>
                  </a:moveTo>
                  <a:lnTo>
                    <a:pt x="1" y="101"/>
                  </a:lnTo>
                  <a:lnTo>
                    <a:pt x="1" y="100"/>
                  </a:lnTo>
                  <a:lnTo>
                    <a:pt x="3" y="105"/>
                  </a:lnTo>
                  <a:lnTo>
                    <a:pt x="3" y="96"/>
                  </a:lnTo>
                  <a:lnTo>
                    <a:pt x="4" y="97"/>
                  </a:lnTo>
                  <a:lnTo>
                    <a:pt x="4" y="99"/>
                  </a:lnTo>
                  <a:lnTo>
                    <a:pt x="6" y="108"/>
                  </a:lnTo>
                  <a:lnTo>
                    <a:pt x="6" y="91"/>
                  </a:lnTo>
                  <a:lnTo>
                    <a:pt x="7" y="92"/>
                  </a:lnTo>
                  <a:lnTo>
                    <a:pt x="9" y="113"/>
                  </a:lnTo>
                  <a:lnTo>
                    <a:pt x="9" y="111"/>
                  </a:lnTo>
                  <a:lnTo>
                    <a:pt x="10" y="82"/>
                  </a:lnTo>
                  <a:lnTo>
                    <a:pt x="11" y="91"/>
                  </a:lnTo>
                  <a:lnTo>
                    <a:pt x="12" y="94"/>
                  </a:lnTo>
                  <a:lnTo>
                    <a:pt x="12" y="92"/>
                  </a:lnTo>
                  <a:lnTo>
                    <a:pt x="13" y="117"/>
                  </a:lnTo>
                  <a:lnTo>
                    <a:pt x="14" y="101"/>
                  </a:lnTo>
                  <a:lnTo>
                    <a:pt x="14" y="105"/>
                  </a:lnTo>
                  <a:lnTo>
                    <a:pt x="15" y="135"/>
                  </a:lnTo>
                  <a:lnTo>
                    <a:pt x="16" y="83"/>
                  </a:lnTo>
                  <a:lnTo>
                    <a:pt x="16" y="90"/>
                  </a:lnTo>
                  <a:lnTo>
                    <a:pt x="17" y="95"/>
                  </a:lnTo>
                  <a:lnTo>
                    <a:pt x="17" y="77"/>
                  </a:lnTo>
                  <a:lnTo>
                    <a:pt x="18" y="118"/>
                  </a:lnTo>
                  <a:lnTo>
                    <a:pt x="19" y="88"/>
                  </a:lnTo>
                  <a:lnTo>
                    <a:pt x="19" y="86"/>
                  </a:lnTo>
                  <a:lnTo>
                    <a:pt x="20" y="65"/>
                  </a:lnTo>
                  <a:lnTo>
                    <a:pt x="21" y="129"/>
                  </a:lnTo>
                  <a:lnTo>
                    <a:pt x="22" y="127"/>
                  </a:lnTo>
                  <a:lnTo>
                    <a:pt x="22" y="126"/>
                  </a:lnTo>
                  <a:lnTo>
                    <a:pt x="22" y="177"/>
                  </a:lnTo>
                  <a:lnTo>
                    <a:pt x="23" y="68"/>
                  </a:lnTo>
                  <a:lnTo>
                    <a:pt x="24" y="100"/>
                  </a:lnTo>
                  <a:lnTo>
                    <a:pt x="24" y="112"/>
                  </a:lnTo>
                  <a:lnTo>
                    <a:pt x="27" y="12"/>
                  </a:lnTo>
                  <a:lnTo>
                    <a:pt x="27" y="0"/>
                  </a:lnTo>
                  <a:lnTo>
                    <a:pt x="28" y="177"/>
                  </a:lnTo>
                  <a:lnTo>
                    <a:pt x="29" y="97"/>
                  </a:lnTo>
                  <a:lnTo>
                    <a:pt x="29" y="93"/>
                  </a:lnTo>
                  <a:lnTo>
                    <a:pt x="30" y="158"/>
                  </a:lnTo>
                  <a:lnTo>
                    <a:pt x="32" y="80"/>
                  </a:lnTo>
                  <a:lnTo>
                    <a:pt x="32" y="92"/>
                  </a:lnTo>
                  <a:lnTo>
                    <a:pt x="32" y="112"/>
                  </a:lnTo>
                  <a:lnTo>
                    <a:pt x="32" y="124"/>
                  </a:lnTo>
                  <a:lnTo>
                    <a:pt x="34" y="21"/>
                  </a:lnTo>
                  <a:lnTo>
                    <a:pt x="35" y="10"/>
                  </a:lnTo>
                  <a:lnTo>
                    <a:pt x="36" y="205"/>
                  </a:lnTo>
                  <a:lnTo>
                    <a:pt x="37" y="88"/>
                  </a:lnTo>
                  <a:lnTo>
                    <a:pt x="37" y="63"/>
                  </a:lnTo>
                  <a:lnTo>
                    <a:pt x="38" y="187"/>
                  </a:lnTo>
                  <a:lnTo>
                    <a:pt x="38" y="30"/>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36" name="Freeform 1020">
              <a:extLst>
                <a:ext uri="{FF2B5EF4-FFF2-40B4-BE49-F238E27FC236}">
                  <a16:creationId xmlns:a16="http://schemas.microsoft.com/office/drawing/2014/main" id="{F221D567-A8E2-4194-9FAF-4CD696186A3F}"/>
                </a:ext>
              </a:extLst>
            </p:cNvPr>
            <p:cNvSpPr>
              <a:spLocks/>
            </p:cNvSpPr>
            <p:nvPr/>
          </p:nvSpPr>
          <p:spPr bwMode="auto">
            <a:xfrm>
              <a:off x="2715346" y="2690430"/>
              <a:ext cx="54326" cy="414839"/>
            </a:xfrm>
            <a:custGeom>
              <a:avLst/>
              <a:gdLst>
                <a:gd name="T0" fmla="*/ 0 w 37"/>
                <a:gd name="T1" fmla="*/ 194 h 219"/>
                <a:gd name="T2" fmla="*/ 0 w 37"/>
                <a:gd name="T3" fmla="*/ 37 h 219"/>
                <a:gd name="T4" fmla="*/ 1 w 37"/>
                <a:gd name="T5" fmla="*/ 52 h 219"/>
                <a:gd name="T6" fmla="*/ 2 w 37"/>
                <a:gd name="T7" fmla="*/ 43 h 219"/>
                <a:gd name="T8" fmla="*/ 3 w 37"/>
                <a:gd name="T9" fmla="*/ 199 h 219"/>
                <a:gd name="T10" fmla="*/ 4 w 37"/>
                <a:gd name="T11" fmla="*/ 41 h 219"/>
                <a:gd name="T12" fmla="*/ 4 w 37"/>
                <a:gd name="T13" fmla="*/ 42 h 219"/>
                <a:gd name="T14" fmla="*/ 6 w 37"/>
                <a:gd name="T15" fmla="*/ 198 h 219"/>
                <a:gd name="T16" fmla="*/ 7 w 37"/>
                <a:gd name="T17" fmla="*/ 112 h 219"/>
                <a:gd name="T18" fmla="*/ 7 w 37"/>
                <a:gd name="T19" fmla="*/ 89 h 219"/>
                <a:gd name="T20" fmla="*/ 8 w 37"/>
                <a:gd name="T21" fmla="*/ 46 h 219"/>
                <a:gd name="T22" fmla="*/ 8 w 37"/>
                <a:gd name="T23" fmla="*/ 178 h 219"/>
                <a:gd name="T24" fmla="*/ 9 w 37"/>
                <a:gd name="T25" fmla="*/ 103 h 219"/>
                <a:gd name="T26" fmla="*/ 9 w 37"/>
                <a:gd name="T27" fmla="*/ 88 h 219"/>
                <a:gd name="T28" fmla="*/ 10 w 37"/>
                <a:gd name="T29" fmla="*/ 27 h 219"/>
                <a:gd name="T30" fmla="*/ 11 w 37"/>
                <a:gd name="T31" fmla="*/ 205 h 219"/>
                <a:gd name="T32" fmla="*/ 12 w 37"/>
                <a:gd name="T33" fmla="*/ 80 h 219"/>
                <a:gd name="T34" fmla="*/ 12 w 37"/>
                <a:gd name="T35" fmla="*/ 66 h 219"/>
                <a:gd name="T36" fmla="*/ 12 w 37"/>
                <a:gd name="T37" fmla="*/ 19 h 219"/>
                <a:gd name="T38" fmla="*/ 14 w 37"/>
                <a:gd name="T39" fmla="*/ 219 h 219"/>
                <a:gd name="T40" fmla="*/ 14 w 37"/>
                <a:gd name="T41" fmla="*/ 107 h 219"/>
                <a:gd name="T42" fmla="*/ 14 w 37"/>
                <a:gd name="T43" fmla="*/ 139 h 219"/>
                <a:gd name="T44" fmla="*/ 14 w 37"/>
                <a:gd name="T45" fmla="*/ 148 h 219"/>
                <a:gd name="T46" fmla="*/ 16 w 37"/>
                <a:gd name="T47" fmla="*/ 36 h 219"/>
                <a:gd name="T48" fmla="*/ 17 w 37"/>
                <a:gd name="T49" fmla="*/ 95 h 219"/>
                <a:gd name="T50" fmla="*/ 17 w 37"/>
                <a:gd name="T51" fmla="*/ 125 h 219"/>
                <a:gd name="T52" fmla="*/ 18 w 37"/>
                <a:gd name="T53" fmla="*/ 147 h 219"/>
                <a:gd name="T54" fmla="*/ 19 w 37"/>
                <a:gd name="T55" fmla="*/ 60 h 219"/>
                <a:gd name="T56" fmla="*/ 19 w 37"/>
                <a:gd name="T57" fmla="*/ 120 h 219"/>
                <a:gd name="T58" fmla="*/ 19 w 37"/>
                <a:gd name="T59" fmla="*/ 135 h 219"/>
                <a:gd name="T60" fmla="*/ 21 w 37"/>
                <a:gd name="T61" fmla="*/ 33 h 219"/>
                <a:gd name="T62" fmla="*/ 22 w 37"/>
                <a:gd name="T63" fmla="*/ 181 h 219"/>
                <a:gd name="T64" fmla="*/ 22 w 37"/>
                <a:gd name="T65" fmla="*/ 183 h 219"/>
                <a:gd name="T66" fmla="*/ 23 w 37"/>
                <a:gd name="T67" fmla="*/ 109 h 219"/>
                <a:gd name="T68" fmla="*/ 24 w 37"/>
                <a:gd name="T69" fmla="*/ 162 h 219"/>
                <a:gd name="T70" fmla="*/ 25 w 37"/>
                <a:gd name="T71" fmla="*/ 157 h 219"/>
                <a:gd name="T72" fmla="*/ 26 w 37"/>
                <a:gd name="T73" fmla="*/ 0 h 219"/>
                <a:gd name="T74" fmla="*/ 27 w 37"/>
                <a:gd name="T75" fmla="*/ 90 h 219"/>
                <a:gd name="T76" fmla="*/ 27 w 37"/>
                <a:gd name="T77" fmla="*/ 78 h 219"/>
                <a:gd name="T78" fmla="*/ 27 w 37"/>
                <a:gd name="T79" fmla="*/ 21 h 219"/>
                <a:gd name="T80" fmla="*/ 29 w 37"/>
                <a:gd name="T81" fmla="*/ 171 h 219"/>
                <a:gd name="T82" fmla="*/ 29 w 37"/>
                <a:gd name="T83" fmla="*/ 166 h 219"/>
                <a:gd name="T84" fmla="*/ 30 w 37"/>
                <a:gd name="T85" fmla="*/ 181 h 219"/>
                <a:gd name="T86" fmla="*/ 30 w 37"/>
                <a:gd name="T87" fmla="*/ 212 h 219"/>
                <a:gd name="T88" fmla="*/ 31 w 37"/>
                <a:gd name="T89" fmla="*/ 57 h 219"/>
                <a:gd name="T90" fmla="*/ 32 w 37"/>
                <a:gd name="T91" fmla="*/ 110 h 219"/>
                <a:gd name="T92" fmla="*/ 32 w 37"/>
                <a:gd name="T93" fmla="*/ 140 h 219"/>
                <a:gd name="T94" fmla="*/ 32 w 37"/>
                <a:gd name="T95" fmla="*/ 165 h 219"/>
                <a:gd name="T96" fmla="*/ 35 w 37"/>
                <a:gd name="T97" fmla="*/ 32 h 219"/>
                <a:gd name="T98" fmla="*/ 35 w 37"/>
                <a:gd name="T99" fmla="*/ 56 h 219"/>
                <a:gd name="T100" fmla="*/ 35 w 37"/>
                <a:gd name="T101" fmla="*/ 174 h 219"/>
                <a:gd name="T102" fmla="*/ 37 w 37"/>
                <a:gd name="T103" fmla="*/ 8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 h="219">
                  <a:moveTo>
                    <a:pt x="0" y="194"/>
                  </a:moveTo>
                  <a:lnTo>
                    <a:pt x="0" y="37"/>
                  </a:lnTo>
                  <a:lnTo>
                    <a:pt x="1" y="52"/>
                  </a:lnTo>
                  <a:lnTo>
                    <a:pt x="2" y="43"/>
                  </a:lnTo>
                  <a:lnTo>
                    <a:pt x="3" y="199"/>
                  </a:lnTo>
                  <a:lnTo>
                    <a:pt x="4" y="41"/>
                  </a:lnTo>
                  <a:lnTo>
                    <a:pt x="4" y="42"/>
                  </a:lnTo>
                  <a:lnTo>
                    <a:pt x="6" y="198"/>
                  </a:lnTo>
                  <a:lnTo>
                    <a:pt x="7" y="112"/>
                  </a:lnTo>
                  <a:lnTo>
                    <a:pt x="7" y="89"/>
                  </a:lnTo>
                  <a:lnTo>
                    <a:pt x="8" y="46"/>
                  </a:lnTo>
                  <a:lnTo>
                    <a:pt x="8" y="178"/>
                  </a:lnTo>
                  <a:lnTo>
                    <a:pt x="9" y="103"/>
                  </a:lnTo>
                  <a:lnTo>
                    <a:pt x="9" y="88"/>
                  </a:lnTo>
                  <a:lnTo>
                    <a:pt x="10" y="27"/>
                  </a:lnTo>
                  <a:lnTo>
                    <a:pt x="11" y="205"/>
                  </a:lnTo>
                  <a:lnTo>
                    <a:pt x="12" y="80"/>
                  </a:lnTo>
                  <a:lnTo>
                    <a:pt x="12" y="66"/>
                  </a:lnTo>
                  <a:lnTo>
                    <a:pt x="12" y="19"/>
                  </a:lnTo>
                  <a:lnTo>
                    <a:pt x="14" y="219"/>
                  </a:lnTo>
                  <a:lnTo>
                    <a:pt x="14" y="107"/>
                  </a:lnTo>
                  <a:lnTo>
                    <a:pt x="14" y="139"/>
                  </a:lnTo>
                  <a:lnTo>
                    <a:pt x="14" y="148"/>
                  </a:lnTo>
                  <a:lnTo>
                    <a:pt x="16" y="36"/>
                  </a:lnTo>
                  <a:lnTo>
                    <a:pt x="17" y="95"/>
                  </a:lnTo>
                  <a:lnTo>
                    <a:pt x="17" y="125"/>
                  </a:lnTo>
                  <a:lnTo>
                    <a:pt x="18" y="147"/>
                  </a:lnTo>
                  <a:lnTo>
                    <a:pt x="19" y="60"/>
                  </a:lnTo>
                  <a:lnTo>
                    <a:pt x="19" y="120"/>
                  </a:lnTo>
                  <a:lnTo>
                    <a:pt x="19" y="135"/>
                  </a:lnTo>
                  <a:lnTo>
                    <a:pt x="21" y="33"/>
                  </a:lnTo>
                  <a:lnTo>
                    <a:pt x="22" y="181"/>
                  </a:lnTo>
                  <a:lnTo>
                    <a:pt x="22" y="183"/>
                  </a:lnTo>
                  <a:lnTo>
                    <a:pt x="23" y="109"/>
                  </a:lnTo>
                  <a:lnTo>
                    <a:pt x="24" y="162"/>
                  </a:lnTo>
                  <a:lnTo>
                    <a:pt x="25" y="157"/>
                  </a:lnTo>
                  <a:lnTo>
                    <a:pt x="26" y="0"/>
                  </a:lnTo>
                  <a:lnTo>
                    <a:pt x="27" y="90"/>
                  </a:lnTo>
                  <a:lnTo>
                    <a:pt x="27" y="78"/>
                  </a:lnTo>
                  <a:lnTo>
                    <a:pt x="27" y="21"/>
                  </a:lnTo>
                  <a:lnTo>
                    <a:pt x="29" y="171"/>
                  </a:lnTo>
                  <a:lnTo>
                    <a:pt x="29" y="166"/>
                  </a:lnTo>
                  <a:lnTo>
                    <a:pt x="30" y="181"/>
                  </a:lnTo>
                  <a:lnTo>
                    <a:pt x="30" y="212"/>
                  </a:lnTo>
                  <a:lnTo>
                    <a:pt x="31" y="57"/>
                  </a:lnTo>
                  <a:lnTo>
                    <a:pt x="32" y="110"/>
                  </a:lnTo>
                  <a:lnTo>
                    <a:pt x="32" y="140"/>
                  </a:lnTo>
                  <a:lnTo>
                    <a:pt x="32" y="165"/>
                  </a:lnTo>
                  <a:lnTo>
                    <a:pt x="35" y="32"/>
                  </a:lnTo>
                  <a:lnTo>
                    <a:pt x="35" y="56"/>
                  </a:lnTo>
                  <a:lnTo>
                    <a:pt x="35" y="174"/>
                  </a:lnTo>
                  <a:lnTo>
                    <a:pt x="37" y="8"/>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37" name="Freeform 1021">
              <a:extLst>
                <a:ext uri="{FF2B5EF4-FFF2-40B4-BE49-F238E27FC236}">
                  <a16:creationId xmlns:a16="http://schemas.microsoft.com/office/drawing/2014/main" id="{AEDA787C-BC4E-43BC-9F8E-9F59B765A347}"/>
                </a:ext>
              </a:extLst>
            </p:cNvPr>
            <p:cNvSpPr>
              <a:spLocks/>
            </p:cNvSpPr>
            <p:nvPr/>
          </p:nvSpPr>
          <p:spPr bwMode="auto">
            <a:xfrm>
              <a:off x="2766736" y="2690430"/>
              <a:ext cx="52857" cy="420522"/>
            </a:xfrm>
            <a:custGeom>
              <a:avLst/>
              <a:gdLst>
                <a:gd name="T0" fmla="*/ 0 w 36"/>
                <a:gd name="T1" fmla="*/ 174 h 222"/>
                <a:gd name="T2" fmla="*/ 2 w 36"/>
                <a:gd name="T3" fmla="*/ 8 h 222"/>
                <a:gd name="T4" fmla="*/ 2 w 36"/>
                <a:gd name="T5" fmla="*/ 9 h 222"/>
                <a:gd name="T6" fmla="*/ 3 w 36"/>
                <a:gd name="T7" fmla="*/ 172 h 222"/>
                <a:gd name="T8" fmla="*/ 5 w 36"/>
                <a:gd name="T9" fmla="*/ 160 h 222"/>
                <a:gd name="T10" fmla="*/ 5 w 36"/>
                <a:gd name="T11" fmla="*/ 161 h 222"/>
                <a:gd name="T12" fmla="*/ 7 w 36"/>
                <a:gd name="T13" fmla="*/ 60 h 222"/>
                <a:gd name="T14" fmla="*/ 7 w 36"/>
                <a:gd name="T15" fmla="*/ 77 h 222"/>
                <a:gd name="T16" fmla="*/ 7 w 36"/>
                <a:gd name="T17" fmla="*/ 88 h 222"/>
                <a:gd name="T18" fmla="*/ 8 w 36"/>
                <a:gd name="T19" fmla="*/ 68 h 222"/>
                <a:gd name="T20" fmla="*/ 9 w 36"/>
                <a:gd name="T21" fmla="*/ 194 h 222"/>
                <a:gd name="T22" fmla="*/ 10 w 36"/>
                <a:gd name="T23" fmla="*/ 68 h 222"/>
                <a:gd name="T24" fmla="*/ 10 w 36"/>
                <a:gd name="T25" fmla="*/ 68 h 222"/>
                <a:gd name="T26" fmla="*/ 11 w 36"/>
                <a:gd name="T27" fmla="*/ 0 h 222"/>
                <a:gd name="T28" fmla="*/ 12 w 36"/>
                <a:gd name="T29" fmla="*/ 99 h 222"/>
                <a:gd name="T30" fmla="*/ 13 w 36"/>
                <a:gd name="T31" fmla="*/ 107 h 222"/>
                <a:gd name="T32" fmla="*/ 14 w 36"/>
                <a:gd name="T33" fmla="*/ 222 h 222"/>
                <a:gd name="T34" fmla="*/ 15 w 36"/>
                <a:gd name="T35" fmla="*/ 96 h 222"/>
                <a:gd name="T36" fmla="*/ 15 w 36"/>
                <a:gd name="T37" fmla="*/ 104 h 222"/>
                <a:gd name="T38" fmla="*/ 16 w 36"/>
                <a:gd name="T39" fmla="*/ 140 h 222"/>
                <a:gd name="T40" fmla="*/ 17 w 36"/>
                <a:gd name="T41" fmla="*/ 56 h 222"/>
                <a:gd name="T42" fmla="*/ 17 w 36"/>
                <a:gd name="T43" fmla="*/ 57 h 222"/>
                <a:gd name="T44" fmla="*/ 18 w 36"/>
                <a:gd name="T45" fmla="*/ 48 h 222"/>
                <a:gd name="T46" fmla="*/ 18 w 36"/>
                <a:gd name="T47" fmla="*/ 45 h 222"/>
                <a:gd name="T48" fmla="*/ 19 w 36"/>
                <a:gd name="T49" fmla="*/ 114 h 222"/>
                <a:gd name="T50" fmla="*/ 20 w 36"/>
                <a:gd name="T51" fmla="*/ 79 h 222"/>
                <a:gd name="T52" fmla="*/ 20 w 36"/>
                <a:gd name="T53" fmla="*/ 79 h 222"/>
                <a:gd name="T54" fmla="*/ 21 w 36"/>
                <a:gd name="T55" fmla="*/ 203 h 222"/>
                <a:gd name="T56" fmla="*/ 22 w 36"/>
                <a:gd name="T57" fmla="*/ 63 h 222"/>
                <a:gd name="T58" fmla="*/ 23 w 36"/>
                <a:gd name="T59" fmla="*/ 77 h 222"/>
                <a:gd name="T60" fmla="*/ 24 w 36"/>
                <a:gd name="T61" fmla="*/ 168 h 222"/>
                <a:gd name="T62" fmla="*/ 25 w 36"/>
                <a:gd name="T63" fmla="*/ 37 h 222"/>
                <a:gd name="T64" fmla="*/ 25 w 36"/>
                <a:gd name="T65" fmla="*/ 85 h 222"/>
                <a:gd name="T66" fmla="*/ 25 w 36"/>
                <a:gd name="T67" fmla="*/ 100 h 222"/>
                <a:gd name="T68" fmla="*/ 26 w 36"/>
                <a:gd name="T69" fmla="*/ 50 h 222"/>
                <a:gd name="T70" fmla="*/ 27 w 36"/>
                <a:gd name="T71" fmla="*/ 204 h 222"/>
                <a:gd name="T72" fmla="*/ 28 w 36"/>
                <a:gd name="T73" fmla="*/ 110 h 222"/>
                <a:gd name="T74" fmla="*/ 28 w 36"/>
                <a:gd name="T75" fmla="*/ 103 h 222"/>
                <a:gd name="T76" fmla="*/ 28 w 36"/>
                <a:gd name="T77" fmla="*/ 150 h 222"/>
                <a:gd name="T78" fmla="*/ 30 w 36"/>
                <a:gd name="T79" fmla="*/ 77 h 222"/>
                <a:gd name="T80" fmla="*/ 30 w 36"/>
                <a:gd name="T81" fmla="*/ 97 h 222"/>
                <a:gd name="T82" fmla="*/ 30 w 36"/>
                <a:gd name="T83" fmla="*/ 89 h 222"/>
                <a:gd name="T84" fmla="*/ 31 w 36"/>
                <a:gd name="T85" fmla="*/ 67 h 222"/>
                <a:gd name="T86" fmla="*/ 32 w 36"/>
                <a:gd name="T87" fmla="*/ 151 h 222"/>
                <a:gd name="T88" fmla="*/ 33 w 36"/>
                <a:gd name="T89" fmla="*/ 118 h 222"/>
                <a:gd name="T90" fmla="*/ 33 w 36"/>
                <a:gd name="T91" fmla="*/ 108 h 222"/>
                <a:gd name="T92" fmla="*/ 34 w 36"/>
                <a:gd name="T93" fmla="*/ 170 h 222"/>
                <a:gd name="T94" fmla="*/ 35 w 36"/>
                <a:gd name="T95" fmla="*/ 63 h 222"/>
                <a:gd name="T96" fmla="*/ 35 w 36"/>
                <a:gd name="T97" fmla="*/ 89 h 222"/>
                <a:gd name="T98" fmla="*/ 35 w 36"/>
                <a:gd name="T99" fmla="*/ 78 h 222"/>
                <a:gd name="T100" fmla="*/ 36 w 36"/>
                <a:gd name="T101" fmla="*/ 44 h 222"/>
                <a:gd name="T102" fmla="*/ 36 w 36"/>
                <a:gd name="T103" fmla="*/ 94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 h="222">
                  <a:moveTo>
                    <a:pt x="0" y="174"/>
                  </a:moveTo>
                  <a:lnTo>
                    <a:pt x="2" y="8"/>
                  </a:lnTo>
                  <a:lnTo>
                    <a:pt x="2" y="9"/>
                  </a:lnTo>
                  <a:lnTo>
                    <a:pt x="3" y="172"/>
                  </a:lnTo>
                  <a:lnTo>
                    <a:pt x="5" y="160"/>
                  </a:lnTo>
                  <a:lnTo>
                    <a:pt x="5" y="161"/>
                  </a:lnTo>
                  <a:lnTo>
                    <a:pt x="7" y="60"/>
                  </a:lnTo>
                  <a:lnTo>
                    <a:pt x="7" y="77"/>
                  </a:lnTo>
                  <a:lnTo>
                    <a:pt x="7" y="88"/>
                  </a:lnTo>
                  <a:lnTo>
                    <a:pt x="8" y="68"/>
                  </a:lnTo>
                  <a:lnTo>
                    <a:pt x="9" y="194"/>
                  </a:lnTo>
                  <a:lnTo>
                    <a:pt x="10" y="68"/>
                  </a:lnTo>
                  <a:lnTo>
                    <a:pt x="10" y="68"/>
                  </a:lnTo>
                  <a:lnTo>
                    <a:pt x="11" y="0"/>
                  </a:lnTo>
                  <a:lnTo>
                    <a:pt x="12" y="99"/>
                  </a:lnTo>
                  <a:lnTo>
                    <a:pt x="13" y="107"/>
                  </a:lnTo>
                  <a:lnTo>
                    <a:pt x="14" y="222"/>
                  </a:lnTo>
                  <a:lnTo>
                    <a:pt x="15" y="96"/>
                  </a:lnTo>
                  <a:lnTo>
                    <a:pt x="15" y="104"/>
                  </a:lnTo>
                  <a:lnTo>
                    <a:pt x="16" y="140"/>
                  </a:lnTo>
                  <a:lnTo>
                    <a:pt x="17" y="56"/>
                  </a:lnTo>
                  <a:lnTo>
                    <a:pt x="17" y="57"/>
                  </a:lnTo>
                  <a:lnTo>
                    <a:pt x="18" y="48"/>
                  </a:lnTo>
                  <a:lnTo>
                    <a:pt x="18" y="45"/>
                  </a:lnTo>
                  <a:lnTo>
                    <a:pt x="19" y="114"/>
                  </a:lnTo>
                  <a:lnTo>
                    <a:pt x="20" y="79"/>
                  </a:lnTo>
                  <a:lnTo>
                    <a:pt x="20" y="79"/>
                  </a:lnTo>
                  <a:lnTo>
                    <a:pt x="21" y="203"/>
                  </a:lnTo>
                  <a:lnTo>
                    <a:pt x="22" y="63"/>
                  </a:lnTo>
                  <a:lnTo>
                    <a:pt x="23" y="77"/>
                  </a:lnTo>
                  <a:lnTo>
                    <a:pt x="24" y="168"/>
                  </a:lnTo>
                  <a:lnTo>
                    <a:pt x="25" y="37"/>
                  </a:lnTo>
                  <a:lnTo>
                    <a:pt x="25" y="85"/>
                  </a:lnTo>
                  <a:lnTo>
                    <a:pt x="25" y="100"/>
                  </a:lnTo>
                  <a:lnTo>
                    <a:pt x="26" y="50"/>
                  </a:lnTo>
                  <a:lnTo>
                    <a:pt x="27" y="204"/>
                  </a:lnTo>
                  <a:lnTo>
                    <a:pt x="28" y="110"/>
                  </a:lnTo>
                  <a:lnTo>
                    <a:pt x="28" y="103"/>
                  </a:lnTo>
                  <a:lnTo>
                    <a:pt x="28" y="150"/>
                  </a:lnTo>
                  <a:lnTo>
                    <a:pt x="30" y="77"/>
                  </a:lnTo>
                  <a:lnTo>
                    <a:pt x="30" y="97"/>
                  </a:lnTo>
                  <a:lnTo>
                    <a:pt x="30" y="89"/>
                  </a:lnTo>
                  <a:lnTo>
                    <a:pt x="31" y="67"/>
                  </a:lnTo>
                  <a:lnTo>
                    <a:pt x="32" y="151"/>
                  </a:lnTo>
                  <a:lnTo>
                    <a:pt x="33" y="118"/>
                  </a:lnTo>
                  <a:lnTo>
                    <a:pt x="33" y="108"/>
                  </a:lnTo>
                  <a:lnTo>
                    <a:pt x="34" y="170"/>
                  </a:lnTo>
                  <a:lnTo>
                    <a:pt x="35" y="63"/>
                  </a:lnTo>
                  <a:lnTo>
                    <a:pt x="35" y="89"/>
                  </a:lnTo>
                  <a:lnTo>
                    <a:pt x="35" y="78"/>
                  </a:lnTo>
                  <a:lnTo>
                    <a:pt x="36" y="44"/>
                  </a:lnTo>
                  <a:lnTo>
                    <a:pt x="36" y="94"/>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38" name="Freeform 1022">
              <a:extLst>
                <a:ext uri="{FF2B5EF4-FFF2-40B4-BE49-F238E27FC236}">
                  <a16:creationId xmlns:a16="http://schemas.microsoft.com/office/drawing/2014/main" id="{7E5F9D48-8CF4-424A-812E-CD0088D099F7}"/>
                </a:ext>
              </a:extLst>
            </p:cNvPr>
            <p:cNvSpPr>
              <a:spLocks/>
            </p:cNvSpPr>
            <p:nvPr/>
          </p:nvSpPr>
          <p:spPr bwMode="auto">
            <a:xfrm>
              <a:off x="2819593" y="2641178"/>
              <a:ext cx="55794" cy="454617"/>
            </a:xfrm>
            <a:custGeom>
              <a:avLst/>
              <a:gdLst>
                <a:gd name="T0" fmla="*/ 0 w 38"/>
                <a:gd name="T1" fmla="*/ 70 h 240"/>
                <a:gd name="T2" fmla="*/ 0 w 38"/>
                <a:gd name="T3" fmla="*/ 120 h 240"/>
                <a:gd name="T4" fmla="*/ 2 w 38"/>
                <a:gd name="T5" fmla="*/ 105 h 240"/>
                <a:gd name="T6" fmla="*/ 2 w 38"/>
                <a:gd name="T7" fmla="*/ 111 h 240"/>
                <a:gd name="T8" fmla="*/ 2 w 38"/>
                <a:gd name="T9" fmla="*/ 108 h 240"/>
                <a:gd name="T10" fmla="*/ 3 w 38"/>
                <a:gd name="T11" fmla="*/ 217 h 240"/>
                <a:gd name="T12" fmla="*/ 4 w 38"/>
                <a:gd name="T13" fmla="*/ 168 h 240"/>
                <a:gd name="T14" fmla="*/ 5 w 38"/>
                <a:gd name="T15" fmla="*/ 172 h 240"/>
                <a:gd name="T16" fmla="*/ 6 w 38"/>
                <a:gd name="T17" fmla="*/ 41 h 240"/>
                <a:gd name="T18" fmla="*/ 7 w 38"/>
                <a:gd name="T19" fmla="*/ 191 h 240"/>
                <a:gd name="T20" fmla="*/ 7 w 38"/>
                <a:gd name="T21" fmla="*/ 182 h 240"/>
                <a:gd name="T22" fmla="*/ 7 w 38"/>
                <a:gd name="T23" fmla="*/ 160 h 240"/>
                <a:gd name="T24" fmla="*/ 9 w 38"/>
                <a:gd name="T25" fmla="*/ 35 h 240"/>
                <a:gd name="T26" fmla="*/ 9 w 38"/>
                <a:gd name="T27" fmla="*/ 72 h 240"/>
                <a:gd name="T28" fmla="*/ 9 w 38"/>
                <a:gd name="T29" fmla="*/ 94 h 240"/>
                <a:gd name="T30" fmla="*/ 10 w 38"/>
                <a:gd name="T31" fmla="*/ 14 h 240"/>
                <a:gd name="T32" fmla="*/ 11 w 38"/>
                <a:gd name="T33" fmla="*/ 240 h 240"/>
                <a:gd name="T34" fmla="*/ 12 w 38"/>
                <a:gd name="T35" fmla="*/ 233 h 240"/>
                <a:gd name="T36" fmla="*/ 12 w 38"/>
                <a:gd name="T37" fmla="*/ 221 h 240"/>
                <a:gd name="T38" fmla="*/ 14 w 38"/>
                <a:gd name="T39" fmla="*/ 222 h 240"/>
                <a:gd name="T40" fmla="*/ 14 w 38"/>
                <a:gd name="T41" fmla="*/ 76 h 240"/>
                <a:gd name="T42" fmla="*/ 15 w 38"/>
                <a:gd name="T43" fmla="*/ 67 h 240"/>
                <a:gd name="T44" fmla="*/ 16 w 38"/>
                <a:gd name="T45" fmla="*/ 197 h 240"/>
                <a:gd name="T46" fmla="*/ 17 w 38"/>
                <a:gd name="T47" fmla="*/ 18 h 240"/>
                <a:gd name="T48" fmla="*/ 17 w 38"/>
                <a:gd name="T49" fmla="*/ 0 h 240"/>
                <a:gd name="T50" fmla="*/ 19 w 38"/>
                <a:gd name="T51" fmla="*/ 178 h 240"/>
                <a:gd name="T52" fmla="*/ 20 w 38"/>
                <a:gd name="T53" fmla="*/ 156 h 240"/>
                <a:gd name="T54" fmla="*/ 20 w 38"/>
                <a:gd name="T55" fmla="*/ 144 h 240"/>
                <a:gd name="T56" fmla="*/ 20 w 38"/>
                <a:gd name="T57" fmla="*/ 94 h 240"/>
                <a:gd name="T58" fmla="*/ 22 w 38"/>
                <a:gd name="T59" fmla="*/ 198 h 240"/>
                <a:gd name="T60" fmla="*/ 22 w 38"/>
                <a:gd name="T61" fmla="*/ 177 h 240"/>
                <a:gd name="T62" fmla="*/ 22 w 38"/>
                <a:gd name="T63" fmla="*/ 172 h 240"/>
                <a:gd name="T64" fmla="*/ 23 w 38"/>
                <a:gd name="T65" fmla="*/ 181 h 240"/>
                <a:gd name="T66" fmla="*/ 25 w 38"/>
                <a:gd name="T67" fmla="*/ 93 h 240"/>
                <a:gd name="T68" fmla="*/ 25 w 38"/>
                <a:gd name="T69" fmla="*/ 74 h 240"/>
                <a:gd name="T70" fmla="*/ 25 w 38"/>
                <a:gd name="T71" fmla="*/ 33 h 240"/>
                <a:gd name="T72" fmla="*/ 27 w 38"/>
                <a:gd name="T73" fmla="*/ 197 h 240"/>
                <a:gd name="T74" fmla="*/ 27 w 38"/>
                <a:gd name="T75" fmla="*/ 144 h 240"/>
                <a:gd name="T76" fmla="*/ 27 w 38"/>
                <a:gd name="T77" fmla="*/ 167 h 240"/>
                <a:gd name="T78" fmla="*/ 28 w 38"/>
                <a:gd name="T79" fmla="*/ 197 h 240"/>
                <a:gd name="T80" fmla="*/ 30 w 38"/>
                <a:gd name="T81" fmla="*/ 72 h 240"/>
                <a:gd name="T82" fmla="*/ 30 w 38"/>
                <a:gd name="T83" fmla="*/ 99 h 240"/>
                <a:gd name="T84" fmla="*/ 30 w 38"/>
                <a:gd name="T85" fmla="*/ 114 h 240"/>
                <a:gd name="T86" fmla="*/ 31 w 38"/>
                <a:gd name="T87" fmla="*/ 195 h 240"/>
                <a:gd name="T88" fmla="*/ 32 w 38"/>
                <a:gd name="T89" fmla="*/ 56 h 240"/>
                <a:gd name="T90" fmla="*/ 32 w 38"/>
                <a:gd name="T91" fmla="*/ 114 h 240"/>
                <a:gd name="T92" fmla="*/ 33 w 38"/>
                <a:gd name="T93" fmla="*/ 132 h 240"/>
                <a:gd name="T94" fmla="*/ 33 w 38"/>
                <a:gd name="T95" fmla="*/ 113 h 240"/>
                <a:gd name="T96" fmla="*/ 35 w 38"/>
                <a:gd name="T97" fmla="*/ 186 h 240"/>
                <a:gd name="T98" fmla="*/ 35 w 38"/>
                <a:gd name="T99" fmla="*/ 192 h 240"/>
                <a:gd name="T100" fmla="*/ 37 w 38"/>
                <a:gd name="T101" fmla="*/ 15 h 240"/>
                <a:gd name="T102" fmla="*/ 38 w 38"/>
                <a:gd name="T103" fmla="*/ 3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240">
                  <a:moveTo>
                    <a:pt x="0" y="70"/>
                  </a:moveTo>
                  <a:lnTo>
                    <a:pt x="0" y="120"/>
                  </a:lnTo>
                  <a:lnTo>
                    <a:pt x="2" y="105"/>
                  </a:lnTo>
                  <a:lnTo>
                    <a:pt x="2" y="111"/>
                  </a:lnTo>
                  <a:lnTo>
                    <a:pt x="2" y="108"/>
                  </a:lnTo>
                  <a:lnTo>
                    <a:pt x="3" y="217"/>
                  </a:lnTo>
                  <a:lnTo>
                    <a:pt x="4" y="168"/>
                  </a:lnTo>
                  <a:lnTo>
                    <a:pt x="5" y="172"/>
                  </a:lnTo>
                  <a:lnTo>
                    <a:pt x="6" y="41"/>
                  </a:lnTo>
                  <a:lnTo>
                    <a:pt x="7" y="191"/>
                  </a:lnTo>
                  <a:lnTo>
                    <a:pt x="7" y="182"/>
                  </a:lnTo>
                  <a:lnTo>
                    <a:pt x="7" y="160"/>
                  </a:lnTo>
                  <a:lnTo>
                    <a:pt x="9" y="35"/>
                  </a:lnTo>
                  <a:lnTo>
                    <a:pt x="9" y="72"/>
                  </a:lnTo>
                  <a:lnTo>
                    <a:pt x="9" y="94"/>
                  </a:lnTo>
                  <a:lnTo>
                    <a:pt x="10" y="14"/>
                  </a:lnTo>
                  <a:lnTo>
                    <a:pt x="11" y="240"/>
                  </a:lnTo>
                  <a:lnTo>
                    <a:pt x="12" y="233"/>
                  </a:lnTo>
                  <a:lnTo>
                    <a:pt x="12" y="221"/>
                  </a:lnTo>
                  <a:lnTo>
                    <a:pt x="14" y="222"/>
                  </a:lnTo>
                  <a:lnTo>
                    <a:pt x="14" y="76"/>
                  </a:lnTo>
                  <a:lnTo>
                    <a:pt x="15" y="67"/>
                  </a:lnTo>
                  <a:lnTo>
                    <a:pt x="16" y="197"/>
                  </a:lnTo>
                  <a:lnTo>
                    <a:pt x="17" y="18"/>
                  </a:lnTo>
                  <a:lnTo>
                    <a:pt x="17" y="0"/>
                  </a:lnTo>
                  <a:lnTo>
                    <a:pt x="19" y="178"/>
                  </a:lnTo>
                  <a:lnTo>
                    <a:pt x="20" y="156"/>
                  </a:lnTo>
                  <a:lnTo>
                    <a:pt x="20" y="144"/>
                  </a:lnTo>
                  <a:lnTo>
                    <a:pt x="20" y="94"/>
                  </a:lnTo>
                  <a:lnTo>
                    <a:pt x="22" y="198"/>
                  </a:lnTo>
                  <a:lnTo>
                    <a:pt x="22" y="177"/>
                  </a:lnTo>
                  <a:lnTo>
                    <a:pt x="22" y="172"/>
                  </a:lnTo>
                  <a:lnTo>
                    <a:pt x="23" y="181"/>
                  </a:lnTo>
                  <a:lnTo>
                    <a:pt x="25" y="93"/>
                  </a:lnTo>
                  <a:lnTo>
                    <a:pt x="25" y="74"/>
                  </a:lnTo>
                  <a:lnTo>
                    <a:pt x="25" y="33"/>
                  </a:lnTo>
                  <a:lnTo>
                    <a:pt x="27" y="197"/>
                  </a:lnTo>
                  <a:lnTo>
                    <a:pt x="27" y="144"/>
                  </a:lnTo>
                  <a:lnTo>
                    <a:pt x="27" y="167"/>
                  </a:lnTo>
                  <a:lnTo>
                    <a:pt x="28" y="197"/>
                  </a:lnTo>
                  <a:lnTo>
                    <a:pt x="30" y="72"/>
                  </a:lnTo>
                  <a:lnTo>
                    <a:pt x="30" y="99"/>
                  </a:lnTo>
                  <a:lnTo>
                    <a:pt x="30" y="114"/>
                  </a:lnTo>
                  <a:lnTo>
                    <a:pt x="31" y="195"/>
                  </a:lnTo>
                  <a:lnTo>
                    <a:pt x="32" y="56"/>
                  </a:lnTo>
                  <a:lnTo>
                    <a:pt x="32" y="114"/>
                  </a:lnTo>
                  <a:lnTo>
                    <a:pt x="33" y="132"/>
                  </a:lnTo>
                  <a:lnTo>
                    <a:pt x="33" y="113"/>
                  </a:lnTo>
                  <a:lnTo>
                    <a:pt x="35" y="186"/>
                  </a:lnTo>
                  <a:lnTo>
                    <a:pt x="35" y="192"/>
                  </a:lnTo>
                  <a:lnTo>
                    <a:pt x="37" y="15"/>
                  </a:lnTo>
                  <a:lnTo>
                    <a:pt x="38" y="32"/>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39" name="Freeform 1023">
              <a:extLst>
                <a:ext uri="{FF2B5EF4-FFF2-40B4-BE49-F238E27FC236}">
                  <a16:creationId xmlns:a16="http://schemas.microsoft.com/office/drawing/2014/main" id="{946CE85C-2FE6-4C93-BE7E-692C4CD6F561}"/>
                </a:ext>
              </a:extLst>
            </p:cNvPr>
            <p:cNvSpPr>
              <a:spLocks/>
            </p:cNvSpPr>
            <p:nvPr/>
          </p:nvSpPr>
          <p:spPr bwMode="auto">
            <a:xfrm>
              <a:off x="2873918" y="2669593"/>
              <a:ext cx="52857" cy="454617"/>
            </a:xfrm>
            <a:custGeom>
              <a:avLst/>
              <a:gdLst>
                <a:gd name="T0" fmla="*/ 0 w 36"/>
                <a:gd name="T1" fmla="*/ 0 h 240"/>
                <a:gd name="T2" fmla="*/ 1 w 36"/>
                <a:gd name="T3" fmla="*/ 17 h 240"/>
                <a:gd name="T4" fmla="*/ 2 w 36"/>
                <a:gd name="T5" fmla="*/ 179 h 240"/>
                <a:gd name="T6" fmla="*/ 3 w 36"/>
                <a:gd name="T7" fmla="*/ 123 h 240"/>
                <a:gd name="T8" fmla="*/ 3 w 36"/>
                <a:gd name="T9" fmla="*/ 115 h 240"/>
                <a:gd name="T10" fmla="*/ 4 w 36"/>
                <a:gd name="T11" fmla="*/ 161 h 240"/>
                <a:gd name="T12" fmla="*/ 5 w 36"/>
                <a:gd name="T13" fmla="*/ 95 h 240"/>
                <a:gd name="T14" fmla="*/ 6 w 36"/>
                <a:gd name="T15" fmla="*/ 120 h 240"/>
                <a:gd name="T16" fmla="*/ 6 w 36"/>
                <a:gd name="T17" fmla="*/ 122 h 240"/>
                <a:gd name="T18" fmla="*/ 6 w 36"/>
                <a:gd name="T19" fmla="*/ 195 h 240"/>
                <a:gd name="T20" fmla="*/ 7 w 36"/>
                <a:gd name="T21" fmla="*/ 11 h 240"/>
                <a:gd name="T22" fmla="*/ 8 w 36"/>
                <a:gd name="T23" fmla="*/ 62 h 240"/>
                <a:gd name="T24" fmla="*/ 8 w 36"/>
                <a:gd name="T25" fmla="*/ 68 h 240"/>
                <a:gd name="T26" fmla="*/ 9 w 36"/>
                <a:gd name="T27" fmla="*/ 62 h 240"/>
                <a:gd name="T28" fmla="*/ 11 w 36"/>
                <a:gd name="T29" fmla="*/ 240 h 240"/>
                <a:gd name="T30" fmla="*/ 11 w 36"/>
                <a:gd name="T31" fmla="*/ 226 h 240"/>
                <a:gd name="T32" fmla="*/ 12 w 36"/>
                <a:gd name="T33" fmla="*/ 76 h 240"/>
                <a:gd name="T34" fmla="*/ 13 w 36"/>
                <a:gd name="T35" fmla="*/ 151 h 240"/>
                <a:gd name="T36" fmla="*/ 13 w 36"/>
                <a:gd name="T37" fmla="*/ 132 h 240"/>
                <a:gd name="T38" fmla="*/ 14 w 36"/>
                <a:gd name="T39" fmla="*/ 93 h 240"/>
                <a:gd name="T40" fmla="*/ 15 w 36"/>
                <a:gd name="T41" fmla="*/ 154 h 240"/>
                <a:gd name="T42" fmla="*/ 16 w 36"/>
                <a:gd name="T43" fmla="*/ 145 h 240"/>
                <a:gd name="T44" fmla="*/ 16 w 36"/>
                <a:gd name="T45" fmla="*/ 118 h 240"/>
                <a:gd name="T46" fmla="*/ 17 w 36"/>
                <a:gd name="T47" fmla="*/ 56 h 240"/>
                <a:gd name="T48" fmla="*/ 17 w 36"/>
                <a:gd name="T49" fmla="*/ 143 h 240"/>
                <a:gd name="T50" fmla="*/ 18 w 36"/>
                <a:gd name="T51" fmla="*/ 85 h 240"/>
                <a:gd name="T52" fmla="*/ 19 w 36"/>
                <a:gd name="T53" fmla="*/ 63 h 240"/>
                <a:gd name="T54" fmla="*/ 19 w 36"/>
                <a:gd name="T55" fmla="*/ 62 h 240"/>
                <a:gd name="T56" fmla="*/ 21 w 36"/>
                <a:gd name="T57" fmla="*/ 182 h 240"/>
                <a:gd name="T58" fmla="*/ 21 w 36"/>
                <a:gd name="T59" fmla="*/ 155 h 240"/>
                <a:gd name="T60" fmla="*/ 21 w 36"/>
                <a:gd name="T61" fmla="*/ 144 h 240"/>
                <a:gd name="T62" fmla="*/ 23 w 36"/>
                <a:gd name="T63" fmla="*/ 81 h 240"/>
                <a:gd name="T64" fmla="*/ 23 w 36"/>
                <a:gd name="T65" fmla="*/ 190 h 240"/>
                <a:gd name="T66" fmla="*/ 24 w 36"/>
                <a:gd name="T67" fmla="*/ 170 h 240"/>
                <a:gd name="T68" fmla="*/ 26 w 36"/>
                <a:gd name="T69" fmla="*/ 45 h 240"/>
                <a:gd name="T70" fmla="*/ 26 w 36"/>
                <a:gd name="T71" fmla="*/ 46 h 240"/>
                <a:gd name="T72" fmla="*/ 26 w 36"/>
                <a:gd name="T73" fmla="*/ 65 h 240"/>
                <a:gd name="T74" fmla="*/ 28 w 36"/>
                <a:gd name="T75" fmla="*/ 126 h 240"/>
                <a:gd name="T76" fmla="*/ 29 w 36"/>
                <a:gd name="T77" fmla="*/ 151 h 240"/>
                <a:gd name="T78" fmla="*/ 29 w 36"/>
                <a:gd name="T79" fmla="*/ 174 h 240"/>
                <a:gd name="T80" fmla="*/ 30 w 36"/>
                <a:gd name="T81" fmla="*/ 106 h 240"/>
                <a:gd name="T82" fmla="*/ 31 w 36"/>
                <a:gd name="T83" fmla="*/ 130 h 240"/>
                <a:gd name="T84" fmla="*/ 31 w 36"/>
                <a:gd name="T85" fmla="*/ 132 h 240"/>
                <a:gd name="T86" fmla="*/ 32 w 36"/>
                <a:gd name="T87" fmla="*/ 140 h 240"/>
                <a:gd name="T88" fmla="*/ 33 w 36"/>
                <a:gd name="T89" fmla="*/ 97 h 240"/>
                <a:gd name="T90" fmla="*/ 34 w 36"/>
                <a:gd name="T91" fmla="*/ 107 h 240"/>
                <a:gd name="T92" fmla="*/ 34 w 36"/>
                <a:gd name="T93" fmla="*/ 127 h 240"/>
                <a:gd name="T94" fmla="*/ 34 w 36"/>
                <a:gd name="T95" fmla="*/ 145 h 240"/>
                <a:gd name="T96" fmla="*/ 34 w 36"/>
                <a:gd name="T97" fmla="*/ 97 h 240"/>
                <a:gd name="T98" fmla="*/ 36 w 36"/>
                <a:gd name="T99" fmla="*/ 101 h 240"/>
                <a:gd name="T100" fmla="*/ 36 w 36"/>
                <a:gd name="T101" fmla="*/ 84 h 240"/>
                <a:gd name="T102" fmla="*/ 36 w 36"/>
                <a:gd name="T103" fmla="*/ 8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 h="240">
                  <a:moveTo>
                    <a:pt x="0" y="0"/>
                  </a:moveTo>
                  <a:lnTo>
                    <a:pt x="1" y="17"/>
                  </a:lnTo>
                  <a:lnTo>
                    <a:pt x="2" y="179"/>
                  </a:lnTo>
                  <a:lnTo>
                    <a:pt x="3" y="123"/>
                  </a:lnTo>
                  <a:lnTo>
                    <a:pt x="3" y="115"/>
                  </a:lnTo>
                  <a:lnTo>
                    <a:pt x="4" y="161"/>
                  </a:lnTo>
                  <a:lnTo>
                    <a:pt x="5" y="95"/>
                  </a:lnTo>
                  <a:lnTo>
                    <a:pt x="6" y="120"/>
                  </a:lnTo>
                  <a:lnTo>
                    <a:pt x="6" y="122"/>
                  </a:lnTo>
                  <a:lnTo>
                    <a:pt x="6" y="195"/>
                  </a:lnTo>
                  <a:lnTo>
                    <a:pt x="7" y="11"/>
                  </a:lnTo>
                  <a:lnTo>
                    <a:pt x="8" y="62"/>
                  </a:lnTo>
                  <a:lnTo>
                    <a:pt x="8" y="68"/>
                  </a:lnTo>
                  <a:lnTo>
                    <a:pt x="9" y="62"/>
                  </a:lnTo>
                  <a:lnTo>
                    <a:pt x="11" y="240"/>
                  </a:lnTo>
                  <a:lnTo>
                    <a:pt x="11" y="226"/>
                  </a:lnTo>
                  <a:lnTo>
                    <a:pt x="12" y="76"/>
                  </a:lnTo>
                  <a:lnTo>
                    <a:pt x="13" y="151"/>
                  </a:lnTo>
                  <a:lnTo>
                    <a:pt x="13" y="132"/>
                  </a:lnTo>
                  <a:lnTo>
                    <a:pt x="14" y="93"/>
                  </a:lnTo>
                  <a:lnTo>
                    <a:pt x="15" y="154"/>
                  </a:lnTo>
                  <a:lnTo>
                    <a:pt x="16" y="145"/>
                  </a:lnTo>
                  <a:lnTo>
                    <a:pt x="16" y="118"/>
                  </a:lnTo>
                  <a:lnTo>
                    <a:pt x="17" y="56"/>
                  </a:lnTo>
                  <a:lnTo>
                    <a:pt x="17" y="143"/>
                  </a:lnTo>
                  <a:lnTo>
                    <a:pt x="18" y="85"/>
                  </a:lnTo>
                  <a:lnTo>
                    <a:pt x="19" y="63"/>
                  </a:lnTo>
                  <a:lnTo>
                    <a:pt x="19" y="62"/>
                  </a:lnTo>
                  <a:lnTo>
                    <a:pt x="21" y="182"/>
                  </a:lnTo>
                  <a:lnTo>
                    <a:pt x="21" y="155"/>
                  </a:lnTo>
                  <a:lnTo>
                    <a:pt x="21" y="144"/>
                  </a:lnTo>
                  <a:lnTo>
                    <a:pt x="23" y="81"/>
                  </a:lnTo>
                  <a:lnTo>
                    <a:pt x="23" y="190"/>
                  </a:lnTo>
                  <a:lnTo>
                    <a:pt x="24" y="170"/>
                  </a:lnTo>
                  <a:lnTo>
                    <a:pt x="26" y="45"/>
                  </a:lnTo>
                  <a:lnTo>
                    <a:pt x="26" y="46"/>
                  </a:lnTo>
                  <a:lnTo>
                    <a:pt x="26" y="65"/>
                  </a:lnTo>
                  <a:lnTo>
                    <a:pt x="28" y="126"/>
                  </a:lnTo>
                  <a:lnTo>
                    <a:pt x="29" y="151"/>
                  </a:lnTo>
                  <a:lnTo>
                    <a:pt x="29" y="174"/>
                  </a:lnTo>
                  <a:lnTo>
                    <a:pt x="30" y="106"/>
                  </a:lnTo>
                  <a:lnTo>
                    <a:pt x="31" y="130"/>
                  </a:lnTo>
                  <a:lnTo>
                    <a:pt x="31" y="132"/>
                  </a:lnTo>
                  <a:lnTo>
                    <a:pt x="32" y="140"/>
                  </a:lnTo>
                  <a:lnTo>
                    <a:pt x="33" y="97"/>
                  </a:lnTo>
                  <a:lnTo>
                    <a:pt x="34" y="107"/>
                  </a:lnTo>
                  <a:lnTo>
                    <a:pt x="34" y="127"/>
                  </a:lnTo>
                  <a:lnTo>
                    <a:pt x="34" y="145"/>
                  </a:lnTo>
                  <a:lnTo>
                    <a:pt x="34" y="97"/>
                  </a:lnTo>
                  <a:lnTo>
                    <a:pt x="36" y="101"/>
                  </a:lnTo>
                  <a:lnTo>
                    <a:pt x="36" y="84"/>
                  </a:lnTo>
                  <a:lnTo>
                    <a:pt x="36" y="82"/>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40" name="Freeform 1024">
              <a:extLst>
                <a:ext uri="{FF2B5EF4-FFF2-40B4-BE49-F238E27FC236}">
                  <a16:creationId xmlns:a16="http://schemas.microsoft.com/office/drawing/2014/main" id="{A9CA7FCB-1FB1-4A3D-8D7C-0D0189E6C2F4}"/>
                </a:ext>
              </a:extLst>
            </p:cNvPr>
            <p:cNvSpPr>
              <a:spLocks/>
            </p:cNvSpPr>
            <p:nvPr/>
          </p:nvSpPr>
          <p:spPr bwMode="auto">
            <a:xfrm>
              <a:off x="2926775" y="2824923"/>
              <a:ext cx="60199" cy="142070"/>
            </a:xfrm>
            <a:custGeom>
              <a:avLst/>
              <a:gdLst>
                <a:gd name="T0" fmla="*/ 0 w 41"/>
                <a:gd name="T1" fmla="*/ 2 h 75"/>
                <a:gd name="T2" fmla="*/ 0 w 41"/>
                <a:gd name="T3" fmla="*/ 0 h 75"/>
                <a:gd name="T4" fmla="*/ 2 w 41"/>
                <a:gd name="T5" fmla="*/ 66 h 75"/>
                <a:gd name="T6" fmla="*/ 3 w 41"/>
                <a:gd name="T7" fmla="*/ 1 h 75"/>
                <a:gd name="T8" fmla="*/ 3 w 41"/>
                <a:gd name="T9" fmla="*/ 7 h 75"/>
                <a:gd name="T10" fmla="*/ 5 w 41"/>
                <a:gd name="T11" fmla="*/ 74 h 75"/>
                <a:gd name="T12" fmla="*/ 5 w 41"/>
                <a:gd name="T13" fmla="*/ 75 h 75"/>
                <a:gd name="T14" fmla="*/ 8 w 41"/>
                <a:gd name="T15" fmla="*/ 22 h 75"/>
                <a:gd name="T16" fmla="*/ 8 w 41"/>
                <a:gd name="T17" fmla="*/ 22 h 75"/>
                <a:gd name="T18" fmla="*/ 8 w 41"/>
                <a:gd name="T19" fmla="*/ 22 h 75"/>
                <a:gd name="T20" fmla="*/ 9 w 41"/>
                <a:gd name="T21" fmla="*/ 9 h 75"/>
                <a:gd name="T22" fmla="*/ 10 w 41"/>
                <a:gd name="T23" fmla="*/ 40 h 75"/>
                <a:gd name="T24" fmla="*/ 10 w 41"/>
                <a:gd name="T25" fmla="*/ 22 h 75"/>
                <a:gd name="T26" fmla="*/ 11 w 41"/>
                <a:gd name="T27" fmla="*/ 32 h 75"/>
                <a:gd name="T28" fmla="*/ 11 w 41"/>
                <a:gd name="T29" fmla="*/ 58 h 75"/>
                <a:gd name="T30" fmla="*/ 13 w 41"/>
                <a:gd name="T31" fmla="*/ 34 h 75"/>
                <a:gd name="T32" fmla="*/ 13 w 41"/>
                <a:gd name="T33" fmla="*/ 35 h 75"/>
                <a:gd name="T34" fmla="*/ 13 w 41"/>
                <a:gd name="T35" fmla="*/ 32 h 75"/>
                <a:gd name="T36" fmla="*/ 14 w 41"/>
                <a:gd name="T37" fmla="*/ 42 h 75"/>
                <a:gd name="T38" fmla="*/ 15 w 41"/>
                <a:gd name="T39" fmla="*/ 36 h 75"/>
                <a:gd name="T40" fmla="*/ 15 w 41"/>
                <a:gd name="T41" fmla="*/ 34 h 75"/>
                <a:gd name="T42" fmla="*/ 17 w 41"/>
                <a:gd name="T43" fmla="*/ 25 h 75"/>
                <a:gd name="T44" fmla="*/ 18 w 41"/>
                <a:gd name="T45" fmla="*/ 43 h 75"/>
                <a:gd name="T46" fmla="*/ 18 w 41"/>
                <a:gd name="T47" fmla="*/ 46 h 75"/>
                <a:gd name="T48" fmla="*/ 19 w 41"/>
                <a:gd name="T49" fmla="*/ 52 h 75"/>
                <a:gd name="T50" fmla="*/ 20 w 41"/>
                <a:gd name="T51" fmla="*/ 30 h 75"/>
                <a:gd name="T52" fmla="*/ 21 w 41"/>
                <a:gd name="T53" fmla="*/ 24 h 75"/>
                <a:gd name="T54" fmla="*/ 21 w 41"/>
                <a:gd name="T55" fmla="*/ 15 h 75"/>
                <a:gd name="T56" fmla="*/ 23 w 41"/>
                <a:gd name="T57" fmla="*/ 43 h 75"/>
                <a:gd name="T58" fmla="*/ 23 w 41"/>
                <a:gd name="T59" fmla="*/ 47 h 75"/>
                <a:gd name="T60" fmla="*/ 24 w 41"/>
                <a:gd name="T61" fmla="*/ 49 h 75"/>
                <a:gd name="T62" fmla="*/ 26 w 41"/>
                <a:gd name="T63" fmla="*/ 26 h 75"/>
                <a:gd name="T64" fmla="*/ 26 w 41"/>
                <a:gd name="T65" fmla="*/ 27 h 75"/>
                <a:gd name="T66" fmla="*/ 26 w 41"/>
                <a:gd name="T67" fmla="*/ 29 h 75"/>
                <a:gd name="T68" fmla="*/ 26 w 41"/>
                <a:gd name="T69" fmla="*/ 27 h 75"/>
                <a:gd name="T70" fmla="*/ 28 w 41"/>
                <a:gd name="T71" fmla="*/ 45 h 75"/>
                <a:gd name="T72" fmla="*/ 28 w 41"/>
                <a:gd name="T73" fmla="*/ 45 h 75"/>
                <a:gd name="T74" fmla="*/ 31 w 41"/>
                <a:gd name="T75" fmla="*/ 33 h 75"/>
                <a:gd name="T76" fmla="*/ 31 w 41"/>
                <a:gd name="T77" fmla="*/ 33 h 75"/>
                <a:gd name="T78" fmla="*/ 33 w 41"/>
                <a:gd name="T79" fmla="*/ 40 h 75"/>
                <a:gd name="T80" fmla="*/ 33 w 41"/>
                <a:gd name="T81" fmla="*/ 35 h 75"/>
                <a:gd name="T82" fmla="*/ 33 w 41"/>
                <a:gd name="T83" fmla="*/ 35 h 75"/>
                <a:gd name="T84" fmla="*/ 35 w 41"/>
                <a:gd name="T85" fmla="*/ 30 h 75"/>
                <a:gd name="T86" fmla="*/ 36 w 41"/>
                <a:gd name="T87" fmla="*/ 39 h 75"/>
                <a:gd name="T88" fmla="*/ 36 w 41"/>
                <a:gd name="T89" fmla="*/ 38 h 75"/>
                <a:gd name="T90" fmla="*/ 36 w 41"/>
                <a:gd name="T91" fmla="*/ 39 h 75"/>
                <a:gd name="T92" fmla="*/ 37 w 41"/>
                <a:gd name="T93" fmla="*/ 42 h 75"/>
                <a:gd name="T94" fmla="*/ 38 w 41"/>
                <a:gd name="T95" fmla="*/ 31 h 75"/>
                <a:gd name="T96" fmla="*/ 39 w 41"/>
                <a:gd name="T97" fmla="*/ 31 h 75"/>
                <a:gd name="T98" fmla="*/ 39 w 41"/>
                <a:gd name="T99" fmla="*/ 27 h 75"/>
                <a:gd name="T100" fmla="*/ 41 w 41"/>
                <a:gd name="T101" fmla="*/ 39 h 75"/>
                <a:gd name="T102" fmla="*/ 41 w 41"/>
                <a:gd name="T103" fmla="*/ 4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 h="75">
                  <a:moveTo>
                    <a:pt x="0" y="2"/>
                  </a:moveTo>
                  <a:lnTo>
                    <a:pt x="0" y="0"/>
                  </a:lnTo>
                  <a:lnTo>
                    <a:pt x="2" y="66"/>
                  </a:lnTo>
                  <a:lnTo>
                    <a:pt x="3" y="1"/>
                  </a:lnTo>
                  <a:lnTo>
                    <a:pt x="3" y="7"/>
                  </a:lnTo>
                  <a:lnTo>
                    <a:pt x="5" y="74"/>
                  </a:lnTo>
                  <a:lnTo>
                    <a:pt x="5" y="75"/>
                  </a:lnTo>
                  <a:lnTo>
                    <a:pt x="8" y="22"/>
                  </a:lnTo>
                  <a:lnTo>
                    <a:pt x="8" y="22"/>
                  </a:lnTo>
                  <a:lnTo>
                    <a:pt x="8" y="22"/>
                  </a:lnTo>
                  <a:lnTo>
                    <a:pt x="9" y="9"/>
                  </a:lnTo>
                  <a:lnTo>
                    <a:pt x="10" y="40"/>
                  </a:lnTo>
                  <a:lnTo>
                    <a:pt x="10" y="22"/>
                  </a:lnTo>
                  <a:lnTo>
                    <a:pt x="11" y="32"/>
                  </a:lnTo>
                  <a:lnTo>
                    <a:pt x="11" y="58"/>
                  </a:lnTo>
                  <a:lnTo>
                    <a:pt x="13" y="34"/>
                  </a:lnTo>
                  <a:lnTo>
                    <a:pt x="13" y="35"/>
                  </a:lnTo>
                  <a:lnTo>
                    <a:pt x="13" y="32"/>
                  </a:lnTo>
                  <a:lnTo>
                    <a:pt x="14" y="42"/>
                  </a:lnTo>
                  <a:lnTo>
                    <a:pt x="15" y="36"/>
                  </a:lnTo>
                  <a:lnTo>
                    <a:pt x="15" y="34"/>
                  </a:lnTo>
                  <a:lnTo>
                    <a:pt x="17" y="25"/>
                  </a:lnTo>
                  <a:lnTo>
                    <a:pt x="18" y="43"/>
                  </a:lnTo>
                  <a:lnTo>
                    <a:pt x="18" y="46"/>
                  </a:lnTo>
                  <a:lnTo>
                    <a:pt x="19" y="52"/>
                  </a:lnTo>
                  <a:lnTo>
                    <a:pt x="20" y="30"/>
                  </a:lnTo>
                  <a:lnTo>
                    <a:pt x="21" y="24"/>
                  </a:lnTo>
                  <a:lnTo>
                    <a:pt x="21" y="15"/>
                  </a:lnTo>
                  <a:lnTo>
                    <a:pt x="23" y="43"/>
                  </a:lnTo>
                  <a:lnTo>
                    <a:pt x="23" y="47"/>
                  </a:lnTo>
                  <a:lnTo>
                    <a:pt x="24" y="49"/>
                  </a:lnTo>
                  <a:lnTo>
                    <a:pt x="26" y="26"/>
                  </a:lnTo>
                  <a:lnTo>
                    <a:pt x="26" y="27"/>
                  </a:lnTo>
                  <a:lnTo>
                    <a:pt x="26" y="29"/>
                  </a:lnTo>
                  <a:lnTo>
                    <a:pt x="26" y="27"/>
                  </a:lnTo>
                  <a:lnTo>
                    <a:pt x="28" y="45"/>
                  </a:lnTo>
                  <a:lnTo>
                    <a:pt x="28" y="45"/>
                  </a:lnTo>
                  <a:lnTo>
                    <a:pt x="31" y="33"/>
                  </a:lnTo>
                  <a:lnTo>
                    <a:pt x="31" y="33"/>
                  </a:lnTo>
                  <a:lnTo>
                    <a:pt x="33" y="40"/>
                  </a:lnTo>
                  <a:lnTo>
                    <a:pt x="33" y="35"/>
                  </a:lnTo>
                  <a:lnTo>
                    <a:pt x="33" y="35"/>
                  </a:lnTo>
                  <a:lnTo>
                    <a:pt x="35" y="30"/>
                  </a:lnTo>
                  <a:lnTo>
                    <a:pt x="36" y="39"/>
                  </a:lnTo>
                  <a:lnTo>
                    <a:pt x="36" y="38"/>
                  </a:lnTo>
                  <a:lnTo>
                    <a:pt x="36" y="39"/>
                  </a:lnTo>
                  <a:lnTo>
                    <a:pt x="37" y="42"/>
                  </a:lnTo>
                  <a:lnTo>
                    <a:pt x="38" y="31"/>
                  </a:lnTo>
                  <a:lnTo>
                    <a:pt x="39" y="31"/>
                  </a:lnTo>
                  <a:lnTo>
                    <a:pt x="39" y="27"/>
                  </a:lnTo>
                  <a:lnTo>
                    <a:pt x="41" y="39"/>
                  </a:lnTo>
                  <a:lnTo>
                    <a:pt x="41" y="41"/>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41" name="Freeform 1025">
              <a:extLst>
                <a:ext uri="{FF2B5EF4-FFF2-40B4-BE49-F238E27FC236}">
                  <a16:creationId xmlns:a16="http://schemas.microsoft.com/office/drawing/2014/main" id="{52700991-CB2B-4E4F-B73C-0F0B01342A65}"/>
                </a:ext>
              </a:extLst>
            </p:cNvPr>
            <p:cNvSpPr>
              <a:spLocks/>
            </p:cNvSpPr>
            <p:nvPr/>
          </p:nvSpPr>
          <p:spPr bwMode="auto">
            <a:xfrm>
              <a:off x="2986974" y="2859018"/>
              <a:ext cx="60199" cy="62510"/>
            </a:xfrm>
            <a:custGeom>
              <a:avLst/>
              <a:gdLst>
                <a:gd name="T0" fmla="*/ 0 w 41"/>
                <a:gd name="T1" fmla="*/ 21 h 33"/>
                <a:gd name="T2" fmla="*/ 0 w 41"/>
                <a:gd name="T3" fmla="*/ 23 h 33"/>
                <a:gd name="T4" fmla="*/ 0 w 41"/>
                <a:gd name="T5" fmla="*/ 24 h 33"/>
                <a:gd name="T6" fmla="*/ 1 w 41"/>
                <a:gd name="T7" fmla="*/ 11 h 33"/>
                <a:gd name="T8" fmla="*/ 2 w 41"/>
                <a:gd name="T9" fmla="*/ 12 h 33"/>
                <a:gd name="T10" fmla="*/ 3 w 41"/>
                <a:gd name="T11" fmla="*/ 10 h 33"/>
                <a:gd name="T12" fmla="*/ 3 w 41"/>
                <a:gd name="T13" fmla="*/ 9 h 33"/>
                <a:gd name="T14" fmla="*/ 4 w 41"/>
                <a:gd name="T15" fmla="*/ 25 h 33"/>
                <a:gd name="T16" fmla="*/ 5 w 41"/>
                <a:gd name="T17" fmla="*/ 21 h 33"/>
                <a:gd name="T18" fmla="*/ 5 w 41"/>
                <a:gd name="T19" fmla="*/ 21 h 33"/>
                <a:gd name="T20" fmla="*/ 7 w 41"/>
                <a:gd name="T21" fmla="*/ 7 h 33"/>
                <a:gd name="T22" fmla="*/ 8 w 41"/>
                <a:gd name="T23" fmla="*/ 11 h 33"/>
                <a:gd name="T24" fmla="*/ 8 w 41"/>
                <a:gd name="T25" fmla="*/ 14 h 33"/>
                <a:gd name="T26" fmla="*/ 9 w 41"/>
                <a:gd name="T27" fmla="*/ 29 h 33"/>
                <a:gd name="T28" fmla="*/ 10 w 41"/>
                <a:gd name="T29" fmla="*/ 22 h 33"/>
                <a:gd name="T30" fmla="*/ 10 w 41"/>
                <a:gd name="T31" fmla="*/ 18 h 33"/>
                <a:gd name="T32" fmla="*/ 11 w 41"/>
                <a:gd name="T33" fmla="*/ 0 h 33"/>
                <a:gd name="T34" fmla="*/ 13 w 41"/>
                <a:gd name="T35" fmla="*/ 17 h 33"/>
                <a:gd name="T36" fmla="*/ 13 w 41"/>
                <a:gd name="T37" fmla="*/ 17 h 33"/>
                <a:gd name="T38" fmla="*/ 14 w 41"/>
                <a:gd name="T39" fmla="*/ 31 h 33"/>
                <a:gd name="T40" fmla="*/ 15 w 41"/>
                <a:gd name="T41" fmla="*/ 22 h 33"/>
                <a:gd name="T42" fmla="*/ 15 w 41"/>
                <a:gd name="T43" fmla="*/ 19 h 33"/>
                <a:gd name="T44" fmla="*/ 16 w 41"/>
                <a:gd name="T45" fmla="*/ 5 h 33"/>
                <a:gd name="T46" fmla="*/ 18 w 41"/>
                <a:gd name="T47" fmla="*/ 14 h 33"/>
                <a:gd name="T48" fmla="*/ 18 w 41"/>
                <a:gd name="T49" fmla="*/ 16 h 33"/>
                <a:gd name="T50" fmla="*/ 19 w 41"/>
                <a:gd name="T51" fmla="*/ 27 h 33"/>
                <a:gd name="T52" fmla="*/ 20 w 41"/>
                <a:gd name="T53" fmla="*/ 13 h 33"/>
                <a:gd name="T54" fmla="*/ 21 w 41"/>
                <a:gd name="T55" fmla="*/ 11 h 33"/>
                <a:gd name="T56" fmla="*/ 23 w 41"/>
                <a:gd name="T57" fmla="*/ 23 h 33"/>
                <a:gd name="T58" fmla="*/ 23 w 41"/>
                <a:gd name="T59" fmla="*/ 22 h 33"/>
                <a:gd name="T60" fmla="*/ 25 w 41"/>
                <a:gd name="T61" fmla="*/ 8 h 33"/>
                <a:gd name="T62" fmla="*/ 26 w 41"/>
                <a:gd name="T63" fmla="*/ 9 h 33"/>
                <a:gd name="T64" fmla="*/ 27 w 41"/>
                <a:gd name="T65" fmla="*/ 26 h 33"/>
                <a:gd name="T66" fmla="*/ 28 w 41"/>
                <a:gd name="T67" fmla="*/ 22 h 33"/>
                <a:gd name="T68" fmla="*/ 28 w 41"/>
                <a:gd name="T69" fmla="*/ 22 h 33"/>
                <a:gd name="T70" fmla="*/ 30 w 41"/>
                <a:gd name="T71" fmla="*/ 5 h 33"/>
                <a:gd name="T72" fmla="*/ 30 w 41"/>
                <a:gd name="T73" fmla="*/ 15 h 33"/>
                <a:gd name="T74" fmla="*/ 31 w 41"/>
                <a:gd name="T75" fmla="*/ 15 h 33"/>
                <a:gd name="T76" fmla="*/ 31 w 41"/>
                <a:gd name="T77" fmla="*/ 14 h 33"/>
                <a:gd name="T78" fmla="*/ 32 w 41"/>
                <a:gd name="T79" fmla="*/ 33 h 33"/>
                <a:gd name="T80" fmla="*/ 33 w 41"/>
                <a:gd name="T81" fmla="*/ 23 h 33"/>
                <a:gd name="T82" fmla="*/ 33 w 41"/>
                <a:gd name="T83" fmla="*/ 20 h 33"/>
                <a:gd name="T84" fmla="*/ 35 w 41"/>
                <a:gd name="T85" fmla="*/ 7 h 33"/>
                <a:gd name="T86" fmla="*/ 36 w 41"/>
                <a:gd name="T87" fmla="*/ 14 h 33"/>
                <a:gd name="T88" fmla="*/ 36 w 41"/>
                <a:gd name="T89" fmla="*/ 17 h 33"/>
                <a:gd name="T90" fmla="*/ 36 w 41"/>
                <a:gd name="T91" fmla="*/ 16 h 33"/>
                <a:gd name="T92" fmla="*/ 38 w 41"/>
                <a:gd name="T93" fmla="*/ 32 h 33"/>
                <a:gd name="T94" fmla="*/ 38 w 41"/>
                <a:gd name="T95" fmla="*/ 18 h 33"/>
                <a:gd name="T96" fmla="*/ 38 w 41"/>
                <a:gd name="T97" fmla="*/ 16 h 33"/>
                <a:gd name="T98" fmla="*/ 39 w 41"/>
                <a:gd name="T99" fmla="*/ 21 h 33"/>
                <a:gd name="T100" fmla="*/ 40 w 41"/>
                <a:gd name="T101" fmla="*/ 11 h 33"/>
                <a:gd name="T102" fmla="*/ 41 w 41"/>
                <a:gd name="T103" fmla="*/ 1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 h="33">
                  <a:moveTo>
                    <a:pt x="0" y="21"/>
                  </a:moveTo>
                  <a:lnTo>
                    <a:pt x="0" y="23"/>
                  </a:lnTo>
                  <a:lnTo>
                    <a:pt x="0" y="24"/>
                  </a:lnTo>
                  <a:lnTo>
                    <a:pt x="1" y="11"/>
                  </a:lnTo>
                  <a:lnTo>
                    <a:pt x="2" y="12"/>
                  </a:lnTo>
                  <a:lnTo>
                    <a:pt x="3" y="10"/>
                  </a:lnTo>
                  <a:lnTo>
                    <a:pt x="3" y="9"/>
                  </a:lnTo>
                  <a:lnTo>
                    <a:pt x="4" y="25"/>
                  </a:lnTo>
                  <a:lnTo>
                    <a:pt x="5" y="21"/>
                  </a:lnTo>
                  <a:lnTo>
                    <a:pt x="5" y="21"/>
                  </a:lnTo>
                  <a:lnTo>
                    <a:pt x="7" y="7"/>
                  </a:lnTo>
                  <a:lnTo>
                    <a:pt x="8" y="11"/>
                  </a:lnTo>
                  <a:lnTo>
                    <a:pt x="8" y="14"/>
                  </a:lnTo>
                  <a:lnTo>
                    <a:pt x="9" y="29"/>
                  </a:lnTo>
                  <a:lnTo>
                    <a:pt x="10" y="22"/>
                  </a:lnTo>
                  <a:lnTo>
                    <a:pt x="10" y="18"/>
                  </a:lnTo>
                  <a:lnTo>
                    <a:pt x="11" y="0"/>
                  </a:lnTo>
                  <a:lnTo>
                    <a:pt x="13" y="17"/>
                  </a:lnTo>
                  <a:lnTo>
                    <a:pt x="13" y="17"/>
                  </a:lnTo>
                  <a:lnTo>
                    <a:pt x="14" y="31"/>
                  </a:lnTo>
                  <a:lnTo>
                    <a:pt x="15" y="22"/>
                  </a:lnTo>
                  <a:lnTo>
                    <a:pt x="15" y="19"/>
                  </a:lnTo>
                  <a:lnTo>
                    <a:pt x="16" y="5"/>
                  </a:lnTo>
                  <a:lnTo>
                    <a:pt x="18" y="14"/>
                  </a:lnTo>
                  <a:lnTo>
                    <a:pt x="18" y="16"/>
                  </a:lnTo>
                  <a:lnTo>
                    <a:pt x="19" y="27"/>
                  </a:lnTo>
                  <a:lnTo>
                    <a:pt x="20" y="13"/>
                  </a:lnTo>
                  <a:lnTo>
                    <a:pt x="21" y="11"/>
                  </a:lnTo>
                  <a:lnTo>
                    <a:pt x="23" y="23"/>
                  </a:lnTo>
                  <a:lnTo>
                    <a:pt x="23" y="22"/>
                  </a:lnTo>
                  <a:lnTo>
                    <a:pt x="25" y="8"/>
                  </a:lnTo>
                  <a:lnTo>
                    <a:pt x="26" y="9"/>
                  </a:lnTo>
                  <a:lnTo>
                    <a:pt x="27" y="26"/>
                  </a:lnTo>
                  <a:lnTo>
                    <a:pt x="28" y="22"/>
                  </a:lnTo>
                  <a:lnTo>
                    <a:pt x="28" y="22"/>
                  </a:lnTo>
                  <a:lnTo>
                    <a:pt x="30" y="5"/>
                  </a:lnTo>
                  <a:lnTo>
                    <a:pt x="30" y="15"/>
                  </a:lnTo>
                  <a:lnTo>
                    <a:pt x="31" y="15"/>
                  </a:lnTo>
                  <a:lnTo>
                    <a:pt x="31" y="14"/>
                  </a:lnTo>
                  <a:lnTo>
                    <a:pt x="32" y="33"/>
                  </a:lnTo>
                  <a:lnTo>
                    <a:pt x="33" y="23"/>
                  </a:lnTo>
                  <a:lnTo>
                    <a:pt x="33" y="20"/>
                  </a:lnTo>
                  <a:lnTo>
                    <a:pt x="35" y="7"/>
                  </a:lnTo>
                  <a:lnTo>
                    <a:pt x="36" y="14"/>
                  </a:lnTo>
                  <a:lnTo>
                    <a:pt x="36" y="17"/>
                  </a:lnTo>
                  <a:lnTo>
                    <a:pt x="36" y="16"/>
                  </a:lnTo>
                  <a:lnTo>
                    <a:pt x="38" y="32"/>
                  </a:lnTo>
                  <a:lnTo>
                    <a:pt x="38" y="18"/>
                  </a:lnTo>
                  <a:lnTo>
                    <a:pt x="38" y="16"/>
                  </a:lnTo>
                  <a:lnTo>
                    <a:pt x="39" y="21"/>
                  </a:lnTo>
                  <a:lnTo>
                    <a:pt x="40" y="11"/>
                  </a:lnTo>
                  <a:lnTo>
                    <a:pt x="41" y="13"/>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42" name="Freeform 1026">
              <a:extLst>
                <a:ext uri="{FF2B5EF4-FFF2-40B4-BE49-F238E27FC236}">
                  <a16:creationId xmlns:a16="http://schemas.microsoft.com/office/drawing/2014/main" id="{2AED808F-9235-4306-8DC7-E46F54C82D63}"/>
                </a:ext>
              </a:extLst>
            </p:cNvPr>
            <p:cNvSpPr>
              <a:spLocks/>
            </p:cNvSpPr>
            <p:nvPr/>
          </p:nvSpPr>
          <p:spPr bwMode="auto">
            <a:xfrm>
              <a:off x="3045704" y="2877959"/>
              <a:ext cx="54326" cy="32202"/>
            </a:xfrm>
            <a:custGeom>
              <a:avLst/>
              <a:gdLst>
                <a:gd name="T0" fmla="*/ 0 w 37"/>
                <a:gd name="T1" fmla="*/ 1 h 17"/>
                <a:gd name="T2" fmla="*/ 1 w 37"/>
                <a:gd name="T3" fmla="*/ 3 h 17"/>
                <a:gd name="T4" fmla="*/ 1 w 37"/>
                <a:gd name="T5" fmla="*/ 4 h 17"/>
                <a:gd name="T6" fmla="*/ 2 w 37"/>
                <a:gd name="T7" fmla="*/ 13 h 17"/>
                <a:gd name="T8" fmla="*/ 3 w 37"/>
                <a:gd name="T9" fmla="*/ 10 h 17"/>
                <a:gd name="T10" fmla="*/ 3 w 37"/>
                <a:gd name="T11" fmla="*/ 11 h 17"/>
                <a:gd name="T12" fmla="*/ 3 w 37"/>
                <a:gd name="T13" fmla="*/ 12 h 17"/>
                <a:gd name="T14" fmla="*/ 6 w 37"/>
                <a:gd name="T15" fmla="*/ 5 h 17"/>
                <a:gd name="T16" fmla="*/ 6 w 37"/>
                <a:gd name="T17" fmla="*/ 6 h 17"/>
                <a:gd name="T18" fmla="*/ 7 w 37"/>
                <a:gd name="T19" fmla="*/ 15 h 17"/>
                <a:gd name="T20" fmla="*/ 8 w 37"/>
                <a:gd name="T21" fmla="*/ 0 h 17"/>
                <a:gd name="T22" fmla="*/ 8 w 37"/>
                <a:gd name="T23" fmla="*/ 3 h 17"/>
                <a:gd name="T24" fmla="*/ 9 w 37"/>
                <a:gd name="T25" fmla="*/ 4 h 17"/>
                <a:gd name="T26" fmla="*/ 10 w 37"/>
                <a:gd name="T27" fmla="*/ 17 h 17"/>
                <a:gd name="T28" fmla="*/ 11 w 37"/>
                <a:gd name="T29" fmla="*/ 3 h 17"/>
                <a:gd name="T30" fmla="*/ 11 w 37"/>
                <a:gd name="T31" fmla="*/ 7 h 17"/>
                <a:gd name="T32" fmla="*/ 11 w 37"/>
                <a:gd name="T33" fmla="*/ 14 h 17"/>
                <a:gd name="T34" fmla="*/ 13 w 37"/>
                <a:gd name="T35" fmla="*/ 3 h 17"/>
                <a:gd name="T36" fmla="*/ 14 w 37"/>
                <a:gd name="T37" fmla="*/ 3 h 17"/>
                <a:gd name="T38" fmla="*/ 15 w 37"/>
                <a:gd name="T39" fmla="*/ 13 h 17"/>
                <a:gd name="T40" fmla="*/ 16 w 37"/>
                <a:gd name="T41" fmla="*/ 10 h 17"/>
                <a:gd name="T42" fmla="*/ 16 w 37"/>
                <a:gd name="T43" fmla="*/ 11 h 17"/>
                <a:gd name="T44" fmla="*/ 17 w 37"/>
                <a:gd name="T45" fmla="*/ 5 h 17"/>
                <a:gd name="T46" fmla="*/ 18 w 37"/>
                <a:gd name="T47" fmla="*/ 10 h 17"/>
                <a:gd name="T48" fmla="*/ 19 w 37"/>
                <a:gd name="T49" fmla="*/ 13 h 17"/>
                <a:gd name="T50" fmla="*/ 19 w 37"/>
                <a:gd name="T51" fmla="*/ 14 h 17"/>
                <a:gd name="T52" fmla="*/ 20 w 37"/>
                <a:gd name="T53" fmla="*/ 2 h 17"/>
                <a:gd name="T54" fmla="*/ 21 w 37"/>
                <a:gd name="T55" fmla="*/ 6 h 17"/>
                <a:gd name="T56" fmla="*/ 21 w 37"/>
                <a:gd name="T57" fmla="*/ 5 h 17"/>
                <a:gd name="T58" fmla="*/ 23 w 37"/>
                <a:gd name="T59" fmla="*/ 13 h 17"/>
                <a:gd name="T60" fmla="*/ 23 w 37"/>
                <a:gd name="T61" fmla="*/ 4 h 17"/>
                <a:gd name="T62" fmla="*/ 24 w 37"/>
                <a:gd name="T63" fmla="*/ 12 h 17"/>
                <a:gd name="T64" fmla="*/ 24 w 37"/>
                <a:gd name="T65" fmla="*/ 10 h 17"/>
                <a:gd name="T66" fmla="*/ 25 w 37"/>
                <a:gd name="T67" fmla="*/ 12 h 17"/>
                <a:gd name="T68" fmla="*/ 26 w 37"/>
                <a:gd name="T69" fmla="*/ 2 h 17"/>
                <a:gd name="T70" fmla="*/ 26 w 37"/>
                <a:gd name="T71" fmla="*/ 2 h 17"/>
                <a:gd name="T72" fmla="*/ 27 w 37"/>
                <a:gd name="T73" fmla="*/ 16 h 17"/>
                <a:gd name="T74" fmla="*/ 29 w 37"/>
                <a:gd name="T75" fmla="*/ 8 h 17"/>
                <a:gd name="T76" fmla="*/ 29 w 37"/>
                <a:gd name="T77" fmla="*/ 8 h 17"/>
                <a:gd name="T78" fmla="*/ 29 w 37"/>
                <a:gd name="T79" fmla="*/ 1 h 17"/>
                <a:gd name="T80" fmla="*/ 30 w 37"/>
                <a:gd name="T81" fmla="*/ 10 h 17"/>
                <a:gd name="T82" fmla="*/ 31 w 37"/>
                <a:gd name="T83" fmla="*/ 4 h 17"/>
                <a:gd name="T84" fmla="*/ 31 w 37"/>
                <a:gd name="T85" fmla="*/ 8 h 17"/>
                <a:gd name="T86" fmla="*/ 33 w 37"/>
                <a:gd name="T87" fmla="*/ 16 h 17"/>
                <a:gd name="T88" fmla="*/ 34 w 37"/>
                <a:gd name="T89" fmla="*/ 1 h 17"/>
                <a:gd name="T90" fmla="*/ 34 w 37"/>
                <a:gd name="T91" fmla="*/ 3 h 17"/>
                <a:gd name="T92" fmla="*/ 34 w 37"/>
                <a:gd name="T93" fmla="*/ 5 h 17"/>
                <a:gd name="T94" fmla="*/ 35 w 37"/>
                <a:gd name="T95" fmla="*/ 0 h 17"/>
                <a:gd name="T96" fmla="*/ 36 w 37"/>
                <a:gd name="T97" fmla="*/ 13 h 17"/>
                <a:gd name="T98" fmla="*/ 36 w 37"/>
                <a:gd name="T99" fmla="*/ 10 h 17"/>
                <a:gd name="T100" fmla="*/ 37 w 37"/>
                <a:gd name="T101" fmla="*/ 12 h 17"/>
                <a:gd name="T102" fmla="*/ 37 w 37"/>
                <a:gd name="T103"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 h="17">
                  <a:moveTo>
                    <a:pt x="0" y="1"/>
                  </a:moveTo>
                  <a:lnTo>
                    <a:pt x="1" y="3"/>
                  </a:lnTo>
                  <a:lnTo>
                    <a:pt x="1" y="4"/>
                  </a:lnTo>
                  <a:lnTo>
                    <a:pt x="2" y="13"/>
                  </a:lnTo>
                  <a:lnTo>
                    <a:pt x="3" y="10"/>
                  </a:lnTo>
                  <a:lnTo>
                    <a:pt x="3" y="11"/>
                  </a:lnTo>
                  <a:lnTo>
                    <a:pt x="3" y="12"/>
                  </a:lnTo>
                  <a:lnTo>
                    <a:pt x="6" y="5"/>
                  </a:lnTo>
                  <a:lnTo>
                    <a:pt x="6" y="6"/>
                  </a:lnTo>
                  <a:lnTo>
                    <a:pt x="7" y="15"/>
                  </a:lnTo>
                  <a:lnTo>
                    <a:pt x="8" y="0"/>
                  </a:lnTo>
                  <a:lnTo>
                    <a:pt x="8" y="3"/>
                  </a:lnTo>
                  <a:lnTo>
                    <a:pt x="9" y="4"/>
                  </a:lnTo>
                  <a:lnTo>
                    <a:pt x="10" y="17"/>
                  </a:lnTo>
                  <a:lnTo>
                    <a:pt x="11" y="3"/>
                  </a:lnTo>
                  <a:lnTo>
                    <a:pt x="11" y="7"/>
                  </a:lnTo>
                  <a:lnTo>
                    <a:pt x="11" y="14"/>
                  </a:lnTo>
                  <a:lnTo>
                    <a:pt x="13" y="3"/>
                  </a:lnTo>
                  <a:lnTo>
                    <a:pt x="14" y="3"/>
                  </a:lnTo>
                  <a:lnTo>
                    <a:pt x="15" y="13"/>
                  </a:lnTo>
                  <a:lnTo>
                    <a:pt x="16" y="10"/>
                  </a:lnTo>
                  <a:lnTo>
                    <a:pt x="16" y="11"/>
                  </a:lnTo>
                  <a:lnTo>
                    <a:pt x="17" y="5"/>
                  </a:lnTo>
                  <a:lnTo>
                    <a:pt x="18" y="10"/>
                  </a:lnTo>
                  <a:lnTo>
                    <a:pt x="19" y="13"/>
                  </a:lnTo>
                  <a:lnTo>
                    <a:pt x="19" y="14"/>
                  </a:lnTo>
                  <a:lnTo>
                    <a:pt x="20" y="2"/>
                  </a:lnTo>
                  <a:lnTo>
                    <a:pt x="21" y="6"/>
                  </a:lnTo>
                  <a:lnTo>
                    <a:pt x="21" y="5"/>
                  </a:lnTo>
                  <a:lnTo>
                    <a:pt x="23" y="13"/>
                  </a:lnTo>
                  <a:lnTo>
                    <a:pt x="23" y="4"/>
                  </a:lnTo>
                  <a:lnTo>
                    <a:pt x="24" y="12"/>
                  </a:lnTo>
                  <a:lnTo>
                    <a:pt x="24" y="10"/>
                  </a:lnTo>
                  <a:lnTo>
                    <a:pt x="25" y="12"/>
                  </a:lnTo>
                  <a:lnTo>
                    <a:pt x="26" y="2"/>
                  </a:lnTo>
                  <a:lnTo>
                    <a:pt x="26" y="2"/>
                  </a:lnTo>
                  <a:lnTo>
                    <a:pt x="27" y="16"/>
                  </a:lnTo>
                  <a:lnTo>
                    <a:pt x="29" y="8"/>
                  </a:lnTo>
                  <a:lnTo>
                    <a:pt x="29" y="8"/>
                  </a:lnTo>
                  <a:lnTo>
                    <a:pt x="29" y="1"/>
                  </a:lnTo>
                  <a:lnTo>
                    <a:pt x="30" y="10"/>
                  </a:lnTo>
                  <a:lnTo>
                    <a:pt x="31" y="4"/>
                  </a:lnTo>
                  <a:lnTo>
                    <a:pt x="31" y="8"/>
                  </a:lnTo>
                  <a:lnTo>
                    <a:pt x="33" y="16"/>
                  </a:lnTo>
                  <a:lnTo>
                    <a:pt x="34" y="1"/>
                  </a:lnTo>
                  <a:lnTo>
                    <a:pt x="34" y="3"/>
                  </a:lnTo>
                  <a:lnTo>
                    <a:pt x="34" y="5"/>
                  </a:lnTo>
                  <a:lnTo>
                    <a:pt x="35" y="0"/>
                  </a:lnTo>
                  <a:lnTo>
                    <a:pt x="36" y="13"/>
                  </a:lnTo>
                  <a:lnTo>
                    <a:pt x="36" y="10"/>
                  </a:lnTo>
                  <a:lnTo>
                    <a:pt x="37" y="12"/>
                  </a:lnTo>
                  <a:lnTo>
                    <a:pt x="37" y="14"/>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sp>
          <p:nvSpPr>
            <p:cNvPr id="5143" name="Freeform 1027">
              <a:extLst>
                <a:ext uri="{FF2B5EF4-FFF2-40B4-BE49-F238E27FC236}">
                  <a16:creationId xmlns:a16="http://schemas.microsoft.com/office/drawing/2014/main" id="{6264CC2C-ABD3-4D90-B940-3F6245B34D94}"/>
                </a:ext>
              </a:extLst>
            </p:cNvPr>
            <p:cNvSpPr>
              <a:spLocks/>
            </p:cNvSpPr>
            <p:nvPr/>
          </p:nvSpPr>
          <p:spPr bwMode="auto">
            <a:xfrm>
              <a:off x="3100029" y="2862808"/>
              <a:ext cx="55794" cy="58723"/>
            </a:xfrm>
            <a:custGeom>
              <a:avLst/>
              <a:gdLst>
                <a:gd name="T0" fmla="*/ 0 w 38"/>
                <a:gd name="T1" fmla="*/ 20 h 31"/>
                <a:gd name="T2" fmla="*/ 0 w 38"/>
                <a:gd name="T3" fmla="*/ 22 h 31"/>
                <a:gd name="T4" fmla="*/ 2 w 38"/>
                <a:gd name="T5" fmla="*/ 5 h 31"/>
                <a:gd name="T6" fmla="*/ 2 w 38"/>
                <a:gd name="T7" fmla="*/ 6 h 31"/>
                <a:gd name="T8" fmla="*/ 2 w 38"/>
                <a:gd name="T9" fmla="*/ 5 h 31"/>
                <a:gd name="T10" fmla="*/ 4 w 38"/>
                <a:gd name="T11" fmla="*/ 31 h 31"/>
                <a:gd name="T12" fmla="*/ 5 w 38"/>
                <a:gd name="T13" fmla="*/ 31 h 31"/>
                <a:gd name="T14" fmla="*/ 7 w 38"/>
                <a:gd name="T15" fmla="*/ 8 h 31"/>
                <a:gd name="T16" fmla="*/ 7 w 38"/>
                <a:gd name="T17" fmla="*/ 11 h 31"/>
                <a:gd name="T18" fmla="*/ 7 w 38"/>
                <a:gd name="T19" fmla="*/ 13 h 31"/>
                <a:gd name="T20" fmla="*/ 8 w 38"/>
                <a:gd name="T21" fmla="*/ 7 h 31"/>
                <a:gd name="T22" fmla="*/ 9 w 38"/>
                <a:gd name="T23" fmla="*/ 25 h 31"/>
                <a:gd name="T24" fmla="*/ 10 w 38"/>
                <a:gd name="T25" fmla="*/ 24 h 31"/>
                <a:gd name="T26" fmla="*/ 10 w 38"/>
                <a:gd name="T27" fmla="*/ 22 h 31"/>
                <a:gd name="T28" fmla="*/ 12 w 38"/>
                <a:gd name="T29" fmla="*/ 0 h 31"/>
                <a:gd name="T30" fmla="*/ 12 w 38"/>
                <a:gd name="T31" fmla="*/ 1 h 31"/>
                <a:gd name="T32" fmla="*/ 12 w 38"/>
                <a:gd name="T33" fmla="*/ 3 h 31"/>
                <a:gd name="T34" fmla="*/ 14 w 38"/>
                <a:gd name="T35" fmla="*/ 26 h 31"/>
                <a:gd name="T36" fmla="*/ 15 w 38"/>
                <a:gd name="T37" fmla="*/ 20 h 31"/>
                <a:gd name="T38" fmla="*/ 15 w 38"/>
                <a:gd name="T39" fmla="*/ 18 h 31"/>
                <a:gd name="T40" fmla="*/ 17 w 38"/>
                <a:gd name="T41" fmla="*/ 8 h 31"/>
                <a:gd name="T42" fmla="*/ 17 w 38"/>
                <a:gd name="T43" fmla="*/ 12 h 31"/>
                <a:gd name="T44" fmla="*/ 17 w 38"/>
                <a:gd name="T45" fmla="*/ 11 h 31"/>
                <a:gd name="T46" fmla="*/ 19 w 38"/>
                <a:gd name="T47" fmla="*/ 25 h 31"/>
                <a:gd name="T48" fmla="*/ 20 w 38"/>
                <a:gd name="T49" fmla="*/ 11 h 31"/>
                <a:gd name="T50" fmla="*/ 20 w 38"/>
                <a:gd name="T51" fmla="*/ 8 h 31"/>
                <a:gd name="T52" fmla="*/ 21 w 38"/>
                <a:gd name="T53" fmla="*/ 6 h 31"/>
                <a:gd name="T54" fmla="*/ 22 w 38"/>
                <a:gd name="T55" fmla="*/ 23 h 31"/>
                <a:gd name="T56" fmla="*/ 22 w 38"/>
                <a:gd name="T57" fmla="*/ 22 h 31"/>
                <a:gd name="T58" fmla="*/ 23 w 38"/>
                <a:gd name="T59" fmla="*/ 22 h 31"/>
                <a:gd name="T60" fmla="*/ 23 w 38"/>
                <a:gd name="T61" fmla="*/ 23 h 31"/>
                <a:gd name="T62" fmla="*/ 25 w 38"/>
                <a:gd name="T63" fmla="*/ 9 h 31"/>
                <a:gd name="T64" fmla="*/ 25 w 38"/>
                <a:gd name="T65" fmla="*/ 8 h 31"/>
                <a:gd name="T66" fmla="*/ 25 w 38"/>
                <a:gd name="T67" fmla="*/ 7 h 31"/>
                <a:gd name="T68" fmla="*/ 27 w 38"/>
                <a:gd name="T69" fmla="*/ 26 h 31"/>
                <a:gd name="T70" fmla="*/ 27 w 38"/>
                <a:gd name="T71" fmla="*/ 22 h 31"/>
                <a:gd name="T72" fmla="*/ 28 w 38"/>
                <a:gd name="T73" fmla="*/ 22 h 31"/>
                <a:gd name="T74" fmla="*/ 28 w 38"/>
                <a:gd name="T75" fmla="*/ 25 h 31"/>
                <a:gd name="T76" fmla="*/ 30 w 38"/>
                <a:gd name="T77" fmla="*/ 9 h 31"/>
                <a:gd name="T78" fmla="*/ 30 w 38"/>
                <a:gd name="T79" fmla="*/ 9 h 31"/>
                <a:gd name="T80" fmla="*/ 32 w 38"/>
                <a:gd name="T81" fmla="*/ 21 h 31"/>
                <a:gd name="T82" fmla="*/ 32 w 38"/>
                <a:gd name="T83" fmla="*/ 17 h 31"/>
                <a:gd name="T84" fmla="*/ 33 w 38"/>
                <a:gd name="T85" fmla="*/ 17 h 31"/>
                <a:gd name="T86" fmla="*/ 33 w 38"/>
                <a:gd name="T87" fmla="*/ 20 h 31"/>
                <a:gd name="T88" fmla="*/ 34 w 38"/>
                <a:gd name="T89" fmla="*/ 14 h 31"/>
                <a:gd name="T90" fmla="*/ 35 w 38"/>
                <a:gd name="T91" fmla="*/ 16 h 31"/>
                <a:gd name="T92" fmla="*/ 35 w 38"/>
                <a:gd name="T93" fmla="*/ 16 h 31"/>
                <a:gd name="T94" fmla="*/ 36 w 38"/>
                <a:gd name="T95" fmla="*/ 11 h 31"/>
                <a:gd name="T96" fmla="*/ 37 w 38"/>
                <a:gd name="T97" fmla="*/ 20 h 31"/>
                <a:gd name="T98" fmla="*/ 38 w 38"/>
                <a:gd name="T99" fmla="*/ 15 h 31"/>
                <a:gd name="T100" fmla="*/ 38 w 38"/>
                <a:gd name="T101" fmla="*/ 17 h 31"/>
                <a:gd name="T102" fmla="*/ 38 w 38"/>
                <a:gd name="T103" fmla="*/ 2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31">
                  <a:moveTo>
                    <a:pt x="0" y="20"/>
                  </a:moveTo>
                  <a:lnTo>
                    <a:pt x="0" y="22"/>
                  </a:lnTo>
                  <a:lnTo>
                    <a:pt x="2" y="5"/>
                  </a:lnTo>
                  <a:lnTo>
                    <a:pt x="2" y="6"/>
                  </a:lnTo>
                  <a:lnTo>
                    <a:pt x="2" y="5"/>
                  </a:lnTo>
                  <a:lnTo>
                    <a:pt x="4" y="31"/>
                  </a:lnTo>
                  <a:lnTo>
                    <a:pt x="5" y="31"/>
                  </a:lnTo>
                  <a:lnTo>
                    <a:pt x="7" y="8"/>
                  </a:lnTo>
                  <a:lnTo>
                    <a:pt x="7" y="11"/>
                  </a:lnTo>
                  <a:lnTo>
                    <a:pt x="7" y="13"/>
                  </a:lnTo>
                  <a:lnTo>
                    <a:pt x="8" y="7"/>
                  </a:lnTo>
                  <a:lnTo>
                    <a:pt x="9" y="25"/>
                  </a:lnTo>
                  <a:lnTo>
                    <a:pt x="10" y="24"/>
                  </a:lnTo>
                  <a:lnTo>
                    <a:pt x="10" y="22"/>
                  </a:lnTo>
                  <a:lnTo>
                    <a:pt x="12" y="0"/>
                  </a:lnTo>
                  <a:lnTo>
                    <a:pt x="12" y="1"/>
                  </a:lnTo>
                  <a:lnTo>
                    <a:pt x="12" y="3"/>
                  </a:lnTo>
                  <a:lnTo>
                    <a:pt x="14" y="26"/>
                  </a:lnTo>
                  <a:lnTo>
                    <a:pt x="15" y="20"/>
                  </a:lnTo>
                  <a:lnTo>
                    <a:pt x="15" y="18"/>
                  </a:lnTo>
                  <a:lnTo>
                    <a:pt x="17" y="8"/>
                  </a:lnTo>
                  <a:lnTo>
                    <a:pt x="17" y="12"/>
                  </a:lnTo>
                  <a:lnTo>
                    <a:pt x="17" y="11"/>
                  </a:lnTo>
                  <a:lnTo>
                    <a:pt x="19" y="25"/>
                  </a:lnTo>
                  <a:lnTo>
                    <a:pt x="20" y="11"/>
                  </a:lnTo>
                  <a:lnTo>
                    <a:pt x="20" y="8"/>
                  </a:lnTo>
                  <a:lnTo>
                    <a:pt x="21" y="6"/>
                  </a:lnTo>
                  <a:lnTo>
                    <a:pt x="22" y="23"/>
                  </a:lnTo>
                  <a:lnTo>
                    <a:pt x="22" y="22"/>
                  </a:lnTo>
                  <a:lnTo>
                    <a:pt x="23" y="22"/>
                  </a:lnTo>
                  <a:lnTo>
                    <a:pt x="23" y="23"/>
                  </a:lnTo>
                  <a:lnTo>
                    <a:pt x="25" y="9"/>
                  </a:lnTo>
                  <a:lnTo>
                    <a:pt x="25" y="8"/>
                  </a:lnTo>
                  <a:lnTo>
                    <a:pt x="25" y="7"/>
                  </a:lnTo>
                  <a:lnTo>
                    <a:pt x="27" y="26"/>
                  </a:lnTo>
                  <a:lnTo>
                    <a:pt x="27" y="22"/>
                  </a:lnTo>
                  <a:lnTo>
                    <a:pt x="28" y="22"/>
                  </a:lnTo>
                  <a:lnTo>
                    <a:pt x="28" y="25"/>
                  </a:lnTo>
                  <a:lnTo>
                    <a:pt x="30" y="9"/>
                  </a:lnTo>
                  <a:lnTo>
                    <a:pt x="30" y="9"/>
                  </a:lnTo>
                  <a:lnTo>
                    <a:pt x="32" y="21"/>
                  </a:lnTo>
                  <a:lnTo>
                    <a:pt x="32" y="17"/>
                  </a:lnTo>
                  <a:lnTo>
                    <a:pt x="33" y="17"/>
                  </a:lnTo>
                  <a:lnTo>
                    <a:pt x="33" y="20"/>
                  </a:lnTo>
                  <a:lnTo>
                    <a:pt x="34" y="14"/>
                  </a:lnTo>
                  <a:lnTo>
                    <a:pt x="35" y="16"/>
                  </a:lnTo>
                  <a:lnTo>
                    <a:pt x="35" y="16"/>
                  </a:lnTo>
                  <a:lnTo>
                    <a:pt x="36" y="11"/>
                  </a:lnTo>
                  <a:lnTo>
                    <a:pt x="37" y="20"/>
                  </a:lnTo>
                  <a:lnTo>
                    <a:pt x="38" y="15"/>
                  </a:lnTo>
                  <a:lnTo>
                    <a:pt x="38" y="17"/>
                  </a:lnTo>
                  <a:lnTo>
                    <a:pt x="38" y="20"/>
                  </a:lnTo>
                </a:path>
              </a:pathLst>
            </a:custGeom>
            <a:noFill/>
            <a:ln w="15875" cap="flat">
              <a:solidFill>
                <a:srgbClr val="3DC6E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sl-SI" sz="2000" b="1" i="0" u="none" strike="noStrike" kern="0" cap="none" spc="0" normalizeH="0" baseline="0" noProof="0">
                <a:ln>
                  <a:noFill/>
                </a:ln>
                <a:effectLst/>
                <a:highlight>
                  <a:srgbClr val="0093DD"/>
                </a:highlight>
                <a:uLnTx/>
                <a:uFillTx/>
                <a:latin typeface="+mj-lt"/>
                <a:cs typeface="Arial" charset="0"/>
              </a:endParaRPr>
            </a:p>
          </p:txBody>
        </p:sp>
      </p:grpSp>
      <p:cxnSp>
        <p:nvCxnSpPr>
          <p:cNvPr id="5144" name="Straight Connector 525">
            <a:extLst>
              <a:ext uri="{FF2B5EF4-FFF2-40B4-BE49-F238E27FC236}">
                <a16:creationId xmlns:a16="http://schemas.microsoft.com/office/drawing/2014/main" id="{E7E50341-D19C-4DCC-A11C-6FEC9110F752}"/>
              </a:ext>
            </a:extLst>
          </p:cNvPr>
          <p:cNvCxnSpPr>
            <a:cxnSpLocks/>
            <a:stCxn id="3773" idx="1"/>
          </p:cNvCxnSpPr>
          <p:nvPr/>
        </p:nvCxnSpPr>
        <p:spPr>
          <a:xfrm flipV="1">
            <a:off x="5401646" y="3228447"/>
            <a:ext cx="694354" cy="2839034"/>
          </a:xfrm>
          <a:prstGeom prst="line">
            <a:avLst/>
          </a:prstGeom>
          <a:noFill/>
          <a:ln w="9525" cap="flat" cmpd="sng" algn="ctr">
            <a:solidFill>
              <a:schemeClr val="bg1"/>
            </a:solidFill>
            <a:prstDash val="dash"/>
          </a:ln>
          <a:effectLst/>
        </p:spPr>
      </p:cxnSp>
      <p:cxnSp>
        <p:nvCxnSpPr>
          <p:cNvPr id="5145" name="Straight Connector 525">
            <a:extLst>
              <a:ext uri="{FF2B5EF4-FFF2-40B4-BE49-F238E27FC236}">
                <a16:creationId xmlns:a16="http://schemas.microsoft.com/office/drawing/2014/main" id="{9389FFAC-C9F9-4E15-B35D-DC53C456E795}"/>
              </a:ext>
            </a:extLst>
          </p:cNvPr>
          <p:cNvCxnSpPr>
            <a:cxnSpLocks/>
          </p:cNvCxnSpPr>
          <p:nvPr/>
        </p:nvCxnSpPr>
        <p:spPr>
          <a:xfrm>
            <a:off x="5519936" y="1572263"/>
            <a:ext cx="576064" cy="504056"/>
          </a:xfrm>
          <a:prstGeom prst="line">
            <a:avLst/>
          </a:prstGeom>
          <a:noFill/>
          <a:ln w="9525" cap="flat" cmpd="sng" algn="ctr">
            <a:solidFill>
              <a:schemeClr val="bg1"/>
            </a:solidFill>
            <a:prstDash val="dash"/>
          </a:ln>
          <a:effectLst/>
        </p:spPr>
      </p:cxnSp>
      <p:sp>
        <p:nvSpPr>
          <p:cNvPr id="1416" name="Eksplozija: 14-točk 1415">
            <a:extLst>
              <a:ext uri="{FF2B5EF4-FFF2-40B4-BE49-F238E27FC236}">
                <a16:creationId xmlns:a16="http://schemas.microsoft.com/office/drawing/2014/main" id="{C9E01241-1CAC-4563-9E6D-F68E60BDD8CF}"/>
              </a:ext>
            </a:extLst>
          </p:cNvPr>
          <p:cNvSpPr/>
          <p:nvPr/>
        </p:nvSpPr>
        <p:spPr>
          <a:xfrm rot="2480216">
            <a:off x="10802466" y="3725798"/>
            <a:ext cx="147594" cy="203466"/>
          </a:xfrm>
          <a:prstGeom prst="irregularSeal2">
            <a:avLst/>
          </a:prstGeom>
          <a:solidFill>
            <a:srgbClr val="FFFFCC"/>
          </a:solidFill>
          <a:ln w="9525" cap="flat" cmpd="sng" algn="ctr">
            <a:solidFill>
              <a:srgbClr val="F7964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sl-SI" sz="2000" b="0" i="0" u="none" strike="noStrike" kern="0" cap="none" spc="0" normalizeH="0" baseline="0" noProof="0">
              <a:ln>
                <a:noFill/>
              </a:ln>
              <a:effectLst/>
              <a:uLnTx/>
              <a:uFillTx/>
              <a:latin typeface="+mj-lt"/>
            </a:endParaRPr>
          </a:p>
        </p:txBody>
      </p:sp>
      <p:sp>
        <p:nvSpPr>
          <p:cNvPr id="14" name="Eksplozija: 14-točk 13">
            <a:extLst>
              <a:ext uri="{FF2B5EF4-FFF2-40B4-BE49-F238E27FC236}">
                <a16:creationId xmlns:a16="http://schemas.microsoft.com/office/drawing/2014/main" id="{9EAA255A-55EF-8376-C6B2-21086EDC6A5E}"/>
              </a:ext>
            </a:extLst>
          </p:cNvPr>
          <p:cNvSpPr/>
          <p:nvPr/>
        </p:nvSpPr>
        <p:spPr>
          <a:xfrm rot="20462714">
            <a:off x="10797335" y="3466579"/>
            <a:ext cx="162033" cy="155212"/>
          </a:xfrm>
          <a:prstGeom prst="irregularSeal2">
            <a:avLst/>
          </a:prstGeom>
          <a:solidFill>
            <a:srgbClr val="FFFFCC"/>
          </a:solidFill>
          <a:ln w="9525" cap="flat" cmpd="sng" algn="ctr">
            <a:solidFill>
              <a:srgbClr val="F79646"/>
            </a:solidFill>
            <a:prstDash val="solid"/>
          </a:ln>
          <a:effectLst/>
        </p:spPr>
        <p:txBody>
          <a:bodyPr rtlCol="0" anchor="ctr"/>
          <a:lstStyle/>
          <a:p>
            <a:pPr algn="ctr">
              <a:defRPr/>
            </a:pPr>
            <a:endParaRPr lang="sl-SI" kern="0">
              <a:latin typeface="+mj-lt"/>
            </a:endParaRPr>
          </a:p>
        </p:txBody>
      </p:sp>
      <p:sp>
        <p:nvSpPr>
          <p:cNvPr id="16" name="Eksplozija: 14-točk 15">
            <a:extLst>
              <a:ext uri="{FF2B5EF4-FFF2-40B4-BE49-F238E27FC236}">
                <a16:creationId xmlns:a16="http://schemas.microsoft.com/office/drawing/2014/main" id="{2D4010E2-6190-2495-F0FA-72E8D9AA199D}"/>
              </a:ext>
            </a:extLst>
          </p:cNvPr>
          <p:cNvSpPr/>
          <p:nvPr/>
        </p:nvSpPr>
        <p:spPr>
          <a:xfrm rot="1398144">
            <a:off x="10365004" y="3894713"/>
            <a:ext cx="178783" cy="140672"/>
          </a:xfrm>
          <a:prstGeom prst="irregularSeal2">
            <a:avLst/>
          </a:prstGeom>
          <a:solidFill>
            <a:srgbClr val="FFFFCC"/>
          </a:solidFill>
          <a:ln w="9525" cap="flat" cmpd="sng" algn="ctr">
            <a:solidFill>
              <a:srgbClr val="F79646"/>
            </a:solidFill>
            <a:prstDash val="solid"/>
          </a:ln>
          <a:effectLst/>
        </p:spPr>
        <p:txBody>
          <a:bodyPr rtlCol="0" anchor="ctr"/>
          <a:lstStyle/>
          <a:p>
            <a:pPr algn="ctr">
              <a:defRPr/>
            </a:pPr>
            <a:endParaRPr lang="sl-SI" kern="0">
              <a:latin typeface="+mj-lt"/>
            </a:endParaRPr>
          </a:p>
        </p:txBody>
      </p:sp>
      <p:sp>
        <p:nvSpPr>
          <p:cNvPr id="18" name="Eksplozija: 14-točk 17">
            <a:extLst>
              <a:ext uri="{FF2B5EF4-FFF2-40B4-BE49-F238E27FC236}">
                <a16:creationId xmlns:a16="http://schemas.microsoft.com/office/drawing/2014/main" id="{83FC16B0-9D27-21AD-F1B4-80F4840C0A42}"/>
              </a:ext>
            </a:extLst>
          </p:cNvPr>
          <p:cNvSpPr/>
          <p:nvPr/>
        </p:nvSpPr>
        <p:spPr>
          <a:xfrm rot="1280880">
            <a:off x="10147919" y="3809366"/>
            <a:ext cx="178783" cy="140672"/>
          </a:xfrm>
          <a:prstGeom prst="irregularSeal2">
            <a:avLst/>
          </a:prstGeom>
          <a:solidFill>
            <a:srgbClr val="FFFFCC"/>
          </a:solidFill>
          <a:ln w="9525" cap="flat" cmpd="sng" algn="ctr">
            <a:solidFill>
              <a:srgbClr val="F79646"/>
            </a:solidFill>
            <a:prstDash val="solid"/>
          </a:ln>
          <a:effectLst/>
        </p:spPr>
        <p:txBody>
          <a:bodyPr rtlCol="0" anchor="ctr"/>
          <a:lstStyle/>
          <a:p>
            <a:pPr algn="ctr">
              <a:defRPr/>
            </a:pPr>
            <a:endParaRPr lang="sl-SI" kern="0">
              <a:latin typeface="+mj-lt"/>
            </a:endParaRPr>
          </a:p>
        </p:txBody>
      </p:sp>
      <p:sp>
        <p:nvSpPr>
          <p:cNvPr id="20" name="Eksplozija: 14-točk 19">
            <a:extLst>
              <a:ext uri="{FF2B5EF4-FFF2-40B4-BE49-F238E27FC236}">
                <a16:creationId xmlns:a16="http://schemas.microsoft.com/office/drawing/2014/main" id="{473D1CBC-C78A-92A6-DD10-4EB470FFB6BF}"/>
              </a:ext>
            </a:extLst>
          </p:cNvPr>
          <p:cNvSpPr/>
          <p:nvPr/>
        </p:nvSpPr>
        <p:spPr>
          <a:xfrm rot="1398144">
            <a:off x="9716932" y="4209416"/>
            <a:ext cx="178783" cy="140672"/>
          </a:xfrm>
          <a:prstGeom prst="irregularSeal2">
            <a:avLst/>
          </a:prstGeom>
          <a:solidFill>
            <a:srgbClr val="FFFFCC"/>
          </a:solidFill>
          <a:ln w="9525" cap="flat" cmpd="sng" algn="ctr">
            <a:solidFill>
              <a:srgbClr val="F79646"/>
            </a:solidFill>
            <a:prstDash val="solid"/>
          </a:ln>
          <a:effectLst/>
        </p:spPr>
        <p:txBody>
          <a:bodyPr rtlCol="0" anchor="ctr"/>
          <a:lstStyle/>
          <a:p>
            <a:pPr algn="ctr">
              <a:defRPr/>
            </a:pPr>
            <a:endParaRPr lang="sl-SI" kern="0">
              <a:latin typeface="+mj-lt"/>
            </a:endParaRPr>
          </a:p>
        </p:txBody>
      </p:sp>
      <p:sp>
        <p:nvSpPr>
          <p:cNvPr id="22" name="Eksplozija: 14-točk 21">
            <a:extLst>
              <a:ext uri="{FF2B5EF4-FFF2-40B4-BE49-F238E27FC236}">
                <a16:creationId xmlns:a16="http://schemas.microsoft.com/office/drawing/2014/main" id="{D7CB1B11-5BDF-FAD9-DAA7-26F097F0792E}"/>
              </a:ext>
            </a:extLst>
          </p:cNvPr>
          <p:cNvSpPr/>
          <p:nvPr/>
        </p:nvSpPr>
        <p:spPr>
          <a:xfrm rot="1280880">
            <a:off x="9499848" y="3976242"/>
            <a:ext cx="178783" cy="140672"/>
          </a:xfrm>
          <a:prstGeom prst="irregularSeal2">
            <a:avLst/>
          </a:prstGeom>
          <a:solidFill>
            <a:srgbClr val="FFFFCC"/>
          </a:solidFill>
          <a:ln w="9525" cap="flat" cmpd="sng" algn="ctr">
            <a:solidFill>
              <a:srgbClr val="F79646"/>
            </a:solidFill>
            <a:prstDash val="solid"/>
          </a:ln>
          <a:effectLst/>
        </p:spPr>
        <p:txBody>
          <a:bodyPr rtlCol="0" anchor="ctr"/>
          <a:lstStyle/>
          <a:p>
            <a:pPr algn="ctr">
              <a:defRPr/>
            </a:pPr>
            <a:endParaRPr lang="sl-SI" kern="0">
              <a:latin typeface="+mj-lt"/>
            </a:endParaRPr>
          </a:p>
        </p:txBody>
      </p:sp>
    </p:spTree>
    <p:extLst>
      <p:ext uri="{BB962C8B-B14F-4D97-AF65-F5344CB8AC3E}">
        <p14:creationId xmlns:p14="http://schemas.microsoft.com/office/powerpoint/2010/main" val="17274963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3">
            <a:extLst>
              <a:ext uri="{FF2B5EF4-FFF2-40B4-BE49-F238E27FC236}">
                <a16:creationId xmlns:a16="http://schemas.microsoft.com/office/drawing/2014/main" id="{93D2FEEC-E1D1-4C3C-93A1-B725A194F996}"/>
              </a:ext>
            </a:extLst>
          </p:cNvPr>
          <p:cNvSpPr txBox="1">
            <a:spLocks noChangeArrowheads="1"/>
          </p:cNvSpPr>
          <p:nvPr/>
        </p:nvSpPr>
        <p:spPr bwMode="auto">
          <a:xfrm>
            <a:off x="1252538" y="1658938"/>
            <a:ext cx="99917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Helvetica" panose="020B0604020202020204" pitchFamily="34" charset="0"/>
                <a:cs typeface="Helvetica"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Helvetica" panose="020B0604020202020204" pitchFamily="34" charset="0"/>
                <a:cs typeface="Helvetica"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cs typeface="Helvetica"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cs typeface="Helvetica"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cs typeface="Helvetica"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cs typeface="Helvetica"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cs typeface="Helvetica"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cs typeface="Helvetica"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l-SI" altLang="en-US" sz="2800" b="0" i="0" u="none" strike="noStrike" kern="1200" cap="none" spc="0" normalizeH="0" baseline="0" dirty="0">
                <a:ln>
                  <a:noFill/>
                </a:ln>
                <a:solidFill>
                  <a:srgbClr val="2F5597"/>
                </a:solidFill>
                <a:effectLst/>
                <a:uLnTx/>
                <a:uFillTx/>
                <a:latin typeface="Calibri" panose="020F0502020204030204" pitchFamily="34" charset="0"/>
                <a:ea typeface="+mn-ea"/>
                <a:cs typeface="Helvetica" panose="020B0604020202020204" pitchFamily="34" charset="0"/>
              </a:rPr>
              <a:t>Hibridna </a:t>
            </a:r>
            <a:r>
              <a:rPr kumimoji="0" lang="sl-SI" altLang="en-US" sz="2800" b="0" i="0" u="none" strike="noStrike" kern="1200" cap="none" spc="0" normalizeH="0" baseline="0" dirty="0" err="1">
                <a:ln>
                  <a:noFill/>
                </a:ln>
                <a:solidFill>
                  <a:srgbClr val="2F5597"/>
                </a:solidFill>
                <a:effectLst/>
                <a:uLnTx/>
                <a:uFillTx/>
                <a:latin typeface="Calibri" panose="020F0502020204030204" pitchFamily="34" charset="0"/>
                <a:ea typeface="+mn-ea"/>
                <a:cs typeface="Helvetica" panose="020B0604020202020204" pitchFamily="34" charset="0"/>
              </a:rPr>
              <a:t>nevroznanost</a:t>
            </a:r>
            <a:r>
              <a:rPr kumimoji="0" lang="sl-SI" altLang="en-US" sz="2800" b="0" i="0" u="none" strike="noStrike" kern="1200" cap="none" spc="0" normalizeH="0" baseline="0" dirty="0">
                <a:ln>
                  <a:noFill/>
                </a:ln>
                <a:solidFill>
                  <a:srgbClr val="2F5597"/>
                </a:solidFill>
                <a:effectLst/>
                <a:uLnTx/>
                <a:uFillTx/>
                <a:latin typeface="Calibri" panose="020F0502020204030204" pitchFamily="34" charset="0"/>
                <a:ea typeface="+mn-ea"/>
                <a:cs typeface="Helvetica" panose="020B0604020202020204" pitchFamily="34" charset="0"/>
              </a:rPr>
              <a:t> z uporabo cerebralnih in mišičnih informacij za motorično rehabilitacijo in ocenjevanje živčno-mišičnih motenj</a:t>
            </a:r>
          </a:p>
        </p:txBody>
      </p:sp>
      <p:sp>
        <p:nvSpPr>
          <p:cNvPr id="71" name="Pravokotnik 70">
            <a:extLst>
              <a:ext uri="{FF2B5EF4-FFF2-40B4-BE49-F238E27FC236}">
                <a16:creationId xmlns:a16="http://schemas.microsoft.com/office/drawing/2014/main" id="{B14113CB-D836-4A4B-A3B9-BC6ED8731EEA}"/>
              </a:ext>
            </a:extLst>
          </p:cNvPr>
          <p:cNvSpPr/>
          <p:nvPr/>
        </p:nvSpPr>
        <p:spPr>
          <a:xfrm>
            <a:off x="0" y="5599113"/>
            <a:ext cx="12192000" cy="1258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19462" name="PoljeZBesedilom 12">
            <a:extLst>
              <a:ext uri="{FF2B5EF4-FFF2-40B4-BE49-F238E27FC236}">
                <a16:creationId xmlns:a16="http://schemas.microsoft.com/office/drawing/2014/main" id="{56139ECD-3F5E-4A69-8618-AA64F1E29AF6}"/>
              </a:ext>
            </a:extLst>
          </p:cNvPr>
          <p:cNvSpPr txBox="1">
            <a:spLocks noChangeArrowheads="1"/>
          </p:cNvSpPr>
          <p:nvPr/>
        </p:nvSpPr>
        <p:spPr bwMode="auto">
          <a:xfrm>
            <a:off x="22225" y="6273800"/>
            <a:ext cx="118110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Helvetica" panose="020B0604020202020204" pitchFamily="34" charset="0"/>
                <a:cs typeface="Helvetica"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Helvetica" panose="020B0604020202020204" pitchFamily="34" charset="0"/>
                <a:cs typeface="Helvetica"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Helvetica" panose="020B0604020202020204" pitchFamily="34" charset="0"/>
                <a:cs typeface="Helvetica"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cs typeface="Helvetica"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Helvetica" panose="020B0604020202020204" pitchFamily="34" charset="0"/>
                <a:cs typeface="Helvetica"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cs typeface="Helvetica"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cs typeface="Helvetica"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cs typeface="Helvetica"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Helvetica" panose="020B0604020202020204" pitchFamily="34" charset="0"/>
                <a:cs typeface="Helvetica" panose="020B0604020202020204" pitchFamily="34" charset="0"/>
              </a:defRPr>
            </a:lvl9pPr>
          </a:lstStyle>
          <a:p>
            <a:pPr lvl="0" algn="ctr" fontAlgn="base">
              <a:lnSpc>
                <a:spcPct val="107000"/>
              </a:lnSpc>
              <a:spcBef>
                <a:spcPct val="0"/>
              </a:spcBef>
              <a:spcAft>
                <a:spcPts val="800"/>
              </a:spcAft>
              <a:buNone/>
              <a:defRPr/>
            </a:pPr>
            <a:r>
              <a:rPr lang="sl-SI" altLang="en-US" sz="1400" dirty="0">
                <a:solidFill>
                  <a:srgbClr val="000000"/>
                </a:solidFill>
                <a:latin typeface="Calibri Light" panose="020F0302020204030204" pitchFamily="34" charset="0"/>
                <a:ea typeface="Times New Roman" panose="02020603050405020304" pitchFamily="18" charset="0"/>
                <a:cs typeface="Calibri" panose="020F0502020204030204" pitchFamily="34" charset="0"/>
              </a:rPr>
              <a:t>Raziskave sta sofinancirala Evropska Unija iz okvirnega programa EU za raziskave in inovacije, Obzorje Evropa (št. pogodbe 101079392) in Jamstvena shema vlade Združenega kraljestva za raziskave in inovacije (UKRI) za financiranje Obzorje Evropa (št. pogodbe 10052152)</a:t>
            </a:r>
          </a:p>
        </p:txBody>
      </p:sp>
      <p:pic>
        <p:nvPicPr>
          <p:cNvPr id="19463" name="Slika 14">
            <a:extLst>
              <a:ext uri="{FF2B5EF4-FFF2-40B4-BE49-F238E27FC236}">
                <a16:creationId xmlns:a16="http://schemas.microsoft.com/office/drawing/2014/main" id="{848C70FE-AC1F-4A73-861E-C688101549D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36914"/>
          <a:stretch>
            <a:fillRect/>
          </a:stretch>
        </p:blipFill>
        <p:spPr bwMode="auto">
          <a:xfrm>
            <a:off x="10194925" y="5586413"/>
            <a:ext cx="1851025"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Slika 16">
            <a:extLst>
              <a:ext uri="{FF2B5EF4-FFF2-40B4-BE49-F238E27FC236}">
                <a16:creationId xmlns:a16="http://schemas.microsoft.com/office/drawing/2014/main" id="{9E77D6DF-BB4F-4EEF-ADBE-FCA4FB5C08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2738" y="5589588"/>
            <a:ext cx="216852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 descr="A black background with blue text&#10;&#10;Description automatically generated">
            <a:extLst>
              <a:ext uri="{FF2B5EF4-FFF2-40B4-BE49-F238E27FC236}">
                <a16:creationId xmlns:a16="http://schemas.microsoft.com/office/drawing/2014/main" id="{18E40A4C-B66B-4FB9-B1E6-884132819F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6350" y="5578475"/>
            <a:ext cx="1982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2">
            <a:extLst>
              <a:ext uri="{FF2B5EF4-FFF2-40B4-BE49-F238E27FC236}">
                <a16:creationId xmlns:a16="http://schemas.microsoft.com/office/drawing/2014/main" id="{9B25E44E-9C36-4ADC-A129-2CC508849D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8063" y="5594350"/>
            <a:ext cx="17510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Slika 4">
            <a:extLst>
              <a:ext uri="{FF2B5EF4-FFF2-40B4-BE49-F238E27FC236}">
                <a16:creationId xmlns:a16="http://schemas.microsoft.com/office/drawing/2014/main" id="{91BC97E9-2B52-48D8-8C86-A42745D4108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500" y="5540375"/>
            <a:ext cx="235585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Slika 6">
            <a:extLst>
              <a:ext uri="{FF2B5EF4-FFF2-40B4-BE49-F238E27FC236}">
                <a16:creationId xmlns:a16="http://schemas.microsoft.com/office/drawing/2014/main" id="{C4CD9EF5-B190-403C-B671-36BCB2B5180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188" y="5427663"/>
            <a:ext cx="1319212"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
            <a:extLst>
              <a:ext uri="{FF2B5EF4-FFF2-40B4-BE49-F238E27FC236}">
                <a16:creationId xmlns:a16="http://schemas.microsoft.com/office/drawing/2014/main" id="{4D0D9287-8E2A-4A51-8151-3805D2693E72}"/>
              </a:ext>
            </a:extLst>
          </p:cNvPr>
          <p:cNvSpPr/>
          <p:nvPr/>
        </p:nvSpPr>
        <p:spPr>
          <a:xfrm>
            <a:off x="22225" y="2721533"/>
            <a:ext cx="12192000" cy="266429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17" name="TextBox 15">
            <a:extLst>
              <a:ext uri="{FF2B5EF4-FFF2-40B4-BE49-F238E27FC236}">
                <a16:creationId xmlns:a16="http://schemas.microsoft.com/office/drawing/2014/main" id="{C02C7E75-5EBF-4371-8637-75258BA4F444}"/>
              </a:ext>
            </a:extLst>
          </p:cNvPr>
          <p:cNvSpPr/>
          <p:nvPr/>
        </p:nvSpPr>
        <p:spPr>
          <a:xfrm>
            <a:off x="265955" y="2941682"/>
            <a:ext cx="5298821" cy="206064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400" b="1" i="0" u="none" strike="noStrike" kern="1200" cap="none" spc="-1" normalizeH="0" baseline="0" dirty="0">
                <a:ln>
                  <a:noFill/>
                </a:ln>
                <a:effectLst/>
                <a:uLnTx/>
                <a:uFillTx/>
                <a:latin typeface="Calibri Light" panose="020F0302020204030204" pitchFamily="34" charset="0"/>
                <a:ea typeface="DejaVu Sans"/>
                <a:cs typeface="Calibri Light" panose="020F0302020204030204" pitchFamily="34" charset="0"/>
              </a:rPr>
              <a:t>Sledite nam na povezavah: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000" b="1" i="0" u="sng" strike="noStrike" kern="1200" cap="none" spc="-1" normalizeH="0" baseline="0" dirty="0">
                <a:ln>
                  <a:noFill/>
                </a:ln>
                <a:solidFill>
                  <a:schemeClr val="accent1">
                    <a:lumMod val="75000"/>
                  </a:schemeClr>
                </a:solidFill>
                <a:effectLst/>
                <a:uLnTx/>
                <a:uFillTx/>
                <a:latin typeface="Calibri Light" panose="020F0302020204030204" pitchFamily="34" charset="0"/>
                <a:ea typeface="DejaVu Sans"/>
                <a:cs typeface="Calibri Light" panose="020F0302020204030204" pitchFamily="34" charset="0"/>
                <a:hlinkClick r:id="rId8">
                  <a:extLst>
                    <a:ext uri="{A12FA001-AC4F-418D-AE19-62706E023703}">
                      <ahyp:hlinkClr xmlns:ahyp="http://schemas.microsoft.com/office/drawing/2018/hyperlinkcolor" val="tx"/>
                    </a:ext>
                  </a:extLst>
                </a:hlinkClick>
              </a:rPr>
              <a:t>https://www.hybridneuro.feri.um.si</a:t>
            </a:r>
            <a:endParaRPr kumimoji="0" lang="sl-SI" sz="2000" b="1" i="0" u="sng" strike="noStrike" kern="1200" cap="none" spc="-1" normalizeH="0" baseline="0" dirty="0">
              <a:ln>
                <a:noFill/>
              </a:ln>
              <a:solidFill>
                <a:schemeClr val="accent1">
                  <a:lumMod val="75000"/>
                </a:schemeClr>
              </a:solidFill>
              <a:effectLst/>
              <a:uLnTx/>
              <a:uFillTx/>
              <a:latin typeface="Calibri Light" panose="020F0302020204030204" pitchFamily="34" charset="0"/>
              <a:ea typeface="DejaVu Sans"/>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l-SI" sz="2000" b="0" i="0" u="sng" strike="noStrike" kern="1200" cap="none" spc="-1" normalizeH="0" baseline="0" dirty="0">
              <a:ln>
                <a:noFill/>
              </a:ln>
              <a:solidFill>
                <a:schemeClr val="accent1">
                  <a:lumMod val="75000"/>
                </a:schemeClr>
              </a:solidFill>
              <a:effectLst/>
              <a:uLnTx/>
              <a:uFillTx/>
              <a:latin typeface="Calibri Light" panose="020F0302020204030204" pitchFamily="34" charset="0"/>
              <a:ea typeface="DejaVu Sans"/>
              <a:cs typeface="Calibri Light" panose="020F0302020204030204" pitchFamily="34" charset="0"/>
              <a:hlinkClick r:id="rId9">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000" b="0" i="0" u="sng" strike="noStrike" kern="1200" cap="none" spc="-1" normalizeH="0" baseline="0" dirty="0">
                <a:ln>
                  <a:noFill/>
                </a:ln>
                <a:solidFill>
                  <a:schemeClr val="accent1">
                    <a:lumMod val="75000"/>
                  </a:schemeClr>
                </a:solidFill>
                <a:effectLst/>
                <a:uLnTx/>
                <a:uFillTx/>
                <a:latin typeface="Calibri Light" panose="020F0302020204030204" pitchFamily="34" charset="0"/>
                <a:ea typeface="DejaVu Sans"/>
                <a:cs typeface="Calibri Light" panose="020F0302020204030204" pitchFamily="34" charset="0"/>
                <a:hlinkClick r:id="rId9">
                  <a:extLst>
                    <a:ext uri="{A12FA001-AC4F-418D-AE19-62706E023703}">
                      <ahyp:hlinkClr xmlns:ahyp="http://schemas.microsoft.com/office/drawing/2018/hyperlinkcolor" val="tx"/>
                    </a:ext>
                  </a:extLst>
                </a:hlinkClick>
              </a:rPr>
              <a:t>https://www.linkedin.com/company/hybridneuro/</a:t>
            </a:r>
            <a:endParaRPr kumimoji="0" lang="sl-SI" sz="2000" b="0" i="0" u="sng" strike="noStrike" kern="1200" cap="none" spc="-1" normalizeH="0" baseline="0" dirty="0">
              <a:ln>
                <a:noFill/>
              </a:ln>
              <a:solidFill>
                <a:schemeClr val="accent1">
                  <a:lumMod val="75000"/>
                </a:schemeClr>
              </a:solidFill>
              <a:effectLst/>
              <a:uLnTx/>
              <a:uFillTx/>
              <a:latin typeface="Calibri Light" panose="020F0302020204030204" pitchFamily="34" charset="0"/>
              <a:ea typeface="DejaVu Sans"/>
              <a:cs typeface="Calibri Light" panose="020F0302020204030204" pitchFamily="34" charset="0"/>
              <a:hlinkClick r:id="rId10">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000" b="0" i="0" u="none" strike="noStrike" kern="1200" cap="none" spc="-1" normalizeH="0" baseline="0" dirty="0">
                <a:ln>
                  <a:noFill/>
                </a:ln>
                <a:solidFill>
                  <a:schemeClr val="accent1">
                    <a:lumMod val="75000"/>
                  </a:schemeClr>
                </a:solidFill>
                <a:effectLst/>
                <a:uLnTx/>
                <a:uFillTx/>
                <a:latin typeface="Calibri Light" panose="020F0302020204030204" pitchFamily="34" charset="0"/>
                <a:ea typeface="DejaVu Sans"/>
                <a:cs typeface="Calibri Light" panose="020F0302020204030204" pitchFamily="34" charset="0"/>
                <a:hlinkClick r:id="rId10">
                  <a:extLst>
                    <a:ext uri="{A12FA001-AC4F-418D-AE19-62706E023703}">
                      <ahyp:hlinkClr xmlns:ahyp="http://schemas.microsoft.com/office/drawing/2018/hyperlinkcolor" val="tx"/>
                    </a:ext>
                  </a:extLst>
                </a:hlinkClick>
              </a:rPr>
              <a:t>https://x.com/hybridneuro</a:t>
            </a:r>
            <a:r>
              <a:rPr kumimoji="0" lang="sl-SI" sz="2000" b="0" i="0" u="none" strike="noStrike" kern="1200" cap="none" spc="-1" normalizeH="0" baseline="0" dirty="0">
                <a:ln>
                  <a:noFill/>
                </a:ln>
                <a:solidFill>
                  <a:schemeClr val="accent1">
                    <a:lumMod val="75000"/>
                  </a:schemeClr>
                </a:solidFill>
                <a:effectLst/>
                <a:uLnTx/>
                <a:uFillTx/>
                <a:latin typeface="Calibri Light" panose="020F0302020204030204" pitchFamily="34" charset="0"/>
                <a:ea typeface="DejaVu Sans"/>
                <a:cs typeface="Calibri Light" panose="020F0302020204030204" pitchFamily="34" charset="0"/>
              </a:rPr>
              <a:t> </a:t>
            </a:r>
            <a:endParaRPr kumimoji="0" lang="sl-SI" sz="2000" b="0" i="0" u="none" strike="noStrike" kern="1200" cap="none" spc="-1" normalizeH="0" baseline="0" dirty="0">
              <a:ln>
                <a:noFill/>
              </a:ln>
              <a:solidFill>
                <a:schemeClr val="accent1">
                  <a:lumMod val="75000"/>
                </a:schemeClr>
              </a:solidFill>
              <a:effectLst/>
              <a:uLnTx/>
              <a:uFillTx/>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2400" b="0" i="0" u="none" strike="noStrike" kern="1200" cap="none" spc="-1" normalizeH="0" baseline="0" dirty="0">
                <a:ln>
                  <a:noFill/>
                </a:ln>
                <a:solidFill>
                  <a:schemeClr val="accent1">
                    <a:lumMod val="75000"/>
                  </a:schemeClr>
                </a:solidFill>
                <a:effectLst/>
                <a:uLnTx/>
                <a:uFillTx/>
                <a:latin typeface="Calibri"/>
                <a:ea typeface="DejaVu Sans"/>
                <a:cs typeface="+mn-cs"/>
              </a:rPr>
              <a:t> </a:t>
            </a:r>
            <a:endParaRPr kumimoji="0" lang="sl-SI" sz="2400" b="0" i="0" u="none" strike="noStrike" kern="1200" cap="none" spc="-1" normalizeH="0" baseline="0" dirty="0">
              <a:ln>
                <a:noFill/>
              </a:ln>
              <a:solidFill>
                <a:schemeClr val="accent1">
                  <a:lumMod val="75000"/>
                </a:schemeClr>
              </a:solidFill>
              <a:effectLst/>
              <a:uLnTx/>
              <a:uFillTx/>
              <a:latin typeface="Arial"/>
              <a:cs typeface="+mn-cs"/>
            </a:endParaRPr>
          </a:p>
        </p:txBody>
      </p:sp>
      <p:pic>
        <p:nvPicPr>
          <p:cNvPr id="18" name="Graphic 3">
            <a:extLst>
              <a:ext uri="{FF2B5EF4-FFF2-40B4-BE49-F238E27FC236}">
                <a16:creationId xmlns:a16="http://schemas.microsoft.com/office/drawing/2014/main" id="{78D274AC-5973-45E5-8ED8-F93124E3B7D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60228" y="3038599"/>
            <a:ext cx="2118168"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19" name="Slika 13">
            <a:extLst>
              <a:ext uri="{FF2B5EF4-FFF2-40B4-BE49-F238E27FC236}">
                <a16:creationId xmlns:a16="http://schemas.microsoft.com/office/drawing/2014/main" id="{14CAABB9-033D-4E32-952B-94EDACEC7DF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909202" y="3038599"/>
            <a:ext cx="208915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Slika 2">
            <a:extLst>
              <a:ext uri="{FF2B5EF4-FFF2-40B4-BE49-F238E27FC236}">
                <a16:creationId xmlns:a16="http://schemas.microsoft.com/office/drawing/2014/main" id="{5FD4117B-ACDF-4A29-B896-B8AF3BCDED1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95828" y="3059237"/>
            <a:ext cx="2065337"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divjak\Desktop\2020 Delo od doma 2\HybridNeuro\Logotip 2\hn_logo_black.png">
            <a:extLst>
              <a:ext uri="{FF2B5EF4-FFF2-40B4-BE49-F238E27FC236}">
                <a16:creationId xmlns:a16="http://schemas.microsoft.com/office/drawing/2014/main" id="{1A37ED90-E9E5-44F1-8218-26D72130B6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0326" y="534717"/>
            <a:ext cx="4912894" cy="181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oljeZBesedilom 7">
            <a:extLst>
              <a:ext uri="{FF2B5EF4-FFF2-40B4-BE49-F238E27FC236}">
                <a16:creationId xmlns:a16="http://schemas.microsoft.com/office/drawing/2014/main" id="{A2493507-3647-4503-8E3D-622EBCCC9969}"/>
              </a:ext>
            </a:extLst>
          </p:cNvPr>
          <p:cNvSpPr txBox="1">
            <a:spLocks noChangeArrowheads="1"/>
          </p:cNvSpPr>
          <p:nvPr/>
        </p:nvSpPr>
        <p:spPr bwMode="auto">
          <a:xfrm>
            <a:off x="1274618" y="4776942"/>
            <a:ext cx="9550399" cy="1655518"/>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lnSpc>
                <a:spcPct val="107000"/>
              </a:lnSpc>
              <a:spcAft>
                <a:spcPts val="800"/>
              </a:spcAft>
              <a:defRPr/>
            </a:pPr>
            <a:r>
              <a:rPr lang="sl-SI" altLang="en-US" sz="2400" dirty="0">
                <a:solidFill>
                  <a:srgbClr val="000000"/>
                </a:solidFill>
                <a:latin typeface="Calibri Light" panose="020F0302020204030204" pitchFamily="34" charset="0"/>
                <a:ea typeface="Times New Roman" panose="02020603050405020304" pitchFamily="18" charset="0"/>
                <a:cs typeface="Calibri" panose="020F0502020204030204" pitchFamily="34" charset="0"/>
              </a:rPr>
              <a:t>Raziskave sta sofinancirala Evropska Unija iz okvirnega programa EU za raziskave in inovacije, Obzorje Evropa (št. pogodbe 101079392) in Jamstvena shema vlade Združenega kraljestva za raziskave in inovacije (UKRI) za financiranje Obzorje Evropa (št. pogodbe 10052152)</a:t>
            </a:r>
          </a:p>
        </p:txBody>
      </p:sp>
      <p:pic>
        <p:nvPicPr>
          <p:cNvPr id="10" name="Picture 1" descr="A black background with blue text&#10;&#10;Description automatically generated">
            <a:extLst>
              <a:ext uri="{FF2B5EF4-FFF2-40B4-BE49-F238E27FC236}">
                <a16:creationId xmlns:a16="http://schemas.microsoft.com/office/drawing/2014/main" id="{A01B5345-05EB-45ED-8A84-36A3F3F306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9843" y="3026559"/>
            <a:ext cx="4038188" cy="1189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lika 4">
            <a:extLst>
              <a:ext uri="{FF2B5EF4-FFF2-40B4-BE49-F238E27FC236}">
                <a16:creationId xmlns:a16="http://schemas.microsoft.com/office/drawing/2014/main" id="{1F468FED-040A-4F81-9F44-23C37C6EC2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3694" y="2912901"/>
            <a:ext cx="5365363" cy="1416887"/>
          </a:xfrm>
          <a:prstGeom prst="rect">
            <a:avLst/>
          </a:prstGeom>
        </p:spPr>
      </p:pic>
    </p:spTree>
    <p:extLst>
      <p:ext uri="{BB962C8B-B14F-4D97-AF65-F5344CB8AC3E}">
        <p14:creationId xmlns:p14="http://schemas.microsoft.com/office/powerpoint/2010/main" val="2728233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a 3">
            <a:extLst>
              <a:ext uri="{FF2B5EF4-FFF2-40B4-BE49-F238E27FC236}">
                <a16:creationId xmlns:a16="http://schemas.microsoft.com/office/drawing/2014/main" id="{6FE77613-7B55-4DFF-8B5E-C62A8849B7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25141" y="1236946"/>
            <a:ext cx="5724500" cy="1446852"/>
          </a:xfrm>
          <a:prstGeom prst="rect">
            <a:avLst/>
          </a:prstGeom>
        </p:spPr>
      </p:pic>
      <p:sp>
        <p:nvSpPr>
          <p:cNvPr id="6" name="PoljeZBesedilom 5">
            <a:extLst>
              <a:ext uri="{FF2B5EF4-FFF2-40B4-BE49-F238E27FC236}">
                <a16:creationId xmlns:a16="http://schemas.microsoft.com/office/drawing/2014/main" id="{68FD009A-86BA-4BF4-BF95-F87FA7D8D431}"/>
              </a:ext>
            </a:extLst>
          </p:cNvPr>
          <p:cNvSpPr txBox="1"/>
          <p:nvPr/>
        </p:nvSpPr>
        <p:spPr>
          <a:xfrm>
            <a:off x="1884219" y="5621054"/>
            <a:ext cx="8248072" cy="830997"/>
          </a:xfrm>
          <a:prstGeom prst="rect">
            <a:avLst/>
          </a:prstGeom>
          <a:noFill/>
        </p:spPr>
        <p:txBody>
          <a:bodyPr wrap="square" rtlCol="0">
            <a:spAutoFit/>
          </a:bodyPr>
          <a:lstStyle/>
          <a:p>
            <a:pPr lvl="0" algn="ctr" fontAlgn="base">
              <a:spcBef>
                <a:spcPct val="0"/>
              </a:spcBef>
              <a:spcAft>
                <a:spcPct val="0"/>
              </a:spcAft>
              <a:defRPr/>
            </a:pPr>
            <a:r>
              <a:rPr lang="sl-SI" sz="1600" dirty="0">
                <a:latin typeface="Calibri" panose="020F0502020204030204" pitchFamily="34" charset="0"/>
                <a:ea typeface="Calibri" panose="020F0502020204030204" pitchFamily="34" charset="0"/>
                <a:cs typeface="Aptos" panose="020B0004020202020204" pitchFamily="34" charset="0"/>
              </a:rPr>
              <a:t>Financira Evropska unija. Za izražena stališča in mnenja odgovarja samo avtor (ali avtorji). Izražena stališča ne odražajo nujno stališč Evropske unije ali Evropske izvajalske agencije za raziskave. Niti Evropska unija niti Evropska izvajalska agencija za raziskave ne moreta biti odgovorni zanje.</a:t>
            </a:r>
          </a:p>
        </p:txBody>
      </p:sp>
      <p:pic>
        <p:nvPicPr>
          <p:cNvPr id="8" name="Slika 7">
            <a:extLst>
              <a:ext uri="{FF2B5EF4-FFF2-40B4-BE49-F238E27FC236}">
                <a16:creationId xmlns:a16="http://schemas.microsoft.com/office/drawing/2014/main" id="{53527F0D-46F7-4561-A182-3164B91A00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6432" y="3557064"/>
            <a:ext cx="6361917" cy="1680058"/>
          </a:xfrm>
          <a:prstGeom prst="rect">
            <a:avLst/>
          </a:prstGeom>
        </p:spPr>
      </p:pic>
    </p:spTree>
    <p:extLst>
      <p:ext uri="{BB962C8B-B14F-4D97-AF65-F5344CB8AC3E}">
        <p14:creationId xmlns:p14="http://schemas.microsoft.com/office/powerpoint/2010/main" val="2081775091"/>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2C4EEDD138DC04CBBA86DB435AF61FF" ma:contentTypeVersion="14" ma:contentTypeDescription="Ustvari nov dokument." ma:contentTypeScope="" ma:versionID="3f4d7c14e1a5ccec9bc7acf97db95bf5">
  <xsd:schema xmlns:xsd="http://www.w3.org/2001/XMLSchema" xmlns:xs="http://www.w3.org/2001/XMLSchema" xmlns:p="http://schemas.microsoft.com/office/2006/metadata/properties" xmlns:ns2="2d2b5475-92d6-4903-96bd-6d0c39f321b6" xmlns:ns3="4677a0a8-657d-4ceb-8d0d-ce5f19f718de" targetNamespace="http://schemas.microsoft.com/office/2006/metadata/properties" ma:root="true" ma:fieldsID="2b68367d2bf216e614614f3896796f37" ns2:_="" ns3:_="">
    <xsd:import namespace="2d2b5475-92d6-4903-96bd-6d0c39f321b6"/>
    <xsd:import namespace="4677a0a8-657d-4ceb-8d0d-ce5f19f718d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2b5475-92d6-4903-96bd-6d0c39f321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Oznake slike" ma:readOnly="false" ma:fieldId="{5cf76f15-5ced-4ddc-b409-7134ff3c332f}" ma:taxonomyMulti="true" ma:sspId="314c371a-e1e1-4790-b7b3-e586cefac30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77a0a8-657d-4ceb-8d0d-ce5f19f718de" elementFormDefault="qualified">
    <xsd:import namespace="http://schemas.microsoft.com/office/2006/documentManagement/types"/>
    <xsd:import namespace="http://schemas.microsoft.com/office/infopath/2007/PartnerControls"/>
    <xsd:element name="SharedWithUsers" ma:index="12" nillable="true" ma:displayName="V skupni rabi z"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V skupni rabi s podrobnostmi" ma:internalName="SharedWithDetails" ma:readOnly="true">
      <xsd:simpleType>
        <xsd:restriction base="dms:Note">
          <xsd:maxLength value="255"/>
        </xsd:restriction>
      </xsd:simpleType>
    </xsd:element>
    <xsd:element name="TaxCatchAll" ma:index="16" nillable="true" ma:displayName="Taxonomy Catch All Column" ma:hidden="true" ma:list="{5808494d-5242-4bb8-8b5d-47a4b9495143}" ma:internalName="TaxCatchAll" ma:showField="CatchAllData" ma:web="4677a0a8-657d-4ceb-8d0d-ce5f19f718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677a0a8-657d-4ceb-8d0d-ce5f19f718de" xsi:nil="true"/>
    <lcf76f155ced4ddcb4097134ff3c332f xmlns="2d2b5475-92d6-4903-96bd-6d0c39f321b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146DD44-88BA-4997-ABC9-4A5628FC1C8E}"/>
</file>

<file path=customXml/itemProps2.xml><?xml version="1.0" encoding="utf-8"?>
<ds:datastoreItem xmlns:ds="http://schemas.openxmlformats.org/officeDocument/2006/customXml" ds:itemID="{547359DA-49B9-47F5-A0F5-E77C473666DE}"/>
</file>

<file path=customXml/itemProps3.xml><?xml version="1.0" encoding="utf-8"?>
<ds:datastoreItem xmlns:ds="http://schemas.openxmlformats.org/officeDocument/2006/customXml" ds:itemID="{CCB4D69C-954A-4E32-9AD3-E7C31275F8F9}"/>
</file>

<file path=docProps/app.xml><?xml version="1.0" encoding="utf-8"?>
<Properties xmlns="http://schemas.openxmlformats.org/officeDocument/2006/extended-properties" xmlns:vt="http://schemas.openxmlformats.org/officeDocument/2006/docPropsVTypes">
  <TotalTime>1034</TotalTime>
  <Words>518</Words>
  <Application>Microsoft Office PowerPoint</Application>
  <PresentationFormat>Širokozaslonsko</PresentationFormat>
  <Paragraphs>86</Paragraphs>
  <Slides>8</Slides>
  <Notes>3</Notes>
  <HiddenSlides>0</HiddenSlides>
  <MMClips>0</MMClips>
  <ScaleCrop>false</ScaleCrop>
  <HeadingPairs>
    <vt:vector size="6" baseType="variant">
      <vt:variant>
        <vt:lpstr>Uporabljene pisave</vt:lpstr>
      </vt:variant>
      <vt:variant>
        <vt:i4>7</vt:i4>
      </vt:variant>
      <vt:variant>
        <vt:lpstr>Tema</vt:lpstr>
      </vt:variant>
      <vt:variant>
        <vt:i4>1</vt:i4>
      </vt:variant>
      <vt:variant>
        <vt:lpstr>Naslovi diapozitivov</vt:lpstr>
      </vt:variant>
      <vt:variant>
        <vt:i4>8</vt:i4>
      </vt:variant>
    </vt:vector>
  </HeadingPairs>
  <TitlesOfParts>
    <vt:vector size="16" baseType="lpstr">
      <vt:lpstr>Aptos</vt:lpstr>
      <vt:lpstr>Arial</vt:lpstr>
      <vt:lpstr>Calibri</vt:lpstr>
      <vt:lpstr>Calibri Light</vt:lpstr>
      <vt:lpstr>DejaVu Sans</vt:lpstr>
      <vt:lpstr>Helvetica</vt:lpstr>
      <vt:lpstr>Times New Roman</vt:lpstr>
      <vt:lpstr>Office Theme</vt:lpstr>
      <vt:lpstr>Vmesniki možgani-stroj:  most med naravno in umetno inteligenco</vt:lpstr>
      <vt:lpstr>Možgani = Radovednost ⸳ Gibanje2</vt:lpstr>
      <vt:lpstr>Skeletne mišice: neizkoriščen vir informacij</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LSPO</dc:creator>
  <cp:lastModifiedBy>Aleš Holobar</cp:lastModifiedBy>
  <cp:revision>77</cp:revision>
  <dcterms:created xsi:type="dcterms:W3CDTF">2016-09-08T08:46:43Z</dcterms:created>
  <dcterms:modified xsi:type="dcterms:W3CDTF">2025-07-28T15:56:45Z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0x010100F2C4EEDD138DC04CBBA86DB435AF61FF</vt:lpwstr>
  </property>
</Properties>
</file>