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24"/>
  </p:notesMasterIdLst>
  <p:handoutMasterIdLst>
    <p:handoutMasterId r:id="rId25"/>
  </p:handoutMasterIdLst>
  <p:sldIdLst>
    <p:sldId id="256" r:id="rId5"/>
    <p:sldId id="257" r:id="rId6"/>
    <p:sldId id="260" r:id="rId7"/>
    <p:sldId id="478" r:id="rId8"/>
    <p:sldId id="477" r:id="rId9"/>
    <p:sldId id="471" r:id="rId10"/>
    <p:sldId id="472" r:id="rId11"/>
    <p:sldId id="480" r:id="rId12"/>
    <p:sldId id="476" r:id="rId13"/>
    <p:sldId id="474" r:id="rId14"/>
    <p:sldId id="473" r:id="rId15"/>
    <p:sldId id="487" r:id="rId16"/>
    <p:sldId id="488" r:id="rId17"/>
    <p:sldId id="470" r:id="rId18"/>
    <p:sldId id="489" r:id="rId19"/>
    <p:sldId id="491" r:id="rId20"/>
    <p:sldId id="490" r:id="rId21"/>
    <p:sldId id="460" r:id="rId22"/>
    <p:sldId id="437" r:id="rId2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C6D20A-32FB-F9B8-B1B5-2ADEC9EA81E4}" name="Živa Šuta" initials="ŽŠ" userId="S::ziva.suta@um.si::ef73d0ed-5b9b-4e53-b282-0afa24668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C6EF"/>
    <a:srgbClr val="FF6400"/>
    <a:srgbClr val="FFE3A7"/>
    <a:srgbClr val="EDDB1E"/>
    <a:srgbClr val="F0CA1A"/>
    <a:srgbClr val="00D5FE"/>
    <a:srgbClr val="006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B664D-6901-3C63-02A1-0E46A47755E7}" v="25" dt="2025-11-08T14:39:22.404"/>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428" autoAdjust="0"/>
  </p:normalViewPr>
  <p:slideViewPr>
    <p:cSldViewPr>
      <p:cViewPr varScale="1">
        <p:scale>
          <a:sx n="111" d="100"/>
          <a:sy n="111" d="100"/>
        </p:scale>
        <p:origin x="2142" y="8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19" d="100"/>
          <a:sy n="119" d="100"/>
        </p:scale>
        <p:origin x="76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Živa Šuta" userId="S::ziva.suta@um.si::ef73d0ed-5b9b-4e53-b282-0afa24668789" providerId="AD" clId="Web-{7F2AA22F-B805-FBC7-7455-6CA2AE494253}"/>
    <pc:docChg chg="delSld">
      <pc:chgData name="Živa Šuta" userId="S::ziva.suta@um.si::ef73d0ed-5b9b-4e53-b282-0afa24668789" providerId="AD" clId="Web-{7F2AA22F-B805-FBC7-7455-6CA2AE494253}" dt="2025-11-03T11:49:01.771" v="0"/>
      <pc:docMkLst>
        <pc:docMk/>
      </pc:docMkLst>
    </pc:docChg>
  </pc:docChgLst>
  <pc:docChgLst>
    <pc:chgData name="Živa Šuta" userId="S::ziva.suta@um.si::ef73d0ed-5b9b-4e53-b282-0afa24668789" providerId="AD" clId="Web-{4283812B-710E-6701-C028-DFF02C0EE8A9}"/>
    <pc:docChg chg="addSld modSld">
      <pc:chgData name="Živa Šuta" userId="S::ziva.suta@um.si::ef73d0ed-5b9b-4e53-b282-0afa24668789" providerId="AD" clId="Web-{4283812B-710E-6701-C028-DFF02C0EE8A9}" dt="2025-11-03T11:46:24.209" v="5"/>
      <pc:docMkLst>
        <pc:docMk/>
      </pc:docMkLst>
      <pc:sldChg chg="delSp">
        <pc:chgData name="Živa Šuta" userId="S::ziva.suta@um.si::ef73d0ed-5b9b-4e53-b282-0afa24668789" providerId="AD" clId="Web-{4283812B-710E-6701-C028-DFF02C0EE8A9}" dt="2025-11-03T11:46:24.209" v="5"/>
        <pc:sldMkLst>
          <pc:docMk/>
          <pc:sldMk cId="3626651715" sldId="490"/>
        </pc:sldMkLst>
      </pc:sldChg>
    </pc:docChg>
  </pc:docChgLst>
  <pc:docChgLst>
    <pc:chgData name="Živa Šuta" userId="S::ziva.suta@um.si::ef73d0ed-5b9b-4e53-b282-0afa24668789" providerId="AD" clId="Web-{A843B6D8-83CC-5E6D-905A-F59A19D2F863}"/>
    <pc:docChg chg="addSld delSld modSld">
      <pc:chgData name="Živa Šuta" userId="S::ziva.suta@um.si::ef73d0ed-5b9b-4e53-b282-0afa24668789" providerId="AD" clId="Web-{A843B6D8-83CC-5E6D-905A-F59A19D2F863}" dt="2025-10-31T17:58:18.540" v="54"/>
      <pc:docMkLst>
        <pc:docMk/>
      </pc:docMkLst>
      <pc:sldChg chg="addSp delSp modSp modNotes">
        <pc:chgData name="Živa Šuta" userId="S::ziva.suta@um.si::ef73d0ed-5b9b-4e53-b282-0afa24668789" providerId="AD" clId="Web-{A843B6D8-83CC-5E6D-905A-F59A19D2F863}" dt="2025-10-31T17:57:37.709" v="40"/>
        <pc:sldMkLst>
          <pc:docMk/>
          <pc:sldMk cId="3189412964" sldId="489"/>
        </pc:sldMkLst>
        <pc:spChg chg="mod">
          <ac:chgData name="Živa Šuta" userId="S::ziva.suta@um.si::ef73d0ed-5b9b-4e53-b282-0afa24668789" providerId="AD" clId="Web-{A843B6D8-83CC-5E6D-905A-F59A19D2F863}" dt="2025-10-31T17:53:03.932" v="17" actId="20577"/>
          <ac:spMkLst>
            <pc:docMk/>
            <pc:sldMk cId="3189412964" sldId="489"/>
            <ac:spMk id="9" creationId="{8D3427C1-FAB3-3092-E3E5-D96C22BD5E27}"/>
          </ac:spMkLst>
        </pc:spChg>
        <pc:picChg chg="add mod modCrop">
          <ac:chgData name="Živa Šuta" userId="S::ziva.suta@um.si::ef73d0ed-5b9b-4e53-b282-0afa24668789" providerId="AD" clId="Web-{A843B6D8-83CC-5E6D-905A-F59A19D2F863}" dt="2025-10-31T17:54:00.338" v="28" actId="14100"/>
          <ac:picMkLst>
            <pc:docMk/>
            <pc:sldMk cId="3189412964" sldId="489"/>
            <ac:picMk id="2" creationId="{3814427B-79CC-7096-281B-D0341C054F07}"/>
          </ac:picMkLst>
        </pc:picChg>
        <pc:picChg chg="add mod">
          <ac:chgData name="Živa Šuta" userId="S::ziva.suta@um.si::ef73d0ed-5b9b-4e53-b282-0afa24668789" providerId="AD" clId="Web-{A843B6D8-83CC-5E6D-905A-F59A19D2F863}" dt="2025-10-31T17:54:59.760" v="33" actId="1076"/>
          <ac:picMkLst>
            <pc:docMk/>
            <pc:sldMk cId="3189412964" sldId="489"/>
            <ac:picMk id="3" creationId="{8AC65F4C-1E6C-7DF9-8655-23455EDA81A4}"/>
          </ac:picMkLst>
        </pc:picChg>
      </pc:sldChg>
      <pc:sldChg chg="addSp modSp modNotes">
        <pc:chgData name="Živa Šuta" userId="S::ziva.suta@um.si::ef73d0ed-5b9b-4e53-b282-0afa24668789" providerId="AD" clId="Web-{A843B6D8-83CC-5E6D-905A-F59A19D2F863}" dt="2025-10-31T17:58:17.259" v="53"/>
        <pc:sldMkLst>
          <pc:docMk/>
          <pc:sldMk cId="3626651715" sldId="490"/>
        </pc:sldMkLst>
        <pc:picChg chg="mod">
          <ac:chgData name="Živa Šuta" userId="S::ziva.suta@um.si::ef73d0ed-5b9b-4e53-b282-0afa24668789" providerId="AD" clId="Web-{A843B6D8-83CC-5E6D-905A-F59A19D2F863}" dt="2025-10-31T17:57:49.148" v="43" actId="1076"/>
          <ac:picMkLst>
            <pc:docMk/>
            <pc:sldMk cId="3626651715" sldId="490"/>
            <ac:picMk id="10" creationId="{D06DF235-8C04-9DC2-8454-40A87CA736A7}"/>
          </ac:picMkLst>
        </pc:picChg>
        <pc:picChg chg="mod">
          <ac:chgData name="Živa Šuta" userId="S::ziva.suta@um.si::ef73d0ed-5b9b-4e53-b282-0afa24668789" providerId="AD" clId="Web-{A843B6D8-83CC-5E6D-905A-F59A19D2F863}" dt="2025-10-31T17:57:59.164" v="47" actId="1076"/>
          <ac:picMkLst>
            <pc:docMk/>
            <pc:sldMk cId="3626651715" sldId="490"/>
            <ac:picMk id="4100" creationId="{B493A6D4-4DC9-96F7-CF66-21DB474187D4}"/>
          </ac:picMkLst>
        </pc:picChg>
      </pc:sldChg>
      <pc:sldChg chg="add replId">
        <pc:chgData name="Živa Šuta" userId="S::ziva.suta@um.si::ef73d0ed-5b9b-4e53-b282-0afa24668789" providerId="AD" clId="Web-{A843B6D8-83CC-5E6D-905A-F59A19D2F863}" dt="2025-10-31T17:52:37.213" v="0"/>
        <pc:sldMkLst>
          <pc:docMk/>
          <pc:sldMk cId="285334836" sldId="491"/>
        </pc:sldMkLst>
      </pc:sldChg>
    </pc:docChg>
  </pc:docChgLst>
  <pc:docChgLst>
    <pc:chgData name="Živa Šuta" userId="S::ziva.suta@um.si::ef73d0ed-5b9b-4e53-b282-0afa24668789" providerId="AD" clId="Web-{2B2B664D-6901-3C63-02A1-0E46A47755E7}"/>
    <pc:docChg chg="delSld modSld">
      <pc:chgData name="Živa Šuta" userId="S::ziva.suta@um.si::ef73d0ed-5b9b-4e53-b282-0afa24668789" providerId="AD" clId="Web-{2B2B664D-6901-3C63-02A1-0E46A47755E7}" dt="2025-11-08T14:39:22.404" v="29" actId="1076"/>
      <pc:docMkLst>
        <pc:docMk/>
      </pc:docMkLst>
      <pc:sldChg chg="modNotes">
        <pc:chgData name="Živa Šuta" userId="S::ziva.suta@um.si::ef73d0ed-5b9b-4e53-b282-0afa24668789" providerId="AD" clId="Web-{2B2B664D-6901-3C63-02A1-0E46A47755E7}" dt="2025-11-08T14:37:51.802" v="20"/>
        <pc:sldMkLst>
          <pc:docMk/>
          <pc:sldMk cId="2844847664" sldId="472"/>
        </pc:sldMkLst>
      </pc:sldChg>
      <pc:sldChg chg="del">
        <pc:chgData name="Živa Šuta" userId="S::ziva.suta@um.si::ef73d0ed-5b9b-4e53-b282-0afa24668789" providerId="AD" clId="Web-{2B2B664D-6901-3C63-02A1-0E46A47755E7}" dt="2025-11-08T14:34:05.947" v="4"/>
        <pc:sldMkLst>
          <pc:docMk/>
          <pc:sldMk cId="1592652770" sldId="475"/>
        </pc:sldMkLst>
      </pc:sldChg>
      <pc:sldChg chg="del">
        <pc:chgData name="Živa Šuta" userId="S::ziva.suta@um.si::ef73d0ed-5b9b-4e53-b282-0afa24668789" providerId="AD" clId="Web-{2B2B664D-6901-3C63-02A1-0E46A47755E7}" dt="2025-11-08T14:33:45.588" v="0"/>
        <pc:sldMkLst>
          <pc:docMk/>
          <pc:sldMk cId="2571716023" sldId="479"/>
        </pc:sldMkLst>
      </pc:sldChg>
      <pc:sldChg chg="del">
        <pc:chgData name="Živa Šuta" userId="S::ziva.suta@um.si::ef73d0ed-5b9b-4e53-b282-0afa24668789" providerId="AD" clId="Web-{2B2B664D-6901-3C63-02A1-0E46A47755E7}" dt="2025-11-08T14:33:51.900" v="1"/>
        <pc:sldMkLst>
          <pc:docMk/>
          <pc:sldMk cId="3491152886" sldId="481"/>
        </pc:sldMkLst>
      </pc:sldChg>
      <pc:sldChg chg="del">
        <pc:chgData name="Živa Šuta" userId="S::ziva.suta@um.si::ef73d0ed-5b9b-4e53-b282-0afa24668789" providerId="AD" clId="Web-{2B2B664D-6901-3C63-02A1-0E46A47755E7}" dt="2025-11-08T14:33:55.416" v="2"/>
        <pc:sldMkLst>
          <pc:docMk/>
          <pc:sldMk cId="1078732817" sldId="482"/>
        </pc:sldMkLst>
      </pc:sldChg>
      <pc:sldChg chg="del">
        <pc:chgData name="Živa Šuta" userId="S::ziva.suta@um.si::ef73d0ed-5b9b-4e53-b282-0afa24668789" providerId="AD" clId="Web-{2B2B664D-6901-3C63-02A1-0E46A47755E7}" dt="2025-11-08T14:34:05.619" v="3"/>
        <pc:sldMkLst>
          <pc:docMk/>
          <pc:sldMk cId="4053721248" sldId="484"/>
        </pc:sldMkLst>
      </pc:sldChg>
      <pc:sldChg chg="del">
        <pc:chgData name="Živa Šuta" userId="S::ziva.suta@um.si::ef73d0ed-5b9b-4e53-b282-0afa24668789" providerId="AD" clId="Web-{2B2B664D-6901-3C63-02A1-0E46A47755E7}" dt="2025-11-08T14:37:15.454" v="15"/>
        <pc:sldMkLst>
          <pc:docMk/>
          <pc:sldMk cId="4214164849" sldId="485"/>
        </pc:sldMkLst>
      </pc:sldChg>
      <pc:sldChg chg="del">
        <pc:chgData name="Živa Šuta" userId="S::ziva.suta@um.si::ef73d0ed-5b9b-4e53-b282-0afa24668789" providerId="AD" clId="Web-{2B2B664D-6901-3C63-02A1-0E46A47755E7}" dt="2025-11-08T14:34:06.041" v="5"/>
        <pc:sldMkLst>
          <pc:docMk/>
          <pc:sldMk cId="778685062" sldId="486"/>
        </pc:sldMkLst>
      </pc:sldChg>
      <pc:sldChg chg="modNotes">
        <pc:chgData name="Živa Šuta" userId="S::ziva.suta@um.si::ef73d0ed-5b9b-4e53-b282-0afa24668789" providerId="AD" clId="Web-{2B2B664D-6901-3C63-02A1-0E46A47755E7}" dt="2025-11-08T14:37:41.957" v="19"/>
        <pc:sldMkLst>
          <pc:docMk/>
          <pc:sldMk cId="3189412964" sldId="489"/>
        </pc:sldMkLst>
      </pc:sldChg>
      <pc:sldChg chg="addSp delSp modSp modNotes">
        <pc:chgData name="Živa Šuta" userId="S::ziva.suta@um.si::ef73d0ed-5b9b-4e53-b282-0afa24668789" providerId="AD" clId="Web-{2B2B664D-6901-3C63-02A1-0E46A47755E7}" dt="2025-11-08T14:39:22.404" v="29" actId="1076"/>
        <pc:sldMkLst>
          <pc:docMk/>
          <pc:sldMk cId="3626651715" sldId="490"/>
        </pc:sldMkLst>
        <pc:picChg chg="add del mod">
          <ac:chgData name="Živa Šuta" userId="S::ziva.suta@um.si::ef73d0ed-5b9b-4e53-b282-0afa24668789" providerId="AD" clId="Web-{2B2B664D-6901-3C63-02A1-0E46A47755E7}" dt="2025-11-08T14:35:45.785" v="10"/>
          <ac:picMkLst>
            <pc:docMk/>
            <pc:sldMk cId="3626651715" sldId="490"/>
            <ac:picMk id="4" creationId="{9C975CF6-4614-519E-2F1F-D6D7404B4A87}"/>
          </ac:picMkLst>
        </pc:picChg>
        <pc:picChg chg="del">
          <ac:chgData name="Živa Šuta" userId="S::ziva.suta@um.si::ef73d0ed-5b9b-4e53-b282-0afa24668789" providerId="AD" clId="Web-{2B2B664D-6901-3C63-02A1-0E46A47755E7}" dt="2025-11-08T14:34:36.542" v="6"/>
          <ac:picMkLst>
            <pc:docMk/>
            <pc:sldMk cId="3626651715" sldId="490"/>
            <ac:picMk id="6" creationId="{D2208889-B4BE-FD76-21D7-A1B2E874453E}"/>
          </ac:picMkLst>
        </pc:picChg>
        <pc:picChg chg="add mod">
          <ac:chgData name="Živa Šuta" userId="S::ziva.suta@um.si::ef73d0ed-5b9b-4e53-b282-0afa24668789" providerId="AD" clId="Web-{2B2B664D-6901-3C63-02A1-0E46A47755E7}" dt="2025-11-08T14:35:58.599" v="14" actId="1076"/>
          <ac:picMkLst>
            <pc:docMk/>
            <pc:sldMk cId="3626651715" sldId="490"/>
            <ac:picMk id="7" creationId="{CD6B1521-61A5-99DA-3812-6771A9281A77}"/>
          </ac:picMkLst>
        </pc:picChg>
        <pc:picChg chg="add del mod">
          <ac:chgData name="Živa Šuta" userId="S::ziva.suta@um.si::ef73d0ed-5b9b-4e53-b282-0afa24668789" providerId="AD" clId="Web-{2B2B664D-6901-3C63-02A1-0E46A47755E7}" dt="2025-11-08T14:39:06.403" v="24"/>
          <ac:picMkLst>
            <pc:docMk/>
            <pc:sldMk cId="3626651715" sldId="490"/>
            <ac:picMk id="8" creationId="{8BE84570-75EA-DDD3-A970-121544546447}"/>
          </ac:picMkLst>
        </pc:picChg>
        <pc:picChg chg="add mod">
          <ac:chgData name="Živa Šuta" userId="S::ziva.suta@um.si::ef73d0ed-5b9b-4e53-b282-0afa24668789" providerId="AD" clId="Web-{2B2B664D-6901-3C63-02A1-0E46A47755E7}" dt="2025-11-08T14:39:22.404" v="29" actId="1076"/>
          <ac:picMkLst>
            <pc:docMk/>
            <pc:sldMk cId="3626651715" sldId="490"/>
            <ac:picMk id="9" creationId="{77A05D98-1261-CA94-98E0-BB6F9918602B}"/>
          </ac:picMkLst>
        </pc:picChg>
        <pc:picChg chg="del">
          <ac:chgData name="Živa Šuta" userId="S::ziva.suta@um.si::ef73d0ed-5b9b-4e53-b282-0afa24668789" providerId="AD" clId="Web-{2B2B664D-6901-3C63-02A1-0E46A47755E7}" dt="2025-11-08T14:38:35.619" v="21"/>
          <ac:picMkLst>
            <pc:docMk/>
            <pc:sldMk cId="3626651715" sldId="490"/>
            <ac:picMk id="4098" creationId="{08D3B145-355B-150D-2CEC-FE9BA736E01D}"/>
          </ac:picMkLst>
        </pc:picChg>
      </pc:sldChg>
      <pc:sldChg chg="modNotes">
        <pc:chgData name="Živa Šuta" userId="S::ziva.suta@um.si::ef73d0ed-5b9b-4e53-b282-0afa24668789" providerId="AD" clId="Web-{2B2B664D-6901-3C63-02A1-0E46A47755E7}" dt="2025-11-08T14:37:37.363" v="18"/>
        <pc:sldMkLst>
          <pc:docMk/>
          <pc:sldMk cId="285334836" sldId="4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507825-8529-4B4B-97B0-58DFFD3405C8}" type="datetimeFigureOut">
              <a:rPr lang="sl-SI" smtClean="0"/>
              <a:t>11. 11. 2025</a:t>
            </a:fld>
            <a:endParaRPr lang="sl-SI"/>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06B28D-31DF-4F79-8439-A95A0F237830}" type="slidenum">
              <a:rPr lang="sl-SI" smtClean="0"/>
              <a:t>‹#›</a:t>
            </a:fld>
            <a:endParaRPr lang="sl-SI"/>
          </a:p>
        </p:txBody>
      </p:sp>
    </p:spTree>
    <p:extLst>
      <p:ext uri="{BB962C8B-B14F-4D97-AF65-F5344CB8AC3E}">
        <p14:creationId xmlns:p14="http://schemas.microsoft.com/office/powerpoint/2010/main" val="99062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719EA-6195-4091-963B-595724FFC946}" type="datetimeFigureOut">
              <a:rPr lang="sl-SI" smtClean="0"/>
              <a:t>11. 11. 2025</a:t>
            </a:fld>
            <a:endParaRPr lang="sl-S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B775F-F8D6-4738-A0EF-069010D5B146}" type="slidenum">
              <a:rPr lang="sl-SI" smtClean="0"/>
              <a:t>‹#›</a:t>
            </a:fld>
            <a:endParaRPr lang="sl-SI"/>
          </a:p>
        </p:txBody>
      </p:sp>
    </p:spTree>
    <p:extLst>
      <p:ext uri="{BB962C8B-B14F-4D97-AF65-F5344CB8AC3E}">
        <p14:creationId xmlns:p14="http://schemas.microsoft.com/office/powerpoint/2010/main" val="427238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C5BB775F-F8D6-4738-A0EF-069010D5B146}" type="slidenum">
              <a:rPr lang="sl-SI" smtClean="0"/>
              <a:t>1</a:t>
            </a:fld>
            <a:endParaRPr lang="sl-SI"/>
          </a:p>
        </p:txBody>
      </p:sp>
    </p:spTree>
    <p:extLst>
      <p:ext uri="{BB962C8B-B14F-4D97-AF65-F5344CB8AC3E}">
        <p14:creationId xmlns:p14="http://schemas.microsoft.com/office/powerpoint/2010/main" val="1129689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29108-35DC-CE6E-04B4-C1B44D74065E}"/>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826B61FF-17B3-6EF6-87A3-5E756D52BC1D}"/>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08054FAF-9190-0A87-6918-66FD9653917E}"/>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A3F5A1B0-D58B-229A-915B-FB6EA88710D2}"/>
              </a:ext>
            </a:extLst>
          </p:cNvPr>
          <p:cNvSpPr>
            <a:spLocks noGrp="1"/>
          </p:cNvSpPr>
          <p:nvPr>
            <p:ph type="sldNum" sz="quarter" idx="5"/>
          </p:nvPr>
        </p:nvSpPr>
        <p:spPr/>
        <p:txBody>
          <a:bodyPr/>
          <a:lstStyle/>
          <a:p>
            <a:fld id="{C5BB775F-F8D6-4738-A0EF-069010D5B146}" type="slidenum">
              <a:rPr lang="sl-SI" smtClean="0"/>
              <a:t>10</a:t>
            </a:fld>
            <a:endParaRPr lang="sl-SI"/>
          </a:p>
        </p:txBody>
      </p:sp>
    </p:spTree>
    <p:extLst>
      <p:ext uri="{BB962C8B-B14F-4D97-AF65-F5344CB8AC3E}">
        <p14:creationId xmlns:p14="http://schemas.microsoft.com/office/powerpoint/2010/main" val="322846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36729-43AB-884C-901C-43EE0877B13F}"/>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127E86B6-21A5-6662-A2BE-8EACC1615A3E}"/>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F5594FD1-309B-6699-9E82-B1B9A1D10FEE}"/>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7F162046-4B88-A180-7B7C-E4BA7B3E3B98}"/>
              </a:ext>
            </a:extLst>
          </p:cNvPr>
          <p:cNvSpPr>
            <a:spLocks noGrp="1"/>
          </p:cNvSpPr>
          <p:nvPr>
            <p:ph type="sldNum" sz="quarter" idx="5"/>
          </p:nvPr>
        </p:nvSpPr>
        <p:spPr/>
        <p:txBody>
          <a:bodyPr/>
          <a:lstStyle/>
          <a:p>
            <a:fld id="{C5BB775F-F8D6-4738-A0EF-069010D5B146}" type="slidenum">
              <a:rPr lang="sl-SI" smtClean="0"/>
              <a:t>11</a:t>
            </a:fld>
            <a:endParaRPr lang="sl-SI"/>
          </a:p>
        </p:txBody>
      </p:sp>
    </p:spTree>
    <p:extLst>
      <p:ext uri="{BB962C8B-B14F-4D97-AF65-F5344CB8AC3E}">
        <p14:creationId xmlns:p14="http://schemas.microsoft.com/office/powerpoint/2010/main" val="208004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FA23-98F7-72D8-3EA7-FB047E2BBB96}"/>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3CB156CD-0D12-D922-90EF-34DD016A840E}"/>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1D7E9A0-E899-D483-84F4-EEED0B9E0511}"/>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7EEAEBF3-D190-CBCE-817D-D9BC5BE70B04}"/>
              </a:ext>
            </a:extLst>
          </p:cNvPr>
          <p:cNvSpPr>
            <a:spLocks noGrp="1"/>
          </p:cNvSpPr>
          <p:nvPr>
            <p:ph type="sldNum" sz="quarter" idx="5"/>
          </p:nvPr>
        </p:nvSpPr>
        <p:spPr/>
        <p:txBody>
          <a:bodyPr/>
          <a:lstStyle/>
          <a:p>
            <a:fld id="{C5BB775F-F8D6-4738-A0EF-069010D5B146}" type="slidenum">
              <a:rPr lang="sl-SI" smtClean="0"/>
              <a:t>12</a:t>
            </a:fld>
            <a:endParaRPr lang="sl-SI"/>
          </a:p>
        </p:txBody>
      </p:sp>
    </p:spTree>
    <p:extLst>
      <p:ext uri="{BB962C8B-B14F-4D97-AF65-F5344CB8AC3E}">
        <p14:creationId xmlns:p14="http://schemas.microsoft.com/office/powerpoint/2010/main" val="3688957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4105F-D31B-3088-5342-56D32060A13D}"/>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E8B0E885-A8B0-D578-83B4-2E9F197B9064}"/>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897E1CE7-201B-C04D-7FE2-6637C1B53D3B}"/>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D8AED715-7429-6F44-7FEF-2A776C8AC63A}"/>
              </a:ext>
            </a:extLst>
          </p:cNvPr>
          <p:cNvSpPr>
            <a:spLocks noGrp="1"/>
          </p:cNvSpPr>
          <p:nvPr>
            <p:ph type="sldNum" sz="quarter" idx="5"/>
          </p:nvPr>
        </p:nvSpPr>
        <p:spPr/>
        <p:txBody>
          <a:bodyPr/>
          <a:lstStyle/>
          <a:p>
            <a:fld id="{C5BB775F-F8D6-4738-A0EF-069010D5B146}" type="slidenum">
              <a:rPr lang="sl-SI" smtClean="0"/>
              <a:t>13</a:t>
            </a:fld>
            <a:endParaRPr lang="sl-SI"/>
          </a:p>
        </p:txBody>
      </p:sp>
    </p:spTree>
    <p:extLst>
      <p:ext uri="{BB962C8B-B14F-4D97-AF65-F5344CB8AC3E}">
        <p14:creationId xmlns:p14="http://schemas.microsoft.com/office/powerpoint/2010/main" val="228397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3263D-F37E-B623-E91F-DF9142526EE8}"/>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C53BC661-C704-32F5-C4D0-228A90EAB9C5}"/>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3F84F926-4B2A-EAD8-2969-862F702B76B0}"/>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B39ABACA-0EA7-B8CA-A649-A6084F8BE5FD}"/>
              </a:ext>
            </a:extLst>
          </p:cNvPr>
          <p:cNvSpPr>
            <a:spLocks noGrp="1"/>
          </p:cNvSpPr>
          <p:nvPr>
            <p:ph type="sldNum" sz="quarter" idx="5"/>
          </p:nvPr>
        </p:nvSpPr>
        <p:spPr/>
        <p:txBody>
          <a:bodyPr/>
          <a:lstStyle/>
          <a:p>
            <a:fld id="{C5BB775F-F8D6-4738-A0EF-069010D5B146}" type="slidenum">
              <a:rPr lang="sl-SI" smtClean="0"/>
              <a:t>14</a:t>
            </a:fld>
            <a:endParaRPr lang="sl-SI"/>
          </a:p>
        </p:txBody>
      </p:sp>
    </p:spTree>
    <p:extLst>
      <p:ext uri="{BB962C8B-B14F-4D97-AF65-F5344CB8AC3E}">
        <p14:creationId xmlns:p14="http://schemas.microsoft.com/office/powerpoint/2010/main" val="3758907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endParaRPr lang="sl-SI" b="1" dirty="0">
              <a:ea typeface="Calibri"/>
              <a:cs typeface="Calibri"/>
            </a:endParaRPr>
          </a:p>
        </p:txBody>
      </p:sp>
      <p:sp>
        <p:nvSpPr>
          <p:cNvPr id="4" name="Označba mesta številke diapozitiva 3"/>
          <p:cNvSpPr>
            <a:spLocks noGrp="1"/>
          </p:cNvSpPr>
          <p:nvPr>
            <p:ph type="sldNum" sz="quarter" idx="5"/>
          </p:nvPr>
        </p:nvSpPr>
        <p:spPr/>
        <p:txBody>
          <a:bodyPr/>
          <a:lstStyle/>
          <a:p>
            <a:fld id="{C5BB775F-F8D6-4738-A0EF-069010D5B146}" type="slidenum">
              <a:rPr lang="sl-SI" smtClean="0"/>
              <a:t>15</a:t>
            </a:fld>
            <a:endParaRPr lang="sl-SI"/>
          </a:p>
        </p:txBody>
      </p:sp>
    </p:spTree>
    <p:extLst>
      <p:ext uri="{BB962C8B-B14F-4D97-AF65-F5344CB8AC3E}">
        <p14:creationId xmlns:p14="http://schemas.microsoft.com/office/powerpoint/2010/main" val="2610868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C62E7-CE69-0934-FFB6-74A12D6FDB8A}"/>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FF380407-DB32-2AD8-AA8F-47073E1E7F99}"/>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0D7B5FE-710E-68B5-A3AC-31B5AE52B061}"/>
              </a:ext>
            </a:extLst>
          </p:cNvPr>
          <p:cNvSpPr>
            <a:spLocks noGrp="1"/>
          </p:cNvSpPr>
          <p:nvPr>
            <p:ph type="body" idx="1"/>
          </p:nvPr>
        </p:nvSpPr>
        <p:spPr/>
        <p:txBody>
          <a:bodyPr/>
          <a:lstStyle/>
          <a:p>
            <a:pPr marL="0" indent="0" algn="just">
              <a:buNone/>
            </a:pPr>
            <a:endParaRPr lang="sl-SI" dirty="0"/>
          </a:p>
        </p:txBody>
      </p:sp>
      <p:sp>
        <p:nvSpPr>
          <p:cNvPr id="4" name="Označba mesta številke diapozitiva 3">
            <a:extLst>
              <a:ext uri="{FF2B5EF4-FFF2-40B4-BE49-F238E27FC236}">
                <a16:creationId xmlns:a16="http://schemas.microsoft.com/office/drawing/2014/main" id="{33806171-9BEC-F3DE-BE87-532838D52BA0}"/>
              </a:ext>
            </a:extLst>
          </p:cNvPr>
          <p:cNvSpPr>
            <a:spLocks noGrp="1"/>
          </p:cNvSpPr>
          <p:nvPr>
            <p:ph type="sldNum" sz="quarter" idx="5"/>
          </p:nvPr>
        </p:nvSpPr>
        <p:spPr/>
        <p:txBody>
          <a:bodyPr/>
          <a:lstStyle/>
          <a:p>
            <a:fld id="{C5BB775F-F8D6-4738-A0EF-069010D5B146}" type="slidenum">
              <a:rPr lang="sl-SI" smtClean="0"/>
              <a:t>16</a:t>
            </a:fld>
            <a:endParaRPr lang="sl-SI"/>
          </a:p>
        </p:txBody>
      </p:sp>
    </p:spTree>
    <p:extLst>
      <p:ext uri="{BB962C8B-B14F-4D97-AF65-F5344CB8AC3E}">
        <p14:creationId xmlns:p14="http://schemas.microsoft.com/office/powerpoint/2010/main" val="1604936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a:endParaRPr lang="sl-SI" dirty="0">
              <a:latin typeface="Libre Franklin"/>
              <a:ea typeface="Calibri"/>
              <a:cs typeface="Calibri"/>
            </a:endParaRPr>
          </a:p>
        </p:txBody>
      </p:sp>
      <p:sp>
        <p:nvSpPr>
          <p:cNvPr id="4" name="Označba mesta številke diapozitiva 3"/>
          <p:cNvSpPr>
            <a:spLocks noGrp="1"/>
          </p:cNvSpPr>
          <p:nvPr>
            <p:ph type="sldNum" sz="quarter" idx="5"/>
          </p:nvPr>
        </p:nvSpPr>
        <p:spPr/>
        <p:txBody>
          <a:bodyPr/>
          <a:lstStyle/>
          <a:p>
            <a:fld id="{C5BB775F-F8D6-4738-A0EF-069010D5B146}" type="slidenum">
              <a:rPr lang="sl-SI" smtClean="0"/>
              <a:t>17</a:t>
            </a:fld>
            <a:endParaRPr lang="sl-SI"/>
          </a:p>
        </p:txBody>
      </p:sp>
    </p:spTree>
    <p:extLst>
      <p:ext uri="{BB962C8B-B14F-4D97-AF65-F5344CB8AC3E}">
        <p14:creationId xmlns:p14="http://schemas.microsoft.com/office/powerpoint/2010/main" val="4210371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indent="0" algn="just">
              <a:buNone/>
            </a:pPr>
            <a:endParaRPr lang="sl-SI" sz="1100" i="1" dirty="0"/>
          </a:p>
          <a:p>
            <a:pPr marL="171450" indent="-171450">
              <a:buFontTx/>
              <a:buChar char="-"/>
            </a:pPr>
            <a:endParaRPr lang="en-GB" dirty="0"/>
          </a:p>
        </p:txBody>
      </p:sp>
      <p:sp>
        <p:nvSpPr>
          <p:cNvPr id="4" name="Označba mesta številke diapozitiva 3"/>
          <p:cNvSpPr>
            <a:spLocks noGrp="1"/>
          </p:cNvSpPr>
          <p:nvPr>
            <p:ph type="sldNum" sz="quarter" idx="5"/>
          </p:nvPr>
        </p:nvSpPr>
        <p:spPr/>
        <p:txBody>
          <a:bodyPr/>
          <a:lstStyle/>
          <a:p>
            <a:fld id="{C5BB775F-F8D6-4738-A0EF-069010D5B146}" type="slidenum">
              <a:rPr lang="sl-SI" smtClean="0"/>
              <a:t>18</a:t>
            </a:fld>
            <a:endParaRPr lang="sl-SI"/>
          </a:p>
        </p:txBody>
      </p:sp>
    </p:spTree>
    <p:extLst>
      <p:ext uri="{BB962C8B-B14F-4D97-AF65-F5344CB8AC3E}">
        <p14:creationId xmlns:p14="http://schemas.microsoft.com/office/powerpoint/2010/main" val="272853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C5BB775F-F8D6-4738-A0EF-069010D5B146}" type="slidenum">
              <a:rPr lang="sl-SI" smtClean="0"/>
              <a:t>2</a:t>
            </a:fld>
            <a:endParaRPr lang="sl-SI"/>
          </a:p>
        </p:txBody>
      </p:sp>
    </p:spTree>
    <p:extLst>
      <p:ext uri="{BB962C8B-B14F-4D97-AF65-F5344CB8AC3E}">
        <p14:creationId xmlns:p14="http://schemas.microsoft.com/office/powerpoint/2010/main" val="33361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C5BB775F-F8D6-4738-A0EF-069010D5B146}" type="slidenum">
              <a:rPr lang="sl-SI" smtClean="0"/>
              <a:t>3</a:t>
            </a:fld>
            <a:endParaRPr lang="sl-SI"/>
          </a:p>
        </p:txBody>
      </p:sp>
    </p:spTree>
    <p:extLst>
      <p:ext uri="{BB962C8B-B14F-4D97-AF65-F5344CB8AC3E}">
        <p14:creationId xmlns:p14="http://schemas.microsoft.com/office/powerpoint/2010/main" val="12684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DBEA0-BD51-7A9C-EEC7-0AA6BE036451}"/>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190D4E0D-C8C1-38D3-6587-8F48582E3E3A}"/>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A98CFDD-AE42-A6C7-AF0C-FC627176BC9B}"/>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DAD89A82-3D8C-23FC-B034-73C13D1B0CBF}"/>
              </a:ext>
            </a:extLst>
          </p:cNvPr>
          <p:cNvSpPr>
            <a:spLocks noGrp="1"/>
          </p:cNvSpPr>
          <p:nvPr>
            <p:ph type="sldNum" sz="quarter" idx="5"/>
          </p:nvPr>
        </p:nvSpPr>
        <p:spPr/>
        <p:txBody>
          <a:bodyPr/>
          <a:lstStyle/>
          <a:p>
            <a:fld id="{C5BB775F-F8D6-4738-A0EF-069010D5B146}" type="slidenum">
              <a:rPr lang="sl-SI" smtClean="0"/>
              <a:t>4</a:t>
            </a:fld>
            <a:endParaRPr lang="sl-SI"/>
          </a:p>
        </p:txBody>
      </p:sp>
    </p:spTree>
    <p:extLst>
      <p:ext uri="{BB962C8B-B14F-4D97-AF65-F5344CB8AC3E}">
        <p14:creationId xmlns:p14="http://schemas.microsoft.com/office/powerpoint/2010/main" val="141454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0E50A-1332-B916-7551-D671B1A233F8}"/>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F54CB65A-8BFA-5F3B-B28D-2178DCC72E23}"/>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F19494A6-1698-9E8C-5213-96B9F11CE664}"/>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AABC107B-0CB3-5E1D-E774-D1DD8A1EA370}"/>
              </a:ext>
            </a:extLst>
          </p:cNvPr>
          <p:cNvSpPr>
            <a:spLocks noGrp="1"/>
          </p:cNvSpPr>
          <p:nvPr>
            <p:ph type="sldNum" sz="quarter" idx="5"/>
          </p:nvPr>
        </p:nvSpPr>
        <p:spPr/>
        <p:txBody>
          <a:bodyPr/>
          <a:lstStyle/>
          <a:p>
            <a:fld id="{C5BB775F-F8D6-4738-A0EF-069010D5B146}" type="slidenum">
              <a:rPr lang="sl-SI" smtClean="0"/>
              <a:t>5</a:t>
            </a:fld>
            <a:endParaRPr lang="sl-SI"/>
          </a:p>
        </p:txBody>
      </p:sp>
    </p:spTree>
    <p:extLst>
      <p:ext uri="{BB962C8B-B14F-4D97-AF65-F5344CB8AC3E}">
        <p14:creationId xmlns:p14="http://schemas.microsoft.com/office/powerpoint/2010/main" val="353606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5A3E4-2575-8639-CD86-66E95E5D0785}"/>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A8F56897-2DC9-642F-8FFF-8423806CC16D}"/>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56FC28B4-0B24-2ED7-9B78-5578B3F55C52}"/>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587A8936-D574-5924-94CE-5A7ADD331B52}"/>
              </a:ext>
            </a:extLst>
          </p:cNvPr>
          <p:cNvSpPr>
            <a:spLocks noGrp="1"/>
          </p:cNvSpPr>
          <p:nvPr>
            <p:ph type="sldNum" sz="quarter" idx="5"/>
          </p:nvPr>
        </p:nvSpPr>
        <p:spPr/>
        <p:txBody>
          <a:bodyPr/>
          <a:lstStyle/>
          <a:p>
            <a:fld id="{C5BB775F-F8D6-4738-A0EF-069010D5B146}" type="slidenum">
              <a:rPr lang="sl-SI" smtClean="0"/>
              <a:t>6</a:t>
            </a:fld>
            <a:endParaRPr lang="sl-SI"/>
          </a:p>
        </p:txBody>
      </p:sp>
    </p:spTree>
    <p:extLst>
      <p:ext uri="{BB962C8B-B14F-4D97-AF65-F5344CB8AC3E}">
        <p14:creationId xmlns:p14="http://schemas.microsoft.com/office/powerpoint/2010/main" val="290750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43553-0E29-336A-E909-5EBE4E500C5C}"/>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ACEBA22-F927-F8AC-2C5B-918039B3E120}"/>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A448F2C-D292-6638-170C-42642101A5E3}"/>
              </a:ext>
            </a:extLst>
          </p:cNvPr>
          <p:cNvSpPr>
            <a:spLocks noGrp="1"/>
          </p:cNvSpPr>
          <p:nvPr>
            <p:ph type="body" idx="1"/>
          </p:nvPr>
        </p:nvSpPr>
        <p:spPr/>
        <p:txBody>
          <a:bodyPr/>
          <a:lstStyle/>
          <a:p>
            <a:endParaRPr lang="sl-SI" dirty="0">
              <a:ea typeface="Calibri"/>
              <a:cs typeface="Calibri"/>
            </a:endParaRPr>
          </a:p>
        </p:txBody>
      </p:sp>
      <p:sp>
        <p:nvSpPr>
          <p:cNvPr id="4" name="Označba mesta številke diapozitiva 3">
            <a:extLst>
              <a:ext uri="{FF2B5EF4-FFF2-40B4-BE49-F238E27FC236}">
                <a16:creationId xmlns:a16="http://schemas.microsoft.com/office/drawing/2014/main" id="{C62FA578-6CD6-465C-9462-2A852343EF3A}"/>
              </a:ext>
            </a:extLst>
          </p:cNvPr>
          <p:cNvSpPr>
            <a:spLocks noGrp="1"/>
          </p:cNvSpPr>
          <p:nvPr>
            <p:ph type="sldNum" sz="quarter" idx="5"/>
          </p:nvPr>
        </p:nvSpPr>
        <p:spPr/>
        <p:txBody>
          <a:bodyPr/>
          <a:lstStyle/>
          <a:p>
            <a:fld id="{C5BB775F-F8D6-4738-A0EF-069010D5B146}" type="slidenum">
              <a:rPr lang="sl-SI" smtClean="0"/>
              <a:t>7</a:t>
            </a:fld>
            <a:endParaRPr lang="sl-SI"/>
          </a:p>
        </p:txBody>
      </p:sp>
    </p:spTree>
    <p:extLst>
      <p:ext uri="{BB962C8B-B14F-4D97-AF65-F5344CB8AC3E}">
        <p14:creationId xmlns:p14="http://schemas.microsoft.com/office/powerpoint/2010/main" val="2584751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F2AD4-C2BE-4336-8753-4905355FEB25}"/>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E538C2EC-1A89-DE22-3800-7CC96F86C49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38E3B029-B07C-0A4E-375B-2D337A6D8E76}"/>
              </a:ext>
            </a:extLst>
          </p:cNvPr>
          <p:cNvSpPr>
            <a:spLocks noGrp="1"/>
          </p:cNvSpPr>
          <p:nvPr>
            <p:ph type="body" idx="1"/>
          </p:nvPr>
        </p:nvSpPr>
        <p:spPr/>
        <p:txBody>
          <a:bodyPr/>
          <a:lstStyle/>
          <a:p>
            <a:endParaRPr lang="sl-SI"/>
          </a:p>
        </p:txBody>
      </p:sp>
      <p:sp>
        <p:nvSpPr>
          <p:cNvPr id="4" name="Označba mesta številke diapozitiva 3">
            <a:extLst>
              <a:ext uri="{FF2B5EF4-FFF2-40B4-BE49-F238E27FC236}">
                <a16:creationId xmlns:a16="http://schemas.microsoft.com/office/drawing/2014/main" id="{CC51FCB2-1A46-B6FC-6C1E-BBBF24347711}"/>
              </a:ext>
            </a:extLst>
          </p:cNvPr>
          <p:cNvSpPr>
            <a:spLocks noGrp="1"/>
          </p:cNvSpPr>
          <p:nvPr>
            <p:ph type="sldNum" sz="quarter" idx="5"/>
          </p:nvPr>
        </p:nvSpPr>
        <p:spPr/>
        <p:txBody>
          <a:bodyPr/>
          <a:lstStyle/>
          <a:p>
            <a:fld id="{C5BB775F-F8D6-4738-A0EF-069010D5B146}" type="slidenum">
              <a:rPr lang="sl-SI" smtClean="0"/>
              <a:t>8</a:t>
            </a:fld>
            <a:endParaRPr lang="sl-SI"/>
          </a:p>
        </p:txBody>
      </p:sp>
    </p:spTree>
    <p:extLst>
      <p:ext uri="{BB962C8B-B14F-4D97-AF65-F5344CB8AC3E}">
        <p14:creationId xmlns:p14="http://schemas.microsoft.com/office/powerpoint/2010/main" val="2605631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4F540-00F9-F6CB-A8AB-7AFFAC775588}"/>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80B9D6C2-1C21-FCB0-2348-ADEE07D81FD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140FE11E-DC39-8BDE-3DDE-B5A0C613EAB6}"/>
              </a:ext>
            </a:extLst>
          </p:cNvPr>
          <p:cNvSpPr>
            <a:spLocks noGrp="1"/>
          </p:cNvSpPr>
          <p:nvPr>
            <p:ph type="body" idx="1"/>
          </p:nvPr>
        </p:nvSpPr>
        <p:spPr/>
        <p:txBody>
          <a:bodyPr/>
          <a:lstStyle/>
          <a:p>
            <a:r>
              <a:rPr lang="sl-SI"/>
              <a:t>Vs sodne obravnave so dostopne javnosti </a:t>
            </a:r>
          </a:p>
        </p:txBody>
      </p:sp>
      <p:sp>
        <p:nvSpPr>
          <p:cNvPr id="4" name="Označba mesta številke diapozitiva 3">
            <a:extLst>
              <a:ext uri="{FF2B5EF4-FFF2-40B4-BE49-F238E27FC236}">
                <a16:creationId xmlns:a16="http://schemas.microsoft.com/office/drawing/2014/main" id="{7DAC4629-086A-09B4-2E44-5129CD12E41C}"/>
              </a:ext>
            </a:extLst>
          </p:cNvPr>
          <p:cNvSpPr>
            <a:spLocks noGrp="1"/>
          </p:cNvSpPr>
          <p:nvPr>
            <p:ph type="sldNum" sz="quarter" idx="5"/>
          </p:nvPr>
        </p:nvSpPr>
        <p:spPr/>
        <p:txBody>
          <a:bodyPr/>
          <a:lstStyle/>
          <a:p>
            <a:fld id="{C5BB775F-F8D6-4738-A0EF-069010D5B146}" type="slidenum">
              <a:rPr lang="sl-SI" smtClean="0"/>
              <a:t>9</a:t>
            </a:fld>
            <a:endParaRPr lang="sl-SI"/>
          </a:p>
        </p:txBody>
      </p:sp>
    </p:spTree>
    <p:extLst>
      <p:ext uri="{BB962C8B-B14F-4D97-AF65-F5344CB8AC3E}">
        <p14:creationId xmlns:p14="http://schemas.microsoft.com/office/powerpoint/2010/main" val="35857913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Naslovni diapozitiv">
    <p:spTree>
      <p:nvGrpSpPr>
        <p:cNvPr id="1" name=""/>
        <p:cNvGrpSpPr/>
        <p:nvPr/>
      </p:nvGrpSpPr>
      <p:grpSpPr>
        <a:xfrm>
          <a:off x="0" y="0"/>
          <a:ext cx="0" cy="0"/>
          <a:chOff x="0" y="0"/>
          <a:chExt cx="0" cy="0"/>
        </a:xfrm>
      </p:grpSpPr>
      <p:sp>
        <p:nvSpPr>
          <p:cNvPr id="2" name="Pravokotnik 1">
            <a:extLst>
              <a:ext uri="{FF2B5EF4-FFF2-40B4-BE49-F238E27FC236}">
                <a16:creationId xmlns:a16="http://schemas.microsoft.com/office/drawing/2014/main" id="{152395C4-957D-5D85-4EB3-691C35080867}"/>
              </a:ext>
            </a:extLst>
          </p:cNvPr>
          <p:cNvSpPr/>
          <p:nvPr userDrawn="1"/>
        </p:nvSpPr>
        <p:spPr bwMode="auto">
          <a:xfrm>
            <a:off x="0" y="2027362"/>
            <a:ext cx="12192000" cy="4830638"/>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4" name="Grafika 3">
            <a:extLst>
              <a:ext uri="{FF2B5EF4-FFF2-40B4-BE49-F238E27FC236}">
                <a16:creationId xmlns:a16="http://schemas.microsoft.com/office/drawing/2014/main" id="{899AEB47-42A0-2C14-A3D9-37024EE048C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456" y="836712"/>
            <a:ext cx="4062728" cy="1026843"/>
          </a:xfrm>
          <a:prstGeom prst="rect">
            <a:avLst/>
          </a:prstGeom>
        </p:spPr>
      </p:pic>
      <p:grpSp>
        <p:nvGrpSpPr>
          <p:cNvPr id="12" name="Skupina 11">
            <a:extLst>
              <a:ext uri="{FF2B5EF4-FFF2-40B4-BE49-F238E27FC236}">
                <a16:creationId xmlns:a16="http://schemas.microsoft.com/office/drawing/2014/main" id="{74E76724-4D71-CD4E-9EED-B58D7B2BE9EA}"/>
              </a:ext>
            </a:extLst>
          </p:cNvPr>
          <p:cNvGrpSpPr/>
          <p:nvPr userDrawn="1"/>
        </p:nvGrpSpPr>
        <p:grpSpPr>
          <a:xfrm>
            <a:off x="6280130" y="1440057"/>
            <a:ext cx="4845396" cy="423498"/>
            <a:chOff x="6280130" y="1440057"/>
            <a:chExt cx="4845396" cy="423498"/>
          </a:xfrm>
        </p:grpSpPr>
        <p:pic>
          <p:nvPicPr>
            <p:cNvPr id="13" name="Grafika 12">
              <a:extLst>
                <a:ext uri="{FF2B5EF4-FFF2-40B4-BE49-F238E27FC236}">
                  <a16:creationId xmlns:a16="http://schemas.microsoft.com/office/drawing/2014/main" id="{9935A648-F55D-A588-36BA-4D2A1C45303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61" y="1455801"/>
              <a:ext cx="1056836" cy="392010"/>
            </a:xfrm>
            <a:prstGeom prst="rect">
              <a:avLst/>
            </a:prstGeom>
          </p:spPr>
        </p:pic>
        <p:pic>
          <p:nvPicPr>
            <p:cNvPr id="15" name="Slika 14" descr="Slika, ki vsebuje besede besedilo, pisava, grafika, grafično oblikovanje&#10;&#10;Opis je samodejno ustvarjen">
              <a:extLst>
                <a:ext uri="{FF2B5EF4-FFF2-40B4-BE49-F238E27FC236}">
                  <a16:creationId xmlns:a16="http://schemas.microsoft.com/office/drawing/2014/main" id="{101731D8-EDF0-4C15-2B61-46627C68A27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20" name="Grafika 19">
              <a:extLst>
                <a:ext uri="{FF2B5EF4-FFF2-40B4-BE49-F238E27FC236}">
                  <a16:creationId xmlns:a16="http://schemas.microsoft.com/office/drawing/2014/main" id="{90D91DF6-EC4B-BDF0-E792-035D7E361490}"/>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130" y="1440057"/>
              <a:ext cx="744204" cy="423498"/>
            </a:xfrm>
            <a:prstGeom prst="rect">
              <a:avLst/>
            </a:prstGeom>
          </p:spPr>
        </p:pic>
        <p:pic>
          <p:nvPicPr>
            <p:cNvPr id="5" name="Slika 4" descr="Slika, ki vsebuje besede posnetek zaslona, pisava, električno modra, grafika&#10;&#10;Opis je samodejno ustvarjen">
              <a:extLst>
                <a:ext uri="{FF2B5EF4-FFF2-40B4-BE49-F238E27FC236}">
                  <a16:creationId xmlns:a16="http://schemas.microsoft.com/office/drawing/2014/main" id="{A86DE3C3-346F-B69B-5ADD-1F8545B0BD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7" name="Rectangle 2">
            <a:extLst>
              <a:ext uri="{FF2B5EF4-FFF2-40B4-BE49-F238E27FC236}">
                <a16:creationId xmlns:a16="http://schemas.microsoft.com/office/drawing/2014/main" id="{F2827C86-A4A3-8A0C-156F-CCA864E06CA2}"/>
              </a:ext>
            </a:extLst>
          </p:cNvPr>
          <p:cNvSpPr txBox="1">
            <a:spLocks noChangeArrowheads="1"/>
          </p:cNvSpPr>
          <p:nvPr userDrawn="1"/>
        </p:nvSpPr>
        <p:spPr bwMode="auto">
          <a:xfrm>
            <a:off x="839416" y="3426600"/>
            <a:ext cx="4712415" cy="101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ctr"/>
            <a:r>
              <a:rPr lang="sl-SI" kern="0" dirty="0"/>
              <a:t>Sodišče EU</a:t>
            </a:r>
            <a:endParaRPr lang="en-GB" kern="0" dirty="0"/>
          </a:p>
        </p:txBody>
      </p:sp>
      <p:sp>
        <p:nvSpPr>
          <p:cNvPr id="9" name="Rectangle 3">
            <a:extLst>
              <a:ext uri="{FF2B5EF4-FFF2-40B4-BE49-F238E27FC236}">
                <a16:creationId xmlns:a16="http://schemas.microsoft.com/office/drawing/2014/main" id="{22A56C81-D010-BC78-AD53-03ED51C208EB}"/>
              </a:ext>
            </a:extLst>
          </p:cNvPr>
          <p:cNvSpPr txBox="1">
            <a:spLocks noChangeArrowheads="1"/>
          </p:cNvSpPr>
          <p:nvPr userDrawn="1"/>
        </p:nvSpPr>
        <p:spPr bwMode="auto">
          <a:xfrm>
            <a:off x="655789" y="4738624"/>
            <a:ext cx="5256082" cy="1223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lvl1pPr marL="0" indent="0" algn="r" rtl="0" eaLnBrk="1" fontAlgn="base" hangingPunct="1">
              <a:spcBef>
                <a:spcPct val="20000"/>
              </a:spcBef>
              <a:spcAft>
                <a:spcPct val="0"/>
              </a:spcAft>
              <a:buClr>
                <a:schemeClr val="tx1"/>
              </a:buClr>
              <a:buFont typeface="Wingdings" pitchFamily="2" charset="2"/>
              <a:buNone/>
              <a:defRPr sz="3200">
                <a:solidFill>
                  <a:srgbClr val="00D5FE"/>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a:lstStyle>
          <a:p>
            <a:pPr algn="ctr"/>
            <a:r>
              <a:rPr lang="sl-SI" sz="2400" kern="0" dirty="0"/>
              <a:t>Lažne novice</a:t>
            </a:r>
            <a:r>
              <a:rPr lang="sl-SI" sz="2400" kern="0" baseline="0" dirty="0"/>
              <a:t> in teorije zarote v pravu</a:t>
            </a:r>
          </a:p>
          <a:p>
            <a:pPr algn="ctr"/>
            <a:endParaRPr lang="sl-SI" sz="2400" kern="0" baseline="0" dirty="0"/>
          </a:p>
          <a:p>
            <a:pPr algn="ctr"/>
            <a:r>
              <a:rPr lang="sl-SI" sz="2400" kern="0" baseline="0" dirty="0"/>
              <a:t>Asist. Živa Šuta (PF UM)</a:t>
            </a:r>
            <a:endParaRPr lang="en-GB" sz="2400" kern="0" dirty="0"/>
          </a:p>
        </p:txBody>
      </p:sp>
      <p:sp>
        <p:nvSpPr>
          <p:cNvPr id="10" name="PoljeZBesedilom 9">
            <a:extLst>
              <a:ext uri="{FF2B5EF4-FFF2-40B4-BE49-F238E27FC236}">
                <a16:creationId xmlns:a16="http://schemas.microsoft.com/office/drawing/2014/main" id="{4ECCA51F-13CF-590A-E09D-68530486F9FD}"/>
              </a:ext>
            </a:extLst>
          </p:cNvPr>
          <p:cNvSpPr txBox="1"/>
          <p:nvPr userDrawn="1"/>
        </p:nvSpPr>
        <p:spPr>
          <a:xfrm>
            <a:off x="1199456" y="2276872"/>
            <a:ext cx="4062728" cy="1015663"/>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chemeClr val="bg1"/>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chemeClr val="bg1"/>
              </a:solidFill>
              <a:effectLst/>
              <a:latin typeface="Aptos" panose="020B0004020202020204" pitchFamily="34" charset="0"/>
              <a:ea typeface="Calibri" panose="020F0502020204030204" pitchFamily="34" charset="0"/>
              <a:cs typeface="Aptos" panose="020B0004020202020204" pitchFamily="34" charset="0"/>
            </a:endParaRPr>
          </a:p>
        </p:txBody>
      </p:sp>
      <p:sp>
        <p:nvSpPr>
          <p:cNvPr id="11" name="PoljeZBesedilom 10">
            <a:extLst>
              <a:ext uri="{FF2B5EF4-FFF2-40B4-BE49-F238E27FC236}">
                <a16:creationId xmlns:a16="http://schemas.microsoft.com/office/drawing/2014/main" id="{2FA738BE-4A6C-0ACC-2447-381A18A68748}"/>
              </a:ext>
            </a:extLst>
          </p:cNvPr>
          <p:cNvSpPr txBox="1"/>
          <p:nvPr userDrawn="1"/>
        </p:nvSpPr>
        <p:spPr>
          <a:xfrm>
            <a:off x="6280130" y="2244640"/>
            <a:ext cx="4968552" cy="4616648"/>
          </a:xfrm>
          <a:prstGeom prst="rect">
            <a:avLst/>
          </a:prstGeom>
          <a:noFill/>
        </p:spPr>
        <p:txBody>
          <a:bodyPr wrap="square" rtlCol="0">
            <a:spAutoFit/>
          </a:bodyPr>
          <a:lstStyle/>
          <a:p>
            <a:pPr marL="0" lvl="0" indent="0" algn="just">
              <a:buSzPts val="1000"/>
              <a:buFont typeface="Symbol" panose="05050102010706020507" pitchFamily="18" charset="2"/>
              <a:buNone/>
              <a:tabLst>
                <a:tab pos="457200" algn="l"/>
              </a:tabLst>
            </a:pPr>
            <a:r>
              <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PRAVNO OBVESTILO </a:t>
            </a:r>
          </a:p>
          <a:p>
            <a:pPr marL="0" lvl="0" indent="0" algn="just">
              <a:buSzPts val="1000"/>
              <a:buFont typeface="Symbol" panose="05050102010706020507" pitchFamily="18" charset="2"/>
              <a:buNone/>
              <a:tabLst>
                <a:tab pos="457200" algn="l"/>
              </a:tabLst>
            </a:pPr>
            <a:endParaRPr lang="sl-SI" sz="1400">
              <a:solidFill>
                <a:srgbClr val="FFE3A7"/>
              </a:solidFill>
              <a:effectLst/>
              <a:latin typeface="Calibri" panose="020F0502020204030204" pitchFamily="34" charset="0"/>
              <a:ea typeface="Times New Roman" panose="02020603050405020304" pitchFamily="18" charset="0"/>
              <a:cs typeface="Aptos" panose="020B0004020202020204" pitchFamily="34" charset="0"/>
            </a:endParaRPr>
          </a:p>
          <a:p>
            <a:pPr marL="0" lvl="0" indent="0" algn="just">
              <a:buSzPts val="1000"/>
              <a:buFont typeface="Symbol" panose="05050102010706020507" pitchFamily="18" charset="2"/>
              <a:buNone/>
              <a:tabLst>
                <a:tab pos="457200" algn="l"/>
              </a:tabLst>
            </a:pPr>
            <a:r>
              <a:rPr lang="sl-SI" sz="140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Na </a:t>
            </a:r>
            <a:r>
              <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vseh dogodkih projekta </a:t>
            </a:r>
            <a:r>
              <a:rPr lang="sl-SI" sz="1400" dirty="0" err="1">
                <a:solidFill>
                  <a:srgbClr val="FFE3A7"/>
                </a:solidFill>
                <a:effectLst/>
                <a:latin typeface="Calibri" panose="020F0502020204030204" pitchFamily="34" charset="0"/>
                <a:ea typeface="Times New Roman" panose="02020603050405020304" pitchFamily="18" charset="0"/>
                <a:cs typeface="Aptos" panose="020B0004020202020204" pitchFamily="34" charset="0"/>
              </a:rPr>
              <a:t>oooZnanost</a:t>
            </a:r>
            <a:r>
              <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 poteka snemanje in fotografiranje z namenom promocije in poročanja o dogodku. Če vstopite na lokacijo (spletnega) dogodka, boste lahko posneti in fotografirani.  Z vstopom na to lokacijo, dajete dovoljenje organizatorjem in Evropski komisiji, da vas lahko snemajo, fotografirajo, zvočno snemajo in uporabijo vaše posnetke po lastni presoji. Obiskovalci zato ne boste uveljavljali nobene odgovornosti proti organizatorjem in Evropski komisiji v zvezi z zgoraj navedenim. </a:t>
            </a:r>
          </a:p>
          <a:p>
            <a:pPr marL="0" lvl="0" indent="0" algn="just">
              <a:buSzPts val="1000"/>
              <a:buFont typeface="Symbol" panose="05050102010706020507" pitchFamily="18" charset="2"/>
              <a:buNone/>
              <a:tabLst>
                <a:tab pos="457200" algn="l"/>
              </a:tabLst>
            </a:pPr>
            <a:endPar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endParaRPr>
          </a:p>
          <a:p>
            <a:pPr marL="0" lvl="0" indent="0" algn="just">
              <a:buSzPts val="1000"/>
              <a:buFont typeface="Symbol" panose="05050102010706020507" pitchFamily="18" charset="2"/>
              <a:buNone/>
              <a:tabLst>
                <a:tab pos="457200" algn="l"/>
              </a:tabLst>
            </a:pPr>
            <a:r>
              <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V kolikor se z zgoraj navedenim ne strinjate, vljudno prosimo, da s tem seznanite organizatorje na: </a:t>
            </a:r>
            <a:r>
              <a:rPr lang="sl-SI" sz="1400" dirty="0" err="1">
                <a:solidFill>
                  <a:srgbClr val="FFE3A7"/>
                </a:solidFill>
                <a:effectLst/>
                <a:latin typeface="Calibri" panose="020F0502020204030204" pitchFamily="34" charset="0"/>
                <a:ea typeface="Times New Roman" panose="02020603050405020304" pitchFamily="18" charset="0"/>
                <a:cs typeface="Aptos" panose="020B0004020202020204" pitchFamily="34" charset="0"/>
              </a:rPr>
              <a:t>ern</a:t>
            </a:r>
            <a:r>
              <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@um.si. E-sporočilu obvezno priložite visokokakovostni </a:t>
            </a:r>
            <a:r>
              <a:rPr lang="sl-SI" sz="1400" dirty="0" err="1">
                <a:solidFill>
                  <a:srgbClr val="FFE3A7"/>
                </a:solidFill>
                <a:effectLst/>
                <a:latin typeface="Calibri" panose="020F0502020204030204" pitchFamily="34" charset="0"/>
                <a:ea typeface="Times New Roman" panose="02020603050405020304" pitchFamily="18" charset="0"/>
                <a:cs typeface="Aptos" panose="020B0004020202020204" pitchFamily="34" charset="0"/>
              </a:rPr>
              <a:t>sken</a:t>
            </a:r>
            <a:r>
              <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 fotografije z osebnega dokumenta, da vas lahko organizator izloči iz vseh posnetkov in fotografij skupaj z navedbo, na kateri lokaciji in katerega dne bi lahko bili posneti s strani organizatorjev. Pooblaščena oseba za varstvo podatkov Univerze v Mariboru je izr. prof. dr. Miha Dvojmoč (</a:t>
            </a:r>
            <a:r>
              <a:rPr lang="sl-SI" sz="1400" dirty="0" err="1">
                <a:solidFill>
                  <a:srgbClr val="FFE3A7"/>
                </a:solidFill>
                <a:effectLst/>
                <a:latin typeface="Calibri" panose="020F0502020204030204" pitchFamily="34" charset="0"/>
                <a:ea typeface="Times New Roman" panose="02020603050405020304" pitchFamily="18" charset="0"/>
                <a:cs typeface="Aptos" panose="020B0004020202020204" pitchFamily="34" charset="0"/>
              </a:rPr>
              <a:t>dpo@um.si</a:t>
            </a:r>
            <a:r>
              <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rPr>
              <a:t>).</a:t>
            </a:r>
          </a:p>
          <a:p>
            <a:pPr marL="0" lvl="0" indent="0" algn="just">
              <a:buSzPts val="1000"/>
              <a:buFont typeface="Symbol" panose="05050102010706020507" pitchFamily="18" charset="2"/>
              <a:buNone/>
              <a:tabLst>
                <a:tab pos="457200" algn="l"/>
              </a:tabLst>
            </a:pPr>
            <a:endParaRPr lang="sl-SI" sz="1400" dirty="0">
              <a:solidFill>
                <a:srgbClr val="FFE3A7"/>
              </a:solidFill>
              <a:effectLst/>
              <a:latin typeface="Calibri" panose="020F0502020204030204" pitchFamily="34" charset="0"/>
              <a:ea typeface="Times New Roman" panose="02020603050405020304" pitchFamily="18" charset="0"/>
              <a:cs typeface="Aptos" panose="020B00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14" name="Pravokotnik 13">
            <a:extLst>
              <a:ext uri="{FF2B5EF4-FFF2-40B4-BE49-F238E27FC236}">
                <a16:creationId xmlns:a16="http://schemas.microsoft.com/office/drawing/2014/main" id="{C610D9A8-D09F-A6FD-3561-55A61CCC2984}"/>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7"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sp>
        <p:nvSpPr>
          <p:cNvPr id="13" name="Title 12"/>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sp>
        <p:nvSpPr>
          <p:cNvPr id="8" name="Content Placeholder 2"/>
          <p:cNvSpPr>
            <a:spLocks noGrp="1"/>
          </p:cNvSpPr>
          <p:nvPr>
            <p:ph idx="1" hasCustomPrompt="1"/>
          </p:nvPr>
        </p:nvSpPr>
        <p:spPr>
          <a:xfrm>
            <a:off x="914400" y="1967104"/>
            <a:ext cx="10668000" cy="4270208"/>
          </a:xfrm>
        </p:spPr>
        <p:txBody>
          <a:bodyPr/>
          <a:lstStyle>
            <a:lvl1pPr>
              <a:buClr>
                <a:srgbClr val="FF6400"/>
              </a:buClr>
              <a:defRPr sz="3200">
                <a:solidFill>
                  <a:schemeClr val="bg2">
                    <a:lumMod val="75000"/>
                  </a:schemeClr>
                </a:solidFill>
              </a:defRPr>
            </a:lvl1pPr>
            <a:lvl2pPr>
              <a:buClr>
                <a:srgbClr val="FF6400"/>
              </a:buClr>
              <a:defRPr sz="2800">
                <a:solidFill>
                  <a:schemeClr val="bg2">
                    <a:lumMod val="75000"/>
                  </a:schemeClr>
                </a:solidFill>
              </a:defRPr>
            </a:lvl2pPr>
            <a:lvl3pPr>
              <a:buClr>
                <a:srgbClr val="FF6400"/>
              </a:buClr>
              <a:defRPr sz="2400">
                <a:solidFill>
                  <a:schemeClr val="bg2">
                    <a:lumMod val="75000"/>
                  </a:schemeClr>
                </a:solidFill>
              </a:defRPr>
            </a:lvl3pPr>
            <a:lvl4pPr>
              <a:defRPr sz="2000">
                <a:solidFill>
                  <a:schemeClr val="bg2">
                    <a:lumMod val="75000"/>
                  </a:schemeClr>
                </a:solidFill>
              </a:defRPr>
            </a:lvl4pPr>
            <a:lvl5pPr>
              <a:defRPr sz="2000">
                <a:solidFill>
                  <a:schemeClr val="bg2">
                    <a:lumMod val="75000"/>
                  </a:schemeClr>
                </a:solidFill>
              </a:defRPr>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pic>
        <p:nvPicPr>
          <p:cNvPr id="4" name="Grafika 3">
            <a:extLst>
              <a:ext uri="{FF2B5EF4-FFF2-40B4-BE49-F238E27FC236}">
                <a16:creationId xmlns:a16="http://schemas.microsoft.com/office/drawing/2014/main" id="{A8C402B3-CA61-B7D5-5A80-53ADC15E8F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07904" y="168832"/>
            <a:ext cx="1974496" cy="499048"/>
          </a:xfrm>
          <a:prstGeom prst="rect">
            <a:avLst/>
          </a:prstGeom>
        </p:spPr>
      </p:pic>
      <p:grpSp>
        <p:nvGrpSpPr>
          <p:cNvPr id="3" name="Skupina 2">
            <a:extLst>
              <a:ext uri="{FF2B5EF4-FFF2-40B4-BE49-F238E27FC236}">
                <a16:creationId xmlns:a16="http://schemas.microsoft.com/office/drawing/2014/main" id="{9DC7B5A1-592E-7D86-B962-B910BDA3D65B}"/>
              </a:ext>
            </a:extLst>
          </p:cNvPr>
          <p:cNvGrpSpPr/>
          <p:nvPr userDrawn="1"/>
        </p:nvGrpSpPr>
        <p:grpSpPr>
          <a:xfrm>
            <a:off x="914400" y="6252576"/>
            <a:ext cx="3741440" cy="327010"/>
            <a:chOff x="6280130" y="1440057"/>
            <a:chExt cx="4845396" cy="423498"/>
          </a:xfrm>
        </p:grpSpPr>
        <p:pic>
          <p:nvPicPr>
            <p:cNvPr id="5" name="Grafika 4">
              <a:extLst>
                <a:ext uri="{FF2B5EF4-FFF2-40B4-BE49-F238E27FC236}">
                  <a16:creationId xmlns:a16="http://schemas.microsoft.com/office/drawing/2014/main" id="{DF77726B-CEB8-406E-F06F-39242F502FC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61" y="1455801"/>
              <a:ext cx="1056836" cy="392010"/>
            </a:xfrm>
            <a:prstGeom prst="rect">
              <a:avLst/>
            </a:prstGeom>
          </p:spPr>
        </p:pic>
        <p:pic>
          <p:nvPicPr>
            <p:cNvPr id="6" name="Slika 5" descr="Slika, ki vsebuje besede besedilo, pisava, grafika, grafično oblikovanje&#10;&#10;Opis je samodejno ustvarjen">
              <a:extLst>
                <a:ext uri="{FF2B5EF4-FFF2-40B4-BE49-F238E27FC236}">
                  <a16:creationId xmlns:a16="http://schemas.microsoft.com/office/drawing/2014/main" id="{46D73D90-C786-F919-B434-CFFE6637D3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9" name="Grafika 8">
              <a:extLst>
                <a:ext uri="{FF2B5EF4-FFF2-40B4-BE49-F238E27FC236}">
                  <a16:creationId xmlns:a16="http://schemas.microsoft.com/office/drawing/2014/main" id="{06FDABF4-E4B2-0325-9E6B-ECBC574BC21D}"/>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80130" y="1440057"/>
              <a:ext cx="744204" cy="423498"/>
            </a:xfrm>
            <a:prstGeom prst="rect">
              <a:avLst/>
            </a:prstGeom>
          </p:spPr>
        </p:pic>
        <p:pic>
          <p:nvPicPr>
            <p:cNvPr id="10" name="Slika 9" descr="Slika, ki vsebuje besede posnetek zaslona, pisava, električno modra, grafika&#10;&#10;Opis je samodejno ustvarjen">
              <a:extLst>
                <a:ext uri="{FF2B5EF4-FFF2-40B4-BE49-F238E27FC236}">
                  <a16:creationId xmlns:a16="http://schemas.microsoft.com/office/drawing/2014/main" id="{856BB06A-EFF7-E8FB-84DB-6658D8D518A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11" name="Rectangle 2">
            <a:extLst>
              <a:ext uri="{FF2B5EF4-FFF2-40B4-BE49-F238E27FC236}">
                <a16:creationId xmlns:a16="http://schemas.microsoft.com/office/drawing/2014/main" id="{05A87BB8-494B-040D-66CA-2CE809E527BF}"/>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Tree>
    <p:extLst>
      <p:ext uri="{BB962C8B-B14F-4D97-AF65-F5344CB8AC3E}">
        <p14:creationId xmlns:p14="http://schemas.microsoft.com/office/powerpoint/2010/main" val="307284538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1200" y="1745552"/>
            <a:ext cx="5253608" cy="4491760"/>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a:t>Tretja raven</a:t>
            </a:r>
            <a:endParaRPr lang="en-US" dirty="0"/>
          </a:p>
          <a:p>
            <a:pPr lvl="3"/>
            <a:r>
              <a:rPr lang="sl-SI" dirty="0"/>
              <a:t>Četrta raven</a:t>
            </a:r>
            <a:endParaRPr lang="en-US" dirty="0"/>
          </a:p>
          <a:p>
            <a:pPr lvl="4"/>
            <a:r>
              <a:rPr lang="sl-SI" dirty="0"/>
              <a:t>Peta raven</a:t>
            </a:r>
          </a:p>
        </p:txBody>
      </p:sp>
      <p:sp>
        <p:nvSpPr>
          <p:cNvPr id="4" name="Content Placeholder 3"/>
          <p:cNvSpPr>
            <a:spLocks noGrp="1"/>
          </p:cNvSpPr>
          <p:nvPr>
            <p:ph sz="half" idx="2" hasCustomPrompt="1"/>
          </p:nvPr>
        </p:nvSpPr>
        <p:spPr>
          <a:xfrm>
            <a:off x="6341616" y="1745552"/>
            <a:ext cx="5226992" cy="4491760"/>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
        <p:nvSpPr>
          <p:cNvPr id="10"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0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6" name="Slika 5" descr="Slika, ki vsebuje besede bela, sličica, oblikovanje, ilustracija&#10;&#10;Opis je samodejno ustvarjen">
            <a:extLst>
              <a:ext uri="{FF2B5EF4-FFF2-40B4-BE49-F238E27FC236}">
                <a16:creationId xmlns:a16="http://schemas.microsoft.com/office/drawing/2014/main" id="{21C2B1D8-E052-8DCB-322C-1BC8DF4BD6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7" name="Pravokotnik 6">
            <a:extLst>
              <a:ext uri="{FF2B5EF4-FFF2-40B4-BE49-F238E27FC236}">
                <a16:creationId xmlns:a16="http://schemas.microsoft.com/office/drawing/2014/main" id="{CBC3D6C3-65DE-0092-AC80-91FEC0896BA1}"/>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8" name="Grafika 7">
            <a:extLst>
              <a:ext uri="{FF2B5EF4-FFF2-40B4-BE49-F238E27FC236}">
                <a16:creationId xmlns:a16="http://schemas.microsoft.com/office/drawing/2014/main" id="{6B7B3FC2-4B4C-5D0D-2D4E-5453B3A3EC6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904" y="168832"/>
            <a:ext cx="1974496" cy="499048"/>
          </a:xfrm>
          <a:prstGeom prst="rect">
            <a:avLst/>
          </a:prstGeom>
        </p:spPr>
      </p:pic>
      <p:grpSp>
        <p:nvGrpSpPr>
          <p:cNvPr id="9" name="Skupina 8">
            <a:extLst>
              <a:ext uri="{FF2B5EF4-FFF2-40B4-BE49-F238E27FC236}">
                <a16:creationId xmlns:a16="http://schemas.microsoft.com/office/drawing/2014/main" id="{E91A3BB8-D2C5-C809-8D3C-C5CFF5DAB929}"/>
              </a:ext>
            </a:extLst>
          </p:cNvPr>
          <p:cNvGrpSpPr/>
          <p:nvPr userDrawn="1"/>
        </p:nvGrpSpPr>
        <p:grpSpPr>
          <a:xfrm>
            <a:off x="914400" y="6252576"/>
            <a:ext cx="3741440" cy="327010"/>
            <a:chOff x="6280130" y="1440057"/>
            <a:chExt cx="4845396" cy="423498"/>
          </a:xfrm>
        </p:grpSpPr>
        <p:pic>
          <p:nvPicPr>
            <p:cNvPr id="11" name="Grafika 10">
              <a:extLst>
                <a:ext uri="{FF2B5EF4-FFF2-40B4-BE49-F238E27FC236}">
                  <a16:creationId xmlns:a16="http://schemas.microsoft.com/office/drawing/2014/main" id="{934AF579-BC02-B59B-9C1E-C2024FB3EBAA}"/>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3227EAC-1B9E-29A6-B339-D62467EBE16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092518FF-F92C-E9F1-1B6E-EDFB52ED5EB7}"/>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411C3C4-769A-A974-32CB-05308FA158F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
        <p:nvSpPr>
          <p:cNvPr id="15" name="Rectangle 2">
            <a:extLst>
              <a:ext uri="{FF2B5EF4-FFF2-40B4-BE49-F238E27FC236}">
                <a16:creationId xmlns:a16="http://schemas.microsoft.com/office/drawing/2014/main" id="{570B74DD-0399-E63D-AABA-C8F1A3D708DE}"/>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16" name="Title 12">
            <a:extLst>
              <a:ext uri="{FF2B5EF4-FFF2-40B4-BE49-F238E27FC236}">
                <a16:creationId xmlns:a16="http://schemas.microsoft.com/office/drawing/2014/main" id="{B0967E05-7F75-02FF-5796-241BDDC762C1}"/>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spTree>
    <p:extLst>
      <p:ext uri="{BB962C8B-B14F-4D97-AF65-F5344CB8AC3E}">
        <p14:creationId xmlns:p14="http://schemas.microsoft.com/office/powerpoint/2010/main" val="162932720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mo naslov">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4" name="Slika 3" descr="Slika, ki vsebuje besede bela, sličica, oblikovanje, ilustracija&#10;&#10;Opis je samodejno ustvarjen">
            <a:extLst>
              <a:ext uri="{FF2B5EF4-FFF2-40B4-BE49-F238E27FC236}">
                <a16:creationId xmlns:a16="http://schemas.microsoft.com/office/drawing/2014/main" id="{F9E6E70E-E8D2-8679-06FC-D851D09688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5" name="Pravokotnik 4">
            <a:extLst>
              <a:ext uri="{FF2B5EF4-FFF2-40B4-BE49-F238E27FC236}">
                <a16:creationId xmlns:a16="http://schemas.microsoft.com/office/drawing/2014/main" id="{5583248E-CE77-F793-90D9-1A95CDE4E839}"/>
              </a:ext>
            </a:extLst>
          </p:cNvPr>
          <p:cNvSpPr/>
          <p:nvPr userDrawn="1"/>
        </p:nvSpPr>
        <p:spPr bwMode="auto">
          <a:xfrm>
            <a:off x="0" y="0"/>
            <a:ext cx="9192344"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pic>
        <p:nvPicPr>
          <p:cNvPr id="7" name="Grafika 6">
            <a:extLst>
              <a:ext uri="{FF2B5EF4-FFF2-40B4-BE49-F238E27FC236}">
                <a16:creationId xmlns:a16="http://schemas.microsoft.com/office/drawing/2014/main" id="{2CB1294F-419F-8292-E333-8F7ED7D7666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7904" y="168832"/>
            <a:ext cx="1974496" cy="499048"/>
          </a:xfrm>
          <a:prstGeom prst="rect">
            <a:avLst/>
          </a:prstGeom>
        </p:spPr>
      </p:pic>
      <p:sp>
        <p:nvSpPr>
          <p:cNvPr id="8" name="Rectangle 2">
            <a:extLst>
              <a:ext uri="{FF2B5EF4-FFF2-40B4-BE49-F238E27FC236}">
                <a16:creationId xmlns:a16="http://schemas.microsoft.com/office/drawing/2014/main" id="{F5F020AB-9829-C8D8-A939-4B5DE7147B9D}"/>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DE12758B-B28D-9054-0EB8-134F56EE3CB3}"/>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grpSp>
        <p:nvGrpSpPr>
          <p:cNvPr id="11" name="Skupina 10">
            <a:extLst>
              <a:ext uri="{FF2B5EF4-FFF2-40B4-BE49-F238E27FC236}">
                <a16:creationId xmlns:a16="http://schemas.microsoft.com/office/drawing/2014/main" id="{9C9F6765-D565-B8AA-4A0D-C03F85E6334D}"/>
              </a:ext>
            </a:extLst>
          </p:cNvPr>
          <p:cNvGrpSpPr/>
          <p:nvPr userDrawn="1"/>
        </p:nvGrpSpPr>
        <p:grpSpPr>
          <a:xfrm>
            <a:off x="914400" y="6252576"/>
            <a:ext cx="3741440" cy="327010"/>
            <a:chOff x="6280130" y="1440057"/>
            <a:chExt cx="4845396" cy="423498"/>
          </a:xfrm>
        </p:grpSpPr>
        <p:pic>
          <p:nvPicPr>
            <p:cNvPr id="12" name="Grafika 11">
              <a:extLst>
                <a:ext uri="{FF2B5EF4-FFF2-40B4-BE49-F238E27FC236}">
                  <a16:creationId xmlns:a16="http://schemas.microsoft.com/office/drawing/2014/main" id="{96D04B3F-3361-EAEA-D719-721C2C8DD29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13861" y="1455801"/>
              <a:ext cx="1056836" cy="392010"/>
            </a:xfrm>
            <a:prstGeom prst="rect">
              <a:avLst/>
            </a:prstGeom>
          </p:spPr>
        </p:pic>
        <p:pic>
          <p:nvPicPr>
            <p:cNvPr id="13" name="Slika 12" descr="Slika, ki vsebuje besede besedilo, pisava, grafika, grafično oblikovanje&#10;&#10;Opis je samodejno ustvarjen">
              <a:extLst>
                <a:ext uri="{FF2B5EF4-FFF2-40B4-BE49-F238E27FC236}">
                  <a16:creationId xmlns:a16="http://schemas.microsoft.com/office/drawing/2014/main" id="{DA8EF539-D5D6-D235-9DBD-B7C6E751F8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4" name="Grafika 13">
              <a:extLst>
                <a:ext uri="{FF2B5EF4-FFF2-40B4-BE49-F238E27FC236}">
                  <a16:creationId xmlns:a16="http://schemas.microsoft.com/office/drawing/2014/main" id="{B7AAE6EA-29F7-F7A2-22A8-12C4BB630915}"/>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0130" y="1440057"/>
              <a:ext cx="744204" cy="423498"/>
            </a:xfrm>
            <a:prstGeom prst="rect">
              <a:avLst/>
            </a:prstGeom>
          </p:spPr>
        </p:pic>
        <p:pic>
          <p:nvPicPr>
            <p:cNvPr id="15" name="Slika 14" descr="Slika, ki vsebuje besede posnetek zaslona, pisava, električno modra, grafika&#10;&#10;Opis je samodejno ustvarjen">
              <a:extLst>
                <a:ext uri="{FF2B5EF4-FFF2-40B4-BE49-F238E27FC236}">
                  <a16:creationId xmlns:a16="http://schemas.microsoft.com/office/drawing/2014/main" id="{686A8C64-2230-E61C-7CEE-E5E082A5602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spTree>
    <p:extLst>
      <p:ext uri="{BB962C8B-B14F-4D97-AF65-F5344CB8AC3E}">
        <p14:creationId xmlns:p14="http://schemas.microsoft.com/office/powerpoint/2010/main" val="297495513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C1C95-87FF-2788-B04C-7D6AEA157506}"/>
              </a:ext>
            </a:extLst>
          </p:cNvPr>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5" name="Slika 4" descr="Slika, ki vsebuje besede bela, sličica, oblikovanje, ilustracija&#10;&#10;Opis je samodejno ustvarjen">
            <a:extLst>
              <a:ext uri="{FF2B5EF4-FFF2-40B4-BE49-F238E27FC236}">
                <a16:creationId xmlns:a16="http://schemas.microsoft.com/office/drawing/2014/main" id="{C3EB9DAF-816F-4CCA-26B9-FE1D21324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6" name="Pravokotnik 5">
            <a:extLst>
              <a:ext uri="{FF2B5EF4-FFF2-40B4-BE49-F238E27FC236}">
                <a16:creationId xmlns:a16="http://schemas.microsoft.com/office/drawing/2014/main" id="{3317BDEA-918E-C0F7-1B26-A8147BDC1548}"/>
              </a:ext>
            </a:extLst>
          </p:cNvPr>
          <p:cNvSpPr/>
          <p:nvPr userDrawn="1"/>
        </p:nvSpPr>
        <p:spPr bwMode="auto">
          <a:xfrm>
            <a:off x="0" y="0"/>
            <a:ext cx="12192000" cy="836712"/>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8" name="Rectangle 2">
            <a:extLst>
              <a:ext uri="{FF2B5EF4-FFF2-40B4-BE49-F238E27FC236}">
                <a16:creationId xmlns:a16="http://schemas.microsoft.com/office/drawing/2014/main" id="{3603FA1C-7BBF-CA58-6361-F23B4A7B1F04}"/>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0FD879D6-46DE-7621-AA6E-2E17A126DEA0}"/>
              </a:ext>
            </a:extLst>
          </p:cNvPr>
          <p:cNvSpPr>
            <a:spLocks noGrp="1"/>
          </p:cNvSpPr>
          <p:nvPr>
            <p:ph type="title" hasCustomPrompt="1"/>
          </p:nvPr>
        </p:nvSpPr>
        <p:spPr>
          <a:xfrm>
            <a:off x="711200" y="842240"/>
            <a:ext cx="10871200" cy="903312"/>
          </a:xfrm>
        </p:spPr>
        <p:txBody>
          <a:bodyPr/>
          <a:lstStyle>
            <a:lvl1pPr>
              <a:defRPr sz="3600">
                <a:solidFill>
                  <a:srgbClr val="FF6400"/>
                </a:solidFill>
              </a:defRPr>
            </a:lvl1pPr>
          </a:lstStyle>
          <a:p>
            <a:r>
              <a:rPr lang="en-US" dirty="0" err="1"/>
              <a:t>Naslov</a:t>
            </a:r>
            <a:r>
              <a:rPr lang="en-US" dirty="0"/>
              <a:t> </a:t>
            </a:r>
            <a:r>
              <a:rPr lang="en-US" dirty="0" err="1"/>
              <a:t>strani</a:t>
            </a:r>
            <a:endParaRPr lang="sl-SI" dirty="0"/>
          </a:p>
        </p:txBody>
      </p:sp>
      <p:grpSp>
        <p:nvGrpSpPr>
          <p:cNvPr id="10" name="Skupina 9">
            <a:extLst>
              <a:ext uri="{FF2B5EF4-FFF2-40B4-BE49-F238E27FC236}">
                <a16:creationId xmlns:a16="http://schemas.microsoft.com/office/drawing/2014/main" id="{6B9F23D4-50B1-4092-9798-115B768F90E4}"/>
              </a:ext>
            </a:extLst>
          </p:cNvPr>
          <p:cNvGrpSpPr/>
          <p:nvPr userDrawn="1"/>
        </p:nvGrpSpPr>
        <p:grpSpPr>
          <a:xfrm>
            <a:off x="4367808" y="5852255"/>
            <a:ext cx="3741440" cy="327010"/>
            <a:chOff x="6280130" y="1440057"/>
            <a:chExt cx="4845396" cy="423498"/>
          </a:xfrm>
        </p:grpSpPr>
        <p:pic>
          <p:nvPicPr>
            <p:cNvPr id="11" name="Grafika 10">
              <a:extLst>
                <a:ext uri="{FF2B5EF4-FFF2-40B4-BE49-F238E27FC236}">
                  <a16:creationId xmlns:a16="http://schemas.microsoft.com/office/drawing/2014/main" id="{17720822-6814-41BE-0374-9A473A5CD2F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2A15363-083E-ADA9-88ED-E7015465A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65A9848E-2C7A-F981-979A-679AF173A27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3E27AB7-5331-A0FD-D694-64A28DE02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pic>
        <p:nvPicPr>
          <p:cNvPr id="16" name="Slika 15" descr="Slika, ki vsebuje besede besedilo, pisava, grafika, grafično oblikovanje&#10;&#10;Opis je samodejno ustvarjen">
            <a:extLst>
              <a:ext uri="{FF2B5EF4-FFF2-40B4-BE49-F238E27FC236}">
                <a16:creationId xmlns:a16="http://schemas.microsoft.com/office/drawing/2014/main" id="{1CC70B8E-474C-A132-7C15-8E4E1682585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14758" y="83768"/>
            <a:ext cx="2567642" cy="651644"/>
          </a:xfrm>
          <a:prstGeom prst="rect">
            <a:avLst/>
          </a:prstGeom>
        </p:spPr>
      </p:pic>
      <p:sp>
        <p:nvSpPr>
          <p:cNvPr id="17" name="PoljeZBesedilom 16">
            <a:extLst>
              <a:ext uri="{FF2B5EF4-FFF2-40B4-BE49-F238E27FC236}">
                <a16:creationId xmlns:a16="http://schemas.microsoft.com/office/drawing/2014/main" id="{381040DA-F921-684A-2478-CB6C093E07FA}"/>
              </a:ext>
            </a:extLst>
          </p:cNvPr>
          <p:cNvSpPr txBox="1"/>
          <p:nvPr userDrawn="1"/>
        </p:nvSpPr>
        <p:spPr>
          <a:xfrm>
            <a:off x="711200" y="6281410"/>
            <a:ext cx="10120338" cy="46166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rgbClr val="00D5FE"/>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rgbClr val="00D5FE"/>
              </a:solidFill>
              <a:effectLst/>
              <a:latin typeface="Aptos" panose="020B0004020202020204" pitchFamily="34" charset="0"/>
              <a:ea typeface="Calibri" panose="020F0502020204030204" pitchFamily="34" charset="0"/>
              <a:cs typeface="Aptos" panose="020B0004020202020204" pitchFamily="34" charset="0"/>
            </a:endParaRPr>
          </a:p>
        </p:txBody>
      </p:sp>
    </p:spTree>
    <p:extLst>
      <p:ext uri="{BB962C8B-B14F-4D97-AF65-F5344CB8AC3E}">
        <p14:creationId xmlns:p14="http://schemas.microsoft.com/office/powerpoint/2010/main" val="317328601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FC1C95-87FF-2788-B04C-7D6AEA157506}"/>
              </a:ext>
            </a:extLst>
          </p:cNvPr>
          <p:cNvSpPr>
            <a:spLocks noGrp="1"/>
          </p:cNvSpPr>
          <p:nvPr>
            <p:ph type="sldNum" sz="quarter" idx="4"/>
          </p:nvPr>
        </p:nvSpPr>
        <p:spPr>
          <a:xfrm>
            <a:off x="10884527" y="6381328"/>
            <a:ext cx="1198212" cy="392904"/>
          </a:xfrm>
          <a:prstGeom prst="rect">
            <a:avLst/>
          </a:prstGeom>
          <a:noFill/>
        </p:spPr>
        <p:txBody>
          <a:bodyPr vert="horz" lIns="91440" tIns="45720" rIns="91440" bIns="45720" rtlCol="0" anchor="ctr"/>
          <a:lstStyle>
            <a:lvl1pPr algn="r">
              <a:defRPr sz="2400">
                <a:solidFill>
                  <a:srgbClr val="FF6400"/>
                </a:solidFill>
                <a:latin typeface="Calibri" pitchFamily="34" charset="0"/>
              </a:defRPr>
            </a:lvl1pPr>
          </a:lstStyle>
          <a:p>
            <a:pPr>
              <a:defRPr/>
            </a:pPr>
            <a:fld id="{869A43B6-4A72-4A6E-B3BC-4E1A4B5DD1B6}" type="slidenum">
              <a:rPr lang="en-US" smtClean="0"/>
              <a:pPr>
                <a:defRPr/>
              </a:pPr>
              <a:t>‹#›</a:t>
            </a:fld>
            <a:endParaRPr lang="en-US" dirty="0"/>
          </a:p>
        </p:txBody>
      </p:sp>
      <p:pic>
        <p:nvPicPr>
          <p:cNvPr id="5" name="Slika 4" descr="Slika, ki vsebuje besede bela, sličica, oblikovanje, ilustracija&#10;&#10;Opis je samodejno ustvarjen">
            <a:extLst>
              <a:ext uri="{FF2B5EF4-FFF2-40B4-BE49-F238E27FC236}">
                <a16:creationId xmlns:a16="http://schemas.microsoft.com/office/drawing/2014/main" id="{C3EB9DAF-816F-4CCA-26B9-FE1D21324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1874" y="58598"/>
            <a:ext cx="823458" cy="467874"/>
          </a:xfrm>
          <a:prstGeom prst="rect">
            <a:avLst/>
          </a:prstGeom>
        </p:spPr>
      </p:pic>
      <p:sp>
        <p:nvSpPr>
          <p:cNvPr id="6" name="Pravokotnik 5">
            <a:extLst>
              <a:ext uri="{FF2B5EF4-FFF2-40B4-BE49-F238E27FC236}">
                <a16:creationId xmlns:a16="http://schemas.microsoft.com/office/drawing/2014/main" id="{3317BDEA-918E-C0F7-1B26-A8147BDC1548}"/>
              </a:ext>
            </a:extLst>
          </p:cNvPr>
          <p:cNvSpPr/>
          <p:nvPr userDrawn="1"/>
        </p:nvSpPr>
        <p:spPr bwMode="auto">
          <a:xfrm>
            <a:off x="0" y="0"/>
            <a:ext cx="3935760" cy="6021288"/>
          </a:xfrm>
          <a:prstGeom prst="rect">
            <a:avLst/>
          </a:prstGeom>
          <a:gradFill flip="none" rotWithShape="1">
            <a:gsLst>
              <a:gs pos="0">
                <a:srgbClr val="EDDB1E"/>
              </a:gs>
              <a:gs pos="54000">
                <a:srgbClr val="FF6400"/>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I" sz="3200" b="0" i="0" u="none" strike="noStrike" cap="none" normalizeH="0" baseline="0">
              <a:ln>
                <a:noFill/>
              </a:ln>
              <a:solidFill>
                <a:schemeClr val="tx1"/>
              </a:solidFill>
              <a:effectLst/>
              <a:latin typeface="Tahoma" pitchFamily="34" charset="0"/>
            </a:endParaRPr>
          </a:p>
        </p:txBody>
      </p:sp>
      <p:sp>
        <p:nvSpPr>
          <p:cNvPr id="8" name="Rectangle 2">
            <a:extLst>
              <a:ext uri="{FF2B5EF4-FFF2-40B4-BE49-F238E27FC236}">
                <a16:creationId xmlns:a16="http://schemas.microsoft.com/office/drawing/2014/main" id="{3603FA1C-7BBF-CA58-6361-F23B4A7B1F04}"/>
              </a:ext>
            </a:extLst>
          </p:cNvPr>
          <p:cNvSpPr txBox="1">
            <a:spLocks noChangeArrowheads="1"/>
          </p:cNvSpPr>
          <p:nvPr userDrawn="1"/>
        </p:nvSpPr>
        <p:spPr bwMode="auto">
          <a:xfrm>
            <a:off x="711200" y="1"/>
            <a:ext cx="826512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b" anchorCtr="0" compatLnSpc="1">
            <a:prstTxWarp prst="textNoShape">
              <a:avLst/>
            </a:prstTxWarp>
          </a:bodyPr>
          <a:lstStyle>
            <a:lvl1pPr algn="r" rtl="0" eaLnBrk="1" fontAlgn="base" hangingPunct="1">
              <a:spcBef>
                <a:spcPct val="0"/>
              </a:spcBef>
              <a:spcAft>
                <a:spcPct val="0"/>
              </a:spcAft>
              <a:defRPr sz="4400" b="1">
                <a:solidFill>
                  <a:srgbClr val="00D5FE"/>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l"/>
            <a:r>
              <a:rPr lang="sl-SI" sz="4000" b="0" kern="0" dirty="0"/>
              <a:t>Glavni naslov</a:t>
            </a:r>
            <a:endParaRPr lang="en-GB" sz="4000" b="0" kern="0" dirty="0"/>
          </a:p>
        </p:txBody>
      </p:sp>
      <p:sp>
        <p:nvSpPr>
          <p:cNvPr id="9" name="Title 12">
            <a:extLst>
              <a:ext uri="{FF2B5EF4-FFF2-40B4-BE49-F238E27FC236}">
                <a16:creationId xmlns:a16="http://schemas.microsoft.com/office/drawing/2014/main" id="{0FD879D6-46DE-7621-AA6E-2E17A126DEA0}"/>
              </a:ext>
            </a:extLst>
          </p:cNvPr>
          <p:cNvSpPr>
            <a:spLocks noGrp="1"/>
          </p:cNvSpPr>
          <p:nvPr>
            <p:ph type="title" hasCustomPrompt="1"/>
          </p:nvPr>
        </p:nvSpPr>
        <p:spPr>
          <a:xfrm>
            <a:off x="839416" y="2036974"/>
            <a:ext cx="3096344" cy="3984314"/>
          </a:xfrm>
        </p:spPr>
        <p:txBody>
          <a:bodyPr anchor="t" anchorCtr="0"/>
          <a:lstStyle>
            <a:lvl1pPr>
              <a:defRPr sz="3600">
                <a:solidFill>
                  <a:schemeClr val="bg1"/>
                </a:solidFill>
              </a:defRPr>
            </a:lvl1pPr>
          </a:lstStyle>
          <a:p>
            <a:r>
              <a:rPr lang="en-US" dirty="0" err="1"/>
              <a:t>Naslov</a:t>
            </a:r>
            <a:r>
              <a:rPr lang="en-US" dirty="0"/>
              <a:t> </a:t>
            </a:r>
            <a:r>
              <a:rPr lang="en-US" dirty="0" err="1"/>
              <a:t>strani</a:t>
            </a:r>
            <a:endParaRPr lang="sl-SI" dirty="0"/>
          </a:p>
        </p:txBody>
      </p:sp>
      <p:grpSp>
        <p:nvGrpSpPr>
          <p:cNvPr id="10" name="Skupina 9">
            <a:extLst>
              <a:ext uri="{FF2B5EF4-FFF2-40B4-BE49-F238E27FC236}">
                <a16:creationId xmlns:a16="http://schemas.microsoft.com/office/drawing/2014/main" id="{6B9F23D4-50B1-4092-9798-115B768F90E4}"/>
              </a:ext>
            </a:extLst>
          </p:cNvPr>
          <p:cNvGrpSpPr/>
          <p:nvPr userDrawn="1"/>
        </p:nvGrpSpPr>
        <p:grpSpPr>
          <a:xfrm>
            <a:off x="194320" y="6250770"/>
            <a:ext cx="3741440" cy="327010"/>
            <a:chOff x="6280130" y="1440057"/>
            <a:chExt cx="4845396" cy="423498"/>
          </a:xfrm>
        </p:grpSpPr>
        <p:pic>
          <p:nvPicPr>
            <p:cNvPr id="11" name="Grafika 10">
              <a:extLst>
                <a:ext uri="{FF2B5EF4-FFF2-40B4-BE49-F238E27FC236}">
                  <a16:creationId xmlns:a16="http://schemas.microsoft.com/office/drawing/2014/main" id="{17720822-6814-41BE-0374-9A473A5CD2F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861" y="1455801"/>
              <a:ext cx="1056836" cy="392010"/>
            </a:xfrm>
            <a:prstGeom prst="rect">
              <a:avLst/>
            </a:prstGeom>
          </p:spPr>
        </p:pic>
        <p:pic>
          <p:nvPicPr>
            <p:cNvPr id="12" name="Slika 11" descr="Slika, ki vsebuje besede besedilo, pisava, grafika, grafično oblikovanje&#10;&#10;Opis je samodejno ustvarjen">
              <a:extLst>
                <a:ext uri="{FF2B5EF4-FFF2-40B4-BE49-F238E27FC236}">
                  <a16:creationId xmlns:a16="http://schemas.microsoft.com/office/drawing/2014/main" id="{C2A15363-083E-ADA9-88ED-E7015465AA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41572" y="1532280"/>
              <a:ext cx="969594" cy="239052"/>
            </a:xfrm>
            <a:prstGeom prst="rect">
              <a:avLst/>
            </a:prstGeom>
          </p:spPr>
        </p:pic>
        <p:pic>
          <p:nvPicPr>
            <p:cNvPr id="13" name="Grafika 12">
              <a:extLst>
                <a:ext uri="{FF2B5EF4-FFF2-40B4-BE49-F238E27FC236}">
                  <a16:creationId xmlns:a16="http://schemas.microsoft.com/office/drawing/2014/main" id="{65A9848E-2C7A-F981-979A-679AF173A27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0130" y="1440057"/>
              <a:ext cx="744204" cy="423498"/>
            </a:xfrm>
            <a:prstGeom prst="rect">
              <a:avLst/>
            </a:prstGeom>
          </p:spPr>
        </p:pic>
        <p:pic>
          <p:nvPicPr>
            <p:cNvPr id="14" name="Slika 13" descr="Slika, ki vsebuje besede posnetek zaslona, pisava, električno modra, grafika&#10;&#10;Opis je samodejno ustvarjen">
              <a:extLst>
                <a:ext uri="{FF2B5EF4-FFF2-40B4-BE49-F238E27FC236}">
                  <a16:creationId xmlns:a16="http://schemas.microsoft.com/office/drawing/2014/main" id="{A3E27AB7-5331-A0FD-D694-64A28DE02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82041" y="1482295"/>
              <a:ext cx="1243485" cy="328695"/>
            </a:xfrm>
            <a:prstGeom prst="rect">
              <a:avLst/>
            </a:prstGeom>
          </p:spPr>
        </p:pic>
      </p:grpSp>
      <p:pic>
        <p:nvPicPr>
          <p:cNvPr id="16" name="Slika 15" descr="Slika, ki vsebuje besede besedilo, pisava, grafika, grafično oblikovanje&#10;&#10;Opis je samodejno ustvarjen">
            <a:extLst>
              <a:ext uri="{FF2B5EF4-FFF2-40B4-BE49-F238E27FC236}">
                <a16:creationId xmlns:a16="http://schemas.microsoft.com/office/drawing/2014/main" id="{1CC70B8E-474C-A132-7C15-8E4E1682585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8031" y="1124744"/>
            <a:ext cx="2567642" cy="651644"/>
          </a:xfrm>
          <a:prstGeom prst="rect">
            <a:avLst/>
          </a:prstGeom>
        </p:spPr>
      </p:pic>
      <p:sp>
        <p:nvSpPr>
          <p:cNvPr id="17" name="PoljeZBesedilom 16">
            <a:extLst>
              <a:ext uri="{FF2B5EF4-FFF2-40B4-BE49-F238E27FC236}">
                <a16:creationId xmlns:a16="http://schemas.microsoft.com/office/drawing/2014/main" id="{381040DA-F921-684A-2478-CB6C093E07FA}"/>
              </a:ext>
            </a:extLst>
          </p:cNvPr>
          <p:cNvSpPr txBox="1"/>
          <p:nvPr userDrawn="1"/>
        </p:nvSpPr>
        <p:spPr>
          <a:xfrm>
            <a:off x="4295800" y="6129441"/>
            <a:ext cx="6535738" cy="646331"/>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sl-SI" sz="1200" dirty="0">
                <a:solidFill>
                  <a:srgbClr val="00D5FE"/>
                </a:solidFill>
                <a:effectLst/>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endParaRPr lang="en-SI" sz="1200" dirty="0">
              <a:solidFill>
                <a:srgbClr val="00D5FE"/>
              </a:solidFill>
              <a:effectLst/>
              <a:latin typeface="Aptos" panose="020B0004020202020204" pitchFamily="34" charset="0"/>
              <a:ea typeface="Calibri" panose="020F0502020204030204" pitchFamily="34" charset="0"/>
              <a:cs typeface="Aptos" panose="020B0004020202020204" pitchFamily="34" charset="0"/>
            </a:endParaRPr>
          </a:p>
        </p:txBody>
      </p:sp>
      <p:sp>
        <p:nvSpPr>
          <p:cNvPr id="2" name="Content Placeholder 2">
            <a:extLst>
              <a:ext uri="{FF2B5EF4-FFF2-40B4-BE49-F238E27FC236}">
                <a16:creationId xmlns:a16="http://schemas.microsoft.com/office/drawing/2014/main" id="{55DB797F-75A8-73CE-6FAD-EBA173C8913F}"/>
              </a:ext>
            </a:extLst>
          </p:cNvPr>
          <p:cNvSpPr>
            <a:spLocks noGrp="1"/>
          </p:cNvSpPr>
          <p:nvPr>
            <p:ph idx="1" hasCustomPrompt="1"/>
          </p:nvPr>
        </p:nvSpPr>
        <p:spPr>
          <a:xfrm>
            <a:off x="4295800" y="1066675"/>
            <a:ext cx="6456074" cy="4954613"/>
          </a:xfrm>
        </p:spPr>
        <p:txBody>
          <a:bodyPr/>
          <a:lstStyle>
            <a:lvl1pPr>
              <a:buClr>
                <a:srgbClr val="FF6400"/>
              </a:buClr>
              <a:defRPr sz="3200">
                <a:solidFill>
                  <a:schemeClr val="bg2">
                    <a:lumMod val="75000"/>
                  </a:schemeClr>
                </a:solidFill>
              </a:defRPr>
            </a:lvl1pPr>
            <a:lvl2pPr>
              <a:buClr>
                <a:srgbClr val="FF6400"/>
              </a:buClr>
              <a:defRPr sz="2800">
                <a:solidFill>
                  <a:schemeClr val="bg2">
                    <a:lumMod val="75000"/>
                  </a:schemeClr>
                </a:solidFill>
              </a:defRPr>
            </a:lvl2pPr>
            <a:lvl3pPr>
              <a:buClr>
                <a:srgbClr val="FF6400"/>
              </a:buClr>
              <a:defRPr sz="2400">
                <a:solidFill>
                  <a:schemeClr val="bg2">
                    <a:lumMod val="75000"/>
                  </a:schemeClr>
                </a:solidFill>
              </a:defRPr>
            </a:lvl3pPr>
            <a:lvl4pPr>
              <a:defRPr sz="2000">
                <a:solidFill>
                  <a:schemeClr val="bg2">
                    <a:lumMod val="75000"/>
                  </a:schemeClr>
                </a:solidFill>
              </a:defRPr>
            </a:lvl4pPr>
            <a:lvl5pPr>
              <a:defRPr sz="2000">
                <a:solidFill>
                  <a:schemeClr val="bg2">
                    <a:lumMod val="75000"/>
                  </a:schemeClr>
                </a:solidFill>
              </a:defRPr>
            </a:lvl5p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p>
        </p:txBody>
      </p:sp>
    </p:spTree>
    <p:extLst>
      <p:ext uri="{BB962C8B-B14F-4D97-AF65-F5344CB8AC3E}">
        <p14:creationId xmlns:p14="http://schemas.microsoft.com/office/powerpoint/2010/main" val="35557673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476672"/>
            <a:ext cx="10871200" cy="104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p>
            <a:pPr lvl="0"/>
            <a:r>
              <a:rPr lang="sl-SI" dirty="0"/>
              <a:t>Naslov strani</a:t>
            </a:r>
            <a:endParaRPr lang="en-GB" dirty="0"/>
          </a:p>
        </p:txBody>
      </p:sp>
      <p:sp>
        <p:nvSpPr>
          <p:cNvPr id="1027" name="Rectangle 3"/>
          <p:cNvSpPr>
            <a:spLocks noGrp="1" noChangeArrowheads="1"/>
          </p:cNvSpPr>
          <p:nvPr>
            <p:ph type="body" idx="1"/>
          </p:nvPr>
        </p:nvSpPr>
        <p:spPr bwMode="auto">
          <a:xfrm>
            <a:off x="914400" y="1628800"/>
            <a:ext cx="106680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p>
            <a:pPr lvl="0"/>
            <a:r>
              <a:rPr lang="sl-SI" dirty="0"/>
              <a:t>Tekst</a:t>
            </a:r>
            <a:endParaRPr lang="en-US" dirty="0"/>
          </a:p>
          <a:p>
            <a:pPr lvl="1"/>
            <a:r>
              <a:rPr lang="sl-SI" dirty="0"/>
              <a:t>Druga raven</a:t>
            </a:r>
            <a:endParaRPr lang="en-US" dirty="0"/>
          </a:p>
          <a:p>
            <a:pPr lvl="2"/>
            <a:r>
              <a:rPr lang="sl-SI" dirty="0"/>
              <a:t>Tretja raven</a:t>
            </a:r>
            <a:endParaRPr lang="en-US" dirty="0"/>
          </a:p>
          <a:p>
            <a:pPr lvl="3"/>
            <a:r>
              <a:rPr lang="sl-SI" dirty="0"/>
              <a:t>Četrta raven</a:t>
            </a:r>
            <a:endParaRPr lang="en-US" dirty="0"/>
          </a:p>
          <a:p>
            <a:pPr lvl="4"/>
            <a:r>
              <a:rPr lang="sl-SI" dirty="0"/>
              <a:t>Peta raven</a:t>
            </a:r>
            <a:endParaRPr lang="en-GB" dirty="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4" r:id="rId4"/>
    <p:sldLayoutId id="2147483677" r:id="rId5"/>
    <p:sldLayoutId id="2147483678" r:id="rId6"/>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500"/>
                                        <p:tgtEl>
                                          <p:spTgt spid="10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fade">
                                      <p:cBhvr>
                                        <p:cTn id="15" dur="500"/>
                                        <p:tgtEl>
                                          <p:spTgt spid="102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3" end="3"/>
                                            </p:txEl>
                                          </p:spTgt>
                                        </p:tgtEl>
                                        <p:attrNameLst>
                                          <p:attrName>style.visibility</p:attrName>
                                        </p:attrNameLst>
                                      </p:cBhvr>
                                      <p:to>
                                        <p:strVal val="visible"/>
                                      </p:to>
                                    </p:set>
                                    <p:animEffect transition="in" filter="fade">
                                      <p:cBhvr>
                                        <p:cTn id="18" dur="500"/>
                                        <p:tgtEl>
                                          <p:spTgt spid="102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4" end="4"/>
                                            </p:txEl>
                                          </p:spTgt>
                                        </p:tgtEl>
                                        <p:attrNameLst>
                                          <p:attrName>style.visibility</p:attrName>
                                        </p:attrNameLst>
                                      </p:cBhvr>
                                      <p:to>
                                        <p:strVal val="visible"/>
                                      </p:to>
                                    </p:set>
                                    <p:animEffect transition="in" filter="fade">
                                      <p:cBhvr>
                                        <p:cTn id="21"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Lst>
      </p:bldP>
    </p:bldLst>
  </p:timing>
  <p:hf hdr="0" dt="0"/>
  <p:txStyles>
    <p:title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n"/>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32C29F-10C0-0B45-490A-356A7C2EA5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6" y="1412776"/>
            <a:ext cx="924644" cy="49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37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385A8-81A1-595D-5A50-A57A89EB812F}"/>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4E1609-E085-0E65-48BC-06C8164BB0F8}"/>
              </a:ext>
            </a:extLst>
          </p:cNvPr>
          <p:cNvSpPr>
            <a:spLocks noGrp="1"/>
          </p:cNvSpPr>
          <p:nvPr>
            <p:ph type="sldNum" sz="quarter" idx="4"/>
          </p:nvPr>
        </p:nvSpPr>
        <p:spPr/>
        <p:txBody>
          <a:bodyPr/>
          <a:lstStyle/>
          <a:p>
            <a:pPr>
              <a:defRPr/>
            </a:pPr>
            <a:fld id="{869A43B6-4A72-4A6E-B3BC-4E1A4B5DD1B6}" type="slidenum">
              <a:rPr lang="en-US" smtClean="0"/>
              <a:pPr>
                <a:defRPr/>
              </a:pPr>
              <a:t>10</a:t>
            </a:fld>
            <a:endParaRPr lang="en-US" dirty="0"/>
          </a:p>
        </p:txBody>
      </p:sp>
      <p:sp>
        <p:nvSpPr>
          <p:cNvPr id="3" name="Naslov 2">
            <a:extLst>
              <a:ext uri="{FF2B5EF4-FFF2-40B4-BE49-F238E27FC236}">
                <a16:creationId xmlns:a16="http://schemas.microsoft.com/office/drawing/2014/main" id="{1DB0EF0C-79B7-9DC2-7A0C-5A9927B8B792}"/>
              </a:ext>
            </a:extLst>
          </p:cNvPr>
          <p:cNvSpPr>
            <a:spLocks noGrp="1"/>
          </p:cNvSpPr>
          <p:nvPr>
            <p:ph type="title"/>
          </p:nvPr>
        </p:nvSpPr>
        <p:spPr/>
        <p:txBody>
          <a:bodyPr/>
          <a:lstStyle/>
          <a:p>
            <a:r>
              <a:rPr lang="sl-SI"/>
              <a:t>SLOVENSKI SODNIKI IN GENERALNI PRAVOBRANILCI</a:t>
            </a:r>
            <a:endParaRPr lang="en-GB" dirty="0"/>
          </a:p>
        </p:txBody>
      </p:sp>
      <p:sp>
        <p:nvSpPr>
          <p:cNvPr id="9" name="PoljeZBesedilom 8">
            <a:extLst>
              <a:ext uri="{FF2B5EF4-FFF2-40B4-BE49-F238E27FC236}">
                <a16:creationId xmlns:a16="http://schemas.microsoft.com/office/drawing/2014/main" id="{38B58231-0F2F-B285-23B0-1440C41A429A}"/>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4098" name="Picture 2" descr="Marko Bošnjak">
            <a:extLst>
              <a:ext uri="{FF2B5EF4-FFF2-40B4-BE49-F238E27FC236}">
                <a16:creationId xmlns:a16="http://schemas.microsoft.com/office/drawing/2014/main" id="{14AAC003-4017-CC51-BA60-59126839D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52" y="2019146"/>
            <a:ext cx="1770534" cy="17705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ja Brkan">
            <a:extLst>
              <a:ext uri="{FF2B5EF4-FFF2-40B4-BE49-F238E27FC236}">
                <a16:creationId xmlns:a16="http://schemas.microsoft.com/office/drawing/2014/main" id="{6A70F342-20D4-4829-D2AF-2EA9819EB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714" y="2597766"/>
            <a:ext cx="208823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amjan Kukovec">
            <a:extLst>
              <a:ext uri="{FF2B5EF4-FFF2-40B4-BE49-F238E27FC236}">
                <a16:creationId xmlns:a16="http://schemas.microsoft.com/office/drawing/2014/main" id="{4E72AF8C-F868-3182-7492-F96698756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6813" y="2597767"/>
            <a:ext cx="2088231"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 memoriam: Judge Marko Ilešič (1947 – 2024) - The IPKat">
            <a:extLst>
              <a:ext uri="{FF2B5EF4-FFF2-40B4-BE49-F238E27FC236}">
                <a16:creationId xmlns:a16="http://schemas.microsoft.com/office/drawing/2014/main" id="{72E625C7-48B5-6BA0-24AB-73C684E169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5440" y="2125269"/>
            <a:ext cx="2496616" cy="166441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erica Trstenjak z opozorili glede statusa in pogojev dela zapušča ...">
            <a:extLst>
              <a:ext uri="{FF2B5EF4-FFF2-40B4-BE49-F238E27FC236}">
                <a16:creationId xmlns:a16="http://schemas.microsoft.com/office/drawing/2014/main" id="{F901DE78-82A7-6243-9970-0DF77C6B5D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51584" y="4169397"/>
            <a:ext cx="2213577" cy="1770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25BE3F2-1796-DB9D-2155-A696C36F06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57920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B1B8-5364-BDDF-9F11-716B9B3278C7}"/>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5B7A0847-7A9A-D076-0A0D-20F027F77B0B}"/>
              </a:ext>
            </a:extLst>
          </p:cNvPr>
          <p:cNvSpPr>
            <a:spLocks noGrp="1"/>
          </p:cNvSpPr>
          <p:nvPr>
            <p:ph type="sldNum" sz="quarter" idx="4"/>
          </p:nvPr>
        </p:nvSpPr>
        <p:spPr/>
        <p:txBody>
          <a:bodyPr/>
          <a:lstStyle/>
          <a:p>
            <a:pPr>
              <a:defRPr/>
            </a:pPr>
            <a:fld id="{869A43B6-4A72-4A6E-B3BC-4E1A4B5DD1B6}" type="slidenum">
              <a:rPr lang="en-US" smtClean="0"/>
              <a:pPr>
                <a:defRPr/>
              </a:pPr>
              <a:t>11</a:t>
            </a:fld>
            <a:endParaRPr lang="en-US" dirty="0"/>
          </a:p>
        </p:txBody>
      </p:sp>
      <p:sp>
        <p:nvSpPr>
          <p:cNvPr id="3" name="Naslov 2">
            <a:extLst>
              <a:ext uri="{FF2B5EF4-FFF2-40B4-BE49-F238E27FC236}">
                <a16:creationId xmlns:a16="http://schemas.microsoft.com/office/drawing/2014/main" id="{5ABBDCA2-250E-988B-1665-0CE51BFD0818}"/>
              </a:ext>
            </a:extLst>
          </p:cNvPr>
          <p:cNvSpPr>
            <a:spLocks noGrp="1"/>
          </p:cNvSpPr>
          <p:nvPr>
            <p:ph type="title"/>
          </p:nvPr>
        </p:nvSpPr>
        <p:spPr/>
        <p:txBody>
          <a:bodyPr/>
          <a:lstStyle/>
          <a:p>
            <a:r>
              <a:rPr lang="sl-SI"/>
              <a:t>SODNA STATISTIKA</a:t>
            </a:r>
            <a:endParaRPr lang="en-GB" dirty="0"/>
          </a:p>
        </p:txBody>
      </p:sp>
      <p:sp>
        <p:nvSpPr>
          <p:cNvPr id="4" name="Označba mesta vsebine 3">
            <a:extLst>
              <a:ext uri="{FF2B5EF4-FFF2-40B4-BE49-F238E27FC236}">
                <a16:creationId xmlns:a16="http://schemas.microsoft.com/office/drawing/2014/main" id="{3BE7DBFA-2198-886A-5CC6-12D2727142E2}"/>
              </a:ext>
            </a:extLst>
          </p:cNvPr>
          <p:cNvSpPr>
            <a:spLocks noGrp="1"/>
          </p:cNvSpPr>
          <p:nvPr>
            <p:ph idx="1"/>
          </p:nvPr>
        </p:nvSpPr>
        <p:spPr/>
        <p:txBody>
          <a:bodyPr/>
          <a:lstStyle/>
          <a:p>
            <a:r>
              <a:rPr lang="sl-SI" altLang="sl-SI">
                <a:solidFill>
                  <a:srgbClr val="006A8E"/>
                </a:solidFill>
                <a:latin typeface="Calibri" panose="020F0502020204030204" pitchFamily="34" charset="0"/>
                <a:cs typeface="Calibri" panose="020F0502020204030204" pitchFamily="34" charset="0"/>
              </a:rPr>
              <a:t>Število zadev</a:t>
            </a:r>
          </a:p>
          <a:p>
            <a:r>
              <a:rPr lang="sl-SI" altLang="sl-SI">
                <a:solidFill>
                  <a:srgbClr val="006A8E"/>
                </a:solidFill>
                <a:cs typeface="Calibri" panose="020F0502020204030204" pitchFamily="34" charset="0"/>
              </a:rPr>
              <a:t>Vsebina zadev </a:t>
            </a:r>
            <a:endParaRPr lang="sl-SI" altLang="sl-SI" dirty="0">
              <a:solidFill>
                <a:srgbClr val="006A8E"/>
              </a:solidFill>
              <a:latin typeface="Calibri" panose="020F0502020204030204" pitchFamily="34" charset="0"/>
              <a:cs typeface="Calibri" panose="020F0502020204030204" pitchFamily="34" charset="0"/>
            </a:endParaRPr>
          </a:p>
          <a:p>
            <a:endParaRPr lang="en-GB" dirty="0"/>
          </a:p>
        </p:txBody>
      </p:sp>
      <p:sp>
        <p:nvSpPr>
          <p:cNvPr id="9" name="PoljeZBesedilom 8">
            <a:extLst>
              <a:ext uri="{FF2B5EF4-FFF2-40B4-BE49-F238E27FC236}">
                <a16:creationId xmlns:a16="http://schemas.microsoft.com/office/drawing/2014/main" id="{A4BB7E06-94EE-D3CF-B0BE-BAF793D6AC41}"/>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6" name="Slika 5">
            <a:extLst>
              <a:ext uri="{FF2B5EF4-FFF2-40B4-BE49-F238E27FC236}">
                <a16:creationId xmlns:a16="http://schemas.microsoft.com/office/drawing/2014/main" id="{470A6798-D863-0D58-1D1F-B2384DF84398}"/>
              </a:ext>
            </a:extLst>
          </p:cNvPr>
          <p:cNvPicPr>
            <a:picLocks noChangeAspect="1"/>
          </p:cNvPicPr>
          <p:nvPr/>
        </p:nvPicPr>
        <p:blipFill>
          <a:blip r:embed="rId3"/>
          <a:stretch>
            <a:fillRect/>
          </a:stretch>
        </p:blipFill>
        <p:spPr>
          <a:xfrm>
            <a:off x="5591944" y="1221327"/>
            <a:ext cx="5495181" cy="5356453"/>
          </a:xfrm>
          <a:prstGeom prst="rect">
            <a:avLst/>
          </a:prstGeom>
        </p:spPr>
      </p:pic>
      <p:pic>
        <p:nvPicPr>
          <p:cNvPr id="8" name="Slika 7">
            <a:extLst>
              <a:ext uri="{FF2B5EF4-FFF2-40B4-BE49-F238E27FC236}">
                <a16:creationId xmlns:a16="http://schemas.microsoft.com/office/drawing/2014/main" id="{DA91D0DC-90C0-5D96-4AD5-44190BEBAA64}"/>
              </a:ext>
            </a:extLst>
          </p:cNvPr>
          <p:cNvPicPr>
            <a:picLocks noChangeAspect="1"/>
          </p:cNvPicPr>
          <p:nvPr/>
        </p:nvPicPr>
        <p:blipFill>
          <a:blip r:embed="rId4"/>
          <a:stretch>
            <a:fillRect/>
          </a:stretch>
        </p:blipFill>
        <p:spPr>
          <a:xfrm>
            <a:off x="1703512" y="3151813"/>
            <a:ext cx="2641476" cy="2861599"/>
          </a:xfrm>
          <a:prstGeom prst="rect">
            <a:avLst/>
          </a:prstGeom>
        </p:spPr>
      </p:pic>
      <p:pic>
        <p:nvPicPr>
          <p:cNvPr id="5" name="Picture 2">
            <a:extLst>
              <a:ext uri="{FF2B5EF4-FFF2-40B4-BE49-F238E27FC236}">
                <a16:creationId xmlns:a16="http://schemas.microsoft.com/office/drawing/2014/main" id="{993A3692-1C0B-E64C-2F3A-D2F399C3BF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5744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0216-74ED-3082-5B0E-D5DA9482AA8A}"/>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299FA589-C0BB-86AC-FD0F-BECC73B0DECD}"/>
              </a:ext>
            </a:extLst>
          </p:cNvPr>
          <p:cNvSpPr>
            <a:spLocks noGrp="1"/>
          </p:cNvSpPr>
          <p:nvPr>
            <p:ph type="sldNum" sz="quarter" idx="4"/>
          </p:nvPr>
        </p:nvSpPr>
        <p:spPr/>
        <p:txBody>
          <a:bodyPr/>
          <a:lstStyle/>
          <a:p>
            <a:pPr>
              <a:defRPr/>
            </a:pPr>
            <a:fld id="{869A43B6-4A72-4A6E-B3BC-4E1A4B5DD1B6}" type="slidenum">
              <a:rPr lang="en-US" smtClean="0"/>
              <a:pPr>
                <a:defRPr/>
              </a:pPr>
              <a:t>12</a:t>
            </a:fld>
            <a:endParaRPr lang="en-US" dirty="0"/>
          </a:p>
        </p:txBody>
      </p:sp>
      <p:sp>
        <p:nvSpPr>
          <p:cNvPr id="9" name="PoljeZBesedilom 8">
            <a:extLst>
              <a:ext uri="{FF2B5EF4-FFF2-40B4-BE49-F238E27FC236}">
                <a16:creationId xmlns:a16="http://schemas.microsoft.com/office/drawing/2014/main" id="{B5CBCB2E-F4BF-E484-E76A-D5A3AE2F5508}"/>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6" name="Slika 5">
            <a:extLst>
              <a:ext uri="{FF2B5EF4-FFF2-40B4-BE49-F238E27FC236}">
                <a16:creationId xmlns:a16="http://schemas.microsoft.com/office/drawing/2014/main" id="{680A2F6B-5311-720B-A55F-D42E843F712E}"/>
              </a:ext>
            </a:extLst>
          </p:cNvPr>
          <p:cNvPicPr>
            <a:picLocks noChangeAspect="1"/>
          </p:cNvPicPr>
          <p:nvPr/>
        </p:nvPicPr>
        <p:blipFill>
          <a:blip r:embed="rId3"/>
          <a:stretch>
            <a:fillRect/>
          </a:stretch>
        </p:blipFill>
        <p:spPr>
          <a:xfrm>
            <a:off x="479376" y="1102475"/>
            <a:ext cx="10503346" cy="5483608"/>
          </a:xfrm>
          <a:prstGeom prst="rect">
            <a:avLst/>
          </a:prstGeom>
        </p:spPr>
      </p:pic>
    </p:spTree>
    <p:extLst>
      <p:ext uri="{BB962C8B-B14F-4D97-AF65-F5344CB8AC3E}">
        <p14:creationId xmlns:p14="http://schemas.microsoft.com/office/powerpoint/2010/main" val="341285251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D2BF1-B58B-F0FC-B961-506F686A62D8}"/>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6D6A639A-BE44-D980-0C44-15A467A6A432}"/>
              </a:ext>
            </a:extLst>
          </p:cNvPr>
          <p:cNvSpPr>
            <a:spLocks noGrp="1"/>
          </p:cNvSpPr>
          <p:nvPr>
            <p:ph type="sldNum" sz="quarter" idx="4"/>
          </p:nvPr>
        </p:nvSpPr>
        <p:spPr/>
        <p:txBody>
          <a:bodyPr/>
          <a:lstStyle/>
          <a:p>
            <a:pPr>
              <a:defRPr/>
            </a:pPr>
            <a:fld id="{869A43B6-4A72-4A6E-B3BC-4E1A4B5DD1B6}" type="slidenum">
              <a:rPr lang="en-US" smtClean="0"/>
              <a:pPr>
                <a:defRPr/>
              </a:pPr>
              <a:t>13</a:t>
            </a:fld>
            <a:endParaRPr lang="en-US" dirty="0"/>
          </a:p>
        </p:txBody>
      </p:sp>
      <p:sp>
        <p:nvSpPr>
          <p:cNvPr id="9" name="PoljeZBesedilom 8">
            <a:extLst>
              <a:ext uri="{FF2B5EF4-FFF2-40B4-BE49-F238E27FC236}">
                <a16:creationId xmlns:a16="http://schemas.microsoft.com/office/drawing/2014/main" id="{11FCA10A-DB2B-2F14-8B80-99387B10C13D}"/>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7" name="Slika 6">
            <a:extLst>
              <a:ext uri="{FF2B5EF4-FFF2-40B4-BE49-F238E27FC236}">
                <a16:creationId xmlns:a16="http://schemas.microsoft.com/office/drawing/2014/main" id="{63B63978-9184-83B1-54BA-E4B3A4448B3D}"/>
              </a:ext>
            </a:extLst>
          </p:cNvPr>
          <p:cNvPicPr>
            <a:picLocks noChangeAspect="1"/>
          </p:cNvPicPr>
          <p:nvPr/>
        </p:nvPicPr>
        <p:blipFill>
          <a:blip r:embed="rId3"/>
          <a:stretch>
            <a:fillRect/>
          </a:stretch>
        </p:blipFill>
        <p:spPr>
          <a:xfrm>
            <a:off x="657406" y="1196752"/>
            <a:ext cx="10227121" cy="4902256"/>
          </a:xfrm>
          <a:prstGeom prst="rect">
            <a:avLst/>
          </a:prstGeom>
        </p:spPr>
      </p:pic>
      <p:pic>
        <p:nvPicPr>
          <p:cNvPr id="3" name="Picture 2">
            <a:extLst>
              <a:ext uri="{FF2B5EF4-FFF2-40B4-BE49-F238E27FC236}">
                <a16:creationId xmlns:a16="http://schemas.microsoft.com/office/drawing/2014/main" id="{ED372510-30A3-AF28-A370-BF10B2FF0C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14211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87F1C-FF47-2730-8A82-34154FD6BF22}"/>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6E58436A-5D3B-22A9-2732-5DF6246886B8}"/>
              </a:ext>
            </a:extLst>
          </p:cNvPr>
          <p:cNvSpPr>
            <a:spLocks noGrp="1"/>
          </p:cNvSpPr>
          <p:nvPr>
            <p:ph type="sldNum" sz="quarter" idx="4"/>
          </p:nvPr>
        </p:nvSpPr>
        <p:spPr/>
        <p:txBody>
          <a:bodyPr/>
          <a:lstStyle/>
          <a:p>
            <a:pPr>
              <a:defRPr/>
            </a:pPr>
            <a:fld id="{869A43B6-4A72-4A6E-B3BC-4E1A4B5DD1B6}" type="slidenum">
              <a:rPr lang="en-US" smtClean="0"/>
              <a:pPr>
                <a:defRPr/>
              </a:pPr>
              <a:t>14</a:t>
            </a:fld>
            <a:endParaRPr lang="en-US" dirty="0"/>
          </a:p>
        </p:txBody>
      </p:sp>
      <p:sp>
        <p:nvSpPr>
          <p:cNvPr id="3" name="Naslov 2">
            <a:extLst>
              <a:ext uri="{FF2B5EF4-FFF2-40B4-BE49-F238E27FC236}">
                <a16:creationId xmlns:a16="http://schemas.microsoft.com/office/drawing/2014/main" id="{6D890B9D-7F51-58FA-7451-DA5C215A49F0}"/>
              </a:ext>
            </a:extLst>
          </p:cNvPr>
          <p:cNvSpPr>
            <a:spLocks noGrp="1"/>
          </p:cNvSpPr>
          <p:nvPr>
            <p:ph type="title"/>
          </p:nvPr>
        </p:nvSpPr>
        <p:spPr>
          <a:xfrm>
            <a:off x="191344" y="2420888"/>
            <a:ext cx="3744416" cy="1536042"/>
          </a:xfrm>
        </p:spPr>
        <p:txBody>
          <a:bodyPr/>
          <a:lstStyle/>
          <a:p>
            <a:pPr algn="ctr"/>
            <a:r>
              <a:rPr lang="sl-SI" sz="4800" b="1" dirty="0"/>
              <a:t>2. SODNA PRAKSA SEU</a:t>
            </a:r>
            <a:endParaRPr lang="en-GB" sz="4800" b="1" dirty="0"/>
          </a:p>
        </p:txBody>
      </p:sp>
      <p:sp>
        <p:nvSpPr>
          <p:cNvPr id="5" name="PoljeZBesedilom 4">
            <a:extLst>
              <a:ext uri="{FF2B5EF4-FFF2-40B4-BE49-F238E27FC236}">
                <a16:creationId xmlns:a16="http://schemas.microsoft.com/office/drawing/2014/main" id="{4B7B0D69-74EB-F43A-0C0C-5E3C5C7E634A}"/>
              </a:ext>
            </a:extLst>
          </p:cNvPr>
          <p:cNvSpPr txBox="1"/>
          <p:nvPr/>
        </p:nvSpPr>
        <p:spPr>
          <a:xfrm>
            <a:off x="0" y="0"/>
            <a:ext cx="3935760" cy="836712"/>
          </a:xfrm>
          <a:prstGeom prst="rect">
            <a:avLst/>
          </a:prstGeom>
          <a:solidFill>
            <a:srgbClr val="FF6400"/>
          </a:solidFill>
        </p:spPr>
        <p:txBody>
          <a:bodyPr wrap="square" rtlCol="0">
            <a:spAutoFit/>
          </a:bodyPr>
          <a:lstStyle/>
          <a:p>
            <a:endParaRPr lang="sl-SI"/>
          </a:p>
        </p:txBody>
      </p:sp>
      <p:pic>
        <p:nvPicPr>
          <p:cNvPr id="6" name="Slika 5" descr="Miss You Bee">
            <a:extLst>
              <a:ext uri="{FF2B5EF4-FFF2-40B4-BE49-F238E27FC236}">
                <a16:creationId xmlns:a16="http://schemas.microsoft.com/office/drawing/2014/main" id="{2832C22D-CC3D-F569-4536-23FF1CF93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049" y="4925167"/>
            <a:ext cx="1077005" cy="1077005"/>
          </a:xfrm>
          <a:prstGeom prst="rect">
            <a:avLst/>
          </a:prstGeom>
        </p:spPr>
      </p:pic>
      <p:pic>
        <p:nvPicPr>
          <p:cNvPr id="5124" name="Picture 4" descr="2,300+ Eu Citizens Stock Photos, Pictures &amp; Royalty-Free Images - iStock | Eu  citizens uk">
            <a:extLst>
              <a:ext uri="{FF2B5EF4-FFF2-40B4-BE49-F238E27FC236}">
                <a16:creationId xmlns:a16="http://schemas.microsoft.com/office/drawing/2014/main" id="{60BD8865-8480-9644-8D63-E87C12B9E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896" y="1245809"/>
            <a:ext cx="58293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1A9BD96-1A3B-CBBD-FF08-AF94E64D35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61"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13903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370207EC-41A3-0D8F-E538-19ACDE4BEF8A}"/>
              </a:ext>
            </a:extLst>
          </p:cNvPr>
          <p:cNvSpPr>
            <a:spLocks noGrp="1"/>
          </p:cNvSpPr>
          <p:nvPr>
            <p:ph type="sldNum" sz="quarter" idx="4"/>
          </p:nvPr>
        </p:nvSpPr>
        <p:spPr/>
        <p:txBody>
          <a:bodyPr/>
          <a:lstStyle/>
          <a:p>
            <a:pPr>
              <a:defRPr/>
            </a:pPr>
            <a:fld id="{869A43B6-4A72-4A6E-B3BC-4E1A4B5DD1B6}" type="slidenum">
              <a:rPr lang="en-US" smtClean="0"/>
              <a:pPr>
                <a:defRPr/>
              </a:pPr>
              <a:t>15</a:t>
            </a:fld>
            <a:endParaRPr lang="en-US" dirty="0"/>
          </a:p>
        </p:txBody>
      </p:sp>
      <p:sp>
        <p:nvSpPr>
          <p:cNvPr id="6" name="PoljeZBesedilom 5">
            <a:extLst>
              <a:ext uri="{FF2B5EF4-FFF2-40B4-BE49-F238E27FC236}">
                <a16:creationId xmlns:a16="http://schemas.microsoft.com/office/drawing/2014/main" id="{95418AF6-620C-1F34-84DA-586738B26A84}"/>
              </a:ext>
            </a:extLst>
          </p:cNvPr>
          <p:cNvSpPr txBox="1"/>
          <p:nvPr/>
        </p:nvSpPr>
        <p:spPr>
          <a:xfrm>
            <a:off x="0" y="0"/>
            <a:ext cx="8976320" cy="836712"/>
          </a:xfrm>
          <a:prstGeom prst="rect">
            <a:avLst/>
          </a:prstGeom>
          <a:solidFill>
            <a:srgbClr val="FF6400"/>
          </a:solidFill>
        </p:spPr>
        <p:txBody>
          <a:bodyPr wrap="square" rtlCol="0">
            <a:spAutoFit/>
          </a:bodyPr>
          <a:lstStyle/>
          <a:p>
            <a:endParaRPr lang="sl-SI"/>
          </a:p>
        </p:txBody>
      </p:sp>
      <p:sp>
        <p:nvSpPr>
          <p:cNvPr id="9" name="Naslov 2">
            <a:extLst>
              <a:ext uri="{FF2B5EF4-FFF2-40B4-BE49-F238E27FC236}">
                <a16:creationId xmlns:a16="http://schemas.microsoft.com/office/drawing/2014/main" id="{8D3427C1-FAB3-3092-E3E5-D96C22BD5E27}"/>
              </a:ext>
            </a:extLst>
          </p:cNvPr>
          <p:cNvSpPr>
            <a:spLocks noGrp="1"/>
          </p:cNvSpPr>
          <p:nvPr>
            <p:ph type="title"/>
          </p:nvPr>
        </p:nvSpPr>
        <p:spPr>
          <a:xfrm>
            <a:off x="263352" y="15868"/>
            <a:ext cx="10871200" cy="903312"/>
          </a:xfrm>
        </p:spPr>
        <p:txBody>
          <a:bodyPr/>
          <a:lstStyle/>
          <a:p>
            <a:r>
              <a:rPr lang="sl-SI" dirty="0">
                <a:solidFill>
                  <a:schemeClr val="bg1"/>
                </a:solidFill>
                <a:latin typeface="Calibri"/>
                <a:ea typeface="Calibri"/>
                <a:cs typeface="Calibri"/>
              </a:rPr>
              <a:t>IZGUBA UŽITKA NA DOPUSTU</a:t>
            </a:r>
            <a:endParaRPr lang="sl-SI" dirty="0">
              <a:solidFill>
                <a:schemeClr val="bg1"/>
              </a:solidFill>
              <a:ea typeface="Calibri"/>
              <a:cs typeface="Calibri"/>
            </a:endParaRPr>
          </a:p>
        </p:txBody>
      </p:sp>
      <p:pic>
        <p:nvPicPr>
          <p:cNvPr id="2" name="Picture 1" descr="A cartoon of a plane flying around the world | Premium Vector">
            <a:extLst>
              <a:ext uri="{FF2B5EF4-FFF2-40B4-BE49-F238E27FC236}">
                <a16:creationId xmlns:a16="http://schemas.microsoft.com/office/drawing/2014/main" id="{3814427B-79CC-7096-281B-D0341C054F07}"/>
              </a:ext>
            </a:extLst>
          </p:cNvPr>
          <p:cNvPicPr>
            <a:picLocks noChangeAspect="1"/>
          </p:cNvPicPr>
          <p:nvPr/>
        </p:nvPicPr>
        <p:blipFill>
          <a:blip r:embed="rId3"/>
          <a:srcRect l="19265" r="19042" b="6166"/>
          <a:stretch>
            <a:fillRect/>
          </a:stretch>
        </p:blipFill>
        <p:spPr>
          <a:xfrm>
            <a:off x="2000567" y="1837015"/>
            <a:ext cx="3278228" cy="3177107"/>
          </a:xfrm>
          <a:prstGeom prst="rect">
            <a:avLst/>
          </a:prstGeom>
        </p:spPr>
      </p:pic>
      <p:pic>
        <p:nvPicPr>
          <p:cNvPr id="3" name="Picture 2" descr="The 5 Foods You Should Never Eat From the Breakfast Buffet">
            <a:extLst>
              <a:ext uri="{FF2B5EF4-FFF2-40B4-BE49-F238E27FC236}">
                <a16:creationId xmlns:a16="http://schemas.microsoft.com/office/drawing/2014/main" id="{8AC65F4C-1E6C-7DF9-8655-23455EDA81A4}"/>
              </a:ext>
            </a:extLst>
          </p:cNvPr>
          <p:cNvPicPr>
            <a:picLocks noChangeAspect="1"/>
          </p:cNvPicPr>
          <p:nvPr/>
        </p:nvPicPr>
        <p:blipFill>
          <a:blip r:embed="rId4"/>
          <a:stretch>
            <a:fillRect/>
          </a:stretch>
        </p:blipFill>
        <p:spPr>
          <a:xfrm>
            <a:off x="6284343" y="1940225"/>
            <a:ext cx="4073105" cy="3078192"/>
          </a:xfrm>
          <a:prstGeom prst="rect">
            <a:avLst/>
          </a:prstGeom>
        </p:spPr>
      </p:pic>
      <p:pic>
        <p:nvPicPr>
          <p:cNvPr id="5" name="Picture 2">
            <a:extLst>
              <a:ext uri="{FF2B5EF4-FFF2-40B4-BE49-F238E27FC236}">
                <a16:creationId xmlns:a16="http://schemas.microsoft.com/office/drawing/2014/main" id="{BBCFE0C8-2C48-2119-F2B3-7391F1F5DC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41296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44137-FD1F-205F-C365-B826E0840765}"/>
            </a:ext>
          </a:extLst>
        </p:cNvPr>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68D188AD-5105-1556-662C-D1180C28EE1C}"/>
              </a:ext>
            </a:extLst>
          </p:cNvPr>
          <p:cNvSpPr>
            <a:spLocks noGrp="1"/>
          </p:cNvSpPr>
          <p:nvPr>
            <p:ph type="sldNum" sz="quarter" idx="4"/>
          </p:nvPr>
        </p:nvSpPr>
        <p:spPr/>
        <p:txBody>
          <a:bodyPr/>
          <a:lstStyle/>
          <a:p>
            <a:pPr>
              <a:defRPr/>
            </a:pPr>
            <a:fld id="{869A43B6-4A72-4A6E-B3BC-4E1A4B5DD1B6}" type="slidenum">
              <a:rPr lang="en-US" smtClean="0"/>
              <a:pPr>
                <a:defRPr/>
              </a:pPr>
              <a:t>16</a:t>
            </a:fld>
            <a:endParaRPr lang="en-US" dirty="0"/>
          </a:p>
        </p:txBody>
      </p:sp>
      <p:sp>
        <p:nvSpPr>
          <p:cNvPr id="6" name="PoljeZBesedilom 5">
            <a:extLst>
              <a:ext uri="{FF2B5EF4-FFF2-40B4-BE49-F238E27FC236}">
                <a16:creationId xmlns:a16="http://schemas.microsoft.com/office/drawing/2014/main" id="{EA93C67E-BC9F-68C3-55EB-33DDAF0596E5}"/>
              </a:ext>
            </a:extLst>
          </p:cNvPr>
          <p:cNvSpPr txBox="1"/>
          <p:nvPr/>
        </p:nvSpPr>
        <p:spPr>
          <a:xfrm>
            <a:off x="0" y="0"/>
            <a:ext cx="8976320" cy="836712"/>
          </a:xfrm>
          <a:prstGeom prst="rect">
            <a:avLst/>
          </a:prstGeom>
          <a:solidFill>
            <a:srgbClr val="FF6400"/>
          </a:solidFill>
        </p:spPr>
        <p:txBody>
          <a:bodyPr wrap="square" rtlCol="0">
            <a:spAutoFit/>
          </a:bodyPr>
          <a:lstStyle/>
          <a:p>
            <a:endParaRPr lang="sl-SI"/>
          </a:p>
        </p:txBody>
      </p:sp>
      <p:pic>
        <p:nvPicPr>
          <p:cNvPr id="3074" name="Picture 2" descr="Štipendije Ad futura | Javni štipendijski, razvojni, invalidski in  preživninski sklad RS">
            <a:extLst>
              <a:ext uri="{FF2B5EF4-FFF2-40B4-BE49-F238E27FC236}">
                <a16:creationId xmlns:a16="http://schemas.microsoft.com/office/drawing/2014/main" id="{1D6607DE-204C-37B1-0578-A89E58A13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652" y="1052736"/>
            <a:ext cx="5493643" cy="22037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D FUTURA_JSRIPS_Brosura_SAJ_v6.indd">
            <a:extLst>
              <a:ext uri="{FF2B5EF4-FFF2-40B4-BE49-F238E27FC236}">
                <a16:creationId xmlns:a16="http://schemas.microsoft.com/office/drawing/2014/main" id="{258FB553-1451-2546-068A-7193B2C80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705" y="1484784"/>
            <a:ext cx="2663419" cy="20949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verything You Wanted to Know About Study Abroad (But Were Too Afraid to  Ask)">
            <a:extLst>
              <a:ext uri="{FF2B5EF4-FFF2-40B4-BE49-F238E27FC236}">
                <a16:creationId xmlns:a16="http://schemas.microsoft.com/office/drawing/2014/main" id="{8D30CB26-6710-DF8F-FA23-F533485621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7888" y="3712792"/>
            <a:ext cx="4295602" cy="2668536"/>
          </a:xfrm>
          <a:prstGeom prst="rect">
            <a:avLst/>
          </a:prstGeom>
          <a:noFill/>
          <a:extLst>
            <a:ext uri="{909E8E84-426E-40DD-AFC4-6F175D3DCCD1}">
              <a14:hiddenFill xmlns:a14="http://schemas.microsoft.com/office/drawing/2010/main">
                <a:solidFill>
                  <a:srgbClr val="FFFFFF"/>
                </a:solidFill>
              </a14:hiddenFill>
            </a:ext>
          </a:extLst>
        </p:spPr>
      </p:pic>
      <p:sp>
        <p:nvSpPr>
          <p:cNvPr id="9" name="Naslov 2">
            <a:extLst>
              <a:ext uri="{FF2B5EF4-FFF2-40B4-BE49-F238E27FC236}">
                <a16:creationId xmlns:a16="http://schemas.microsoft.com/office/drawing/2014/main" id="{4D58202E-530D-5866-ACB4-6A2A7770AC2A}"/>
              </a:ext>
            </a:extLst>
          </p:cNvPr>
          <p:cNvSpPr>
            <a:spLocks noGrp="1"/>
          </p:cNvSpPr>
          <p:nvPr>
            <p:ph type="title"/>
          </p:nvPr>
        </p:nvSpPr>
        <p:spPr>
          <a:xfrm>
            <a:off x="263352" y="15868"/>
            <a:ext cx="10871200" cy="903312"/>
          </a:xfrm>
        </p:spPr>
        <p:txBody>
          <a:bodyPr/>
          <a:lstStyle/>
          <a:p>
            <a:r>
              <a:rPr lang="sl-SI" dirty="0">
                <a:solidFill>
                  <a:schemeClr val="bg1"/>
                </a:solidFill>
              </a:rPr>
              <a:t>ŠTIPENDIRANJE ŠTUDIJA V TUJINI</a:t>
            </a:r>
            <a:endParaRPr lang="en-GB" dirty="0">
              <a:solidFill>
                <a:schemeClr val="bg1"/>
              </a:solidFill>
            </a:endParaRPr>
          </a:p>
        </p:txBody>
      </p:sp>
      <p:pic>
        <p:nvPicPr>
          <p:cNvPr id="2" name="Picture 2">
            <a:extLst>
              <a:ext uri="{FF2B5EF4-FFF2-40B4-BE49-F238E27FC236}">
                <a16:creationId xmlns:a16="http://schemas.microsoft.com/office/drawing/2014/main" id="{D1E29DF4-DFE9-6360-A541-6339C8397B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483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0D0F8E9-9CFE-B9BC-DA0B-651E2C24FF43}"/>
              </a:ext>
            </a:extLst>
          </p:cNvPr>
          <p:cNvSpPr>
            <a:spLocks noGrp="1"/>
          </p:cNvSpPr>
          <p:nvPr>
            <p:ph type="sldNum" sz="quarter" idx="4"/>
          </p:nvPr>
        </p:nvSpPr>
        <p:spPr/>
        <p:txBody>
          <a:bodyPr/>
          <a:lstStyle/>
          <a:p>
            <a:pPr>
              <a:defRPr/>
            </a:pPr>
            <a:fld id="{869A43B6-4A72-4A6E-B3BC-4E1A4B5DD1B6}" type="slidenum">
              <a:rPr lang="en-US" smtClean="0"/>
              <a:pPr>
                <a:defRPr/>
              </a:pPr>
              <a:t>17</a:t>
            </a:fld>
            <a:endParaRPr lang="en-US" dirty="0"/>
          </a:p>
        </p:txBody>
      </p:sp>
      <p:sp>
        <p:nvSpPr>
          <p:cNvPr id="5" name="PoljeZBesedilom 4">
            <a:extLst>
              <a:ext uri="{FF2B5EF4-FFF2-40B4-BE49-F238E27FC236}">
                <a16:creationId xmlns:a16="http://schemas.microsoft.com/office/drawing/2014/main" id="{59607C51-F3EF-A5AD-7A58-24C54EFF5DE5}"/>
              </a:ext>
            </a:extLst>
          </p:cNvPr>
          <p:cNvSpPr txBox="1"/>
          <p:nvPr/>
        </p:nvSpPr>
        <p:spPr>
          <a:xfrm>
            <a:off x="0" y="0"/>
            <a:ext cx="8976320" cy="836712"/>
          </a:xfrm>
          <a:prstGeom prst="rect">
            <a:avLst/>
          </a:prstGeom>
          <a:solidFill>
            <a:srgbClr val="FF6400"/>
          </a:solidFill>
        </p:spPr>
        <p:txBody>
          <a:bodyPr wrap="square" rtlCol="0">
            <a:spAutoFit/>
          </a:bodyPr>
          <a:lstStyle/>
          <a:p>
            <a:endParaRPr lang="sl-SI"/>
          </a:p>
        </p:txBody>
      </p:sp>
      <p:sp>
        <p:nvSpPr>
          <p:cNvPr id="3" name="Naslov 2">
            <a:extLst>
              <a:ext uri="{FF2B5EF4-FFF2-40B4-BE49-F238E27FC236}">
                <a16:creationId xmlns:a16="http://schemas.microsoft.com/office/drawing/2014/main" id="{1BE94754-D7A6-4394-A817-DDB6C03943C0}"/>
              </a:ext>
            </a:extLst>
          </p:cNvPr>
          <p:cNvSpPr>
            <a:spLocks noGrp="1"/>
          </p:cNvSpPr>
          <p:nvPr>
            <p:ph type="title"/>
          </p:nvPr>
        </p:nvSpPr>
        <p:spPr>
          <a:xfrm>
            <a:off x="263352" y="15868"/>
            <a:ext cx="10871200" cy="903312"/>
          </a:xfrm>
        </p:spPr>
        <p:txBody>
          <a:bodyPr/>
          <a:lstStyle/>
          <a:p>
            <a:r>
              <a:rPr lang="sl-SI" dirty="0">
                <a:solidFill>
                  <a:schemeClr val="bg1"/>
                </a:solidFill>
              </a:rPr>
              <a:t>DRUGI AKTUALNI SODNI PRIMERI</a:t>
            </a:r>
            <a:endParaRPr lang="en-GB" dirty="0">
              <a:solidFill>
                <a:schemeClr val="bg1"/>
              </a:solidFill>
            </a:endParaRPr>
          </a:p>
        </p:txBody>
      </p:sp>
      <p:pic>
        <p:nvPicPr>
          <p:cNvPr id="10" name="Slika 9">
            <a:extLst>
              <a:ext uri="{FF2B5EF4-FFF2-40B4-BE49-F238E27FC236}">
                <a16:creationId xmlns:a16="http://schemas.microsoft.com/office/drawing/2014/main" id="{D06DF235-8C04-9DC2-8454-40A87CA736A7}"/>
              </a:ext>
            </a:extLst>
          </p:cNvPr>
          <p:cNvPicPr>
            <a:picLocks noChangeAspect="1"/>
          </p:cNvPicPr>
          <p:nvPr/>
        </p:nvPicPr>
        <p:blipFill>
          <a:blip r:embed="rId3"/>
          <a:stretch>
            <a:fillRect/>
          </a:stretch>
        </p:blipFill>
        <p:spPr>
          <a:xfrm>
            <a:off x="629118" y="1127172"/>
            <a:ext cx="5341118" cy="4609829"/>
          </a:xfrm>
          <a:prstGeom prst="rect">
            <a:avLst/>
          </a:prstGeom>
        </p:spPr>
      </p:pic>
      <p:pic>
        <p:nvPicPr>
          <p:cNvPr id="4100" name="Picture 4" descr="Državljanstvo EU ne bi smelo biti naprodaj za nobeno ceno | Novice |  Evropski parlament">
            <a:extLst>
              <a:ext uri="{FF2B5EF4-FFF2-40B4-BE49-F238E27FC236}">
                <a16:creationId xmlns:a16="http://schemas.microsoft.com/office/drawing/2014/main" id="{B493A6D4-4DC9-96F7-CF66-21DB474187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1492" y="1123648"/>
            <a:ext cx="2882043" cy="1914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rezin namig za zdrav konec tedna: Domače mandljevo mleko | Okusno.je">
            <a:extLst>
              <a:ext uri="{FF2B5EF4-FFF2-40B4-BE49-F238E27FC236}">
                <a16:creationId xmlns:a16="http://schemas.microsoft.com/office/drawing/2014/main" id="{CD6B1521-61A5-99DA-3812-6771A9281A77}"/>
              </a:ext>
            </a:extLst>
          </p:cNvPr>
          <p:cNvPicPr>
            <a:picLocks noChangeAspect="1"/>
          </p:cNvPicPr>
          <p:nvPr/>
        </p:nvPicPr>
        <p:blipFill>
          <a:blip r:embed="rId5"/>
          <a:stretch>
            <a:fillRect/>
          </a:stretch>
        </p:blipFill>
        <p:spPr>
          <a:xfrm>
            <a:off x="6436395" y="1406292"/>
            <a:ext cx="2206138" cy="1468244"/>
          </a:xfrm>
          <a:prstGeom prst="rect">
            <a:avLst/>
          </a:prstGeom>
        </p:spPr>
      </p:pic>
      <p:pic>
        <p:nvPicPr>
          <p:cNvPr id="9" name="Picture 8" descr="SXSW Sydney: Can AI replace a human judge? | The Nightly">
            <a:extLst>
              <a:ext uri="{FF2B5EF4-FFF2-40B4-BE49-F238E27FC236}">
                <a16:creationId xmlns:a16="http://schemas.microsoft.com/office/drawing/2014/main" id="{77A05D98-1261-CA94-98E0-BB6F9918602B}"/>
              </a:ext>
            </a:extLst>
          </p:cNvPr>
          <p:cNvPicPr>
            <a:picLocks noChangeAspect="1"/>
          </p:cNvPicPr>
          <p:nvPr/>
        </p:nvPicPr>
        <p:blipFill>
          <a:blip r:embed="rId6"/>
          <a:stretch>
            <a:fillRect/>
          </a:stretch>
        </p:blipFill>
        <p:spPr>
          <a:xfrm>
            <a:off x="6629400" y="3358682"/>
            <a:ext cx="4878804" cy="2316346"/>
          </a:xfrm>
          <a:prstGeom prst="rect">
            <a:avLst/>
          </a:prstGeom>
        </p:spPr>
      </p:pic>
      <p:pic>
        <p:nvPicPr>
          <p:cNvPr id="4" name="Picture 2">
            <a:extLst>
              <a:ext uri="{FF2B5EF4-FFF2-40B4-BE49-F238E27FC236}">
                <a16:creationId xmlns:a16="http://schemas.microsoft.com/office/drawing/2014/main" id="{75B59A07-FF0D-1D3C-A397-C91F795814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3792" y="5730828"/>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65171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0D0F8E9-9CFE-B9BC-DA0B-651E2C24FF43}"/>
              </a:ext>
            </a:extLst>
          </p:cNvPr>
          <p:cNvSpPr>
            <a:spLocks noGrp="1"/>
          </p:cNvSpPr>
          <p:nvPr>
            <p:ph type="sldNum" sz="quarter" idx="4"/>
          </p:nvPr>
        </p:nvSpPr>
        <p:spPr/>
        <p:txBody>
          <a:bodyPr/>
          <a:lstStyle/>
          <a:p>
            <a:pPr>
              <a:defRPr/>
            </a:pPr>
            <a:fld id="{869A43B6-4A72-4A6E-B3BC-4E1A4B5DD1B6}" type="slidenum">
              <a:rPr lang="en-US" smtClean="0"/>
              <a:pPr>
                <a:defRPr/>
              </a:pPr>
              <a:t>18</a:t>
            </a:fld>
            <a:endParaRPr lang="en-US" dirty="0"/>
          </a:p>
        </p:txBody>
      </p:sp>
      <p:pic>
        <p:nvPicPr>
          <p:cNvPr id="4" name="Picture 4" descr="Green Question Mark Stock Photos, Pictures &amp; Royalty-Free Images - iStock">
            <a:extLst>
              <a:ext uri="{FF2B5EF4-FFF2-40B4-BE49-F238E27FC236}">
                <a16:creationId xmlns:a16="http://schemas.microsoft.com/office/drawing/2014/main" id="{9F6C0969-AF64-AC7D-DFFF-96CBA37E6C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7808" y="2132856"/>
            <a:ext cx="3105883" cy="3418706"/>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a:extLst>
              <a:ext uri="{FF2B5EF4-FFF2-40B4-BE49-F238E27FC236}">
                <a16:creationId xmlns:a16="http://schemas.microsoft.com/office/drawing/2014/main" id="{59607C51-F3EF-A5AD-7A58-24C54EFF5DE5}"/>
              </a:ext>
            </a:extLst>
          </p:cNvPr>
          <p:cNvSpPr txBox="1"/>
          <p:nvPr/>
        </p:nvSpPr>
        <p:spPr>
          <a:xfrm>
            <a:off x="0" y="0"/>
            <a:ext cx="8976320" cy="836712"/>
          </a:xfrm>
          <a:prstGeom prst="rect">
            <a:avLst/>
          </a:prstGeom>
          <a:solidFill>
            <a:srgbClr val="FF6400"/>
          </a:solidFill>
        </p:spPr>
        <p:txBody>
          <a:bodyPr wrap="square" rtlCol="0">
            <a:spAutoFit/>
          </a:bodyPr>
          <a:lstStyle/>
          <a:p>
            <a:endParaRPr lang="sl-SI"/>
          </a:p>
        </p:txBody>
      </p:sp>
      <p:sp>
        <p:nvSpPr>
          <p:cNvPr id="3" name="Naslov 2">
            <a:extLst>
              <a:ext uri="{FF2B5EF4-FFF2-40B4-BE49-F238E27FC236}">
                <a16:creationId xmlns:a16="http://schemas.microsoft.com/office/drawing/2014/main" id="{4A678CB8-6DAC-0070-41E3-013905DCAFCC}"/>
              </a:ext>
            </a:extLst>
          </p:cNvPr>
          <p:cNvSpPr>
            <a:spLocks noGrp="1"/>
          </p:cNvSpPr>
          <p:nvPr>
            <p:ph type="title"/>
          </p:nvPr>
        </p:nvSpPr>
        <p:spPr>
          <a:xfrm>
            <a:off x="4511824" y="1229544"/>
            <a:ext cx="3168352" cy="903312"/>
          </a:xfrm>
        </p:spPr>
        <p:txBody>
          <a:bodyPr/>
          <a:lstStyle/>
          <a:p>
            <a:r>
              <a:rPr lang="sl-SI" sz="4400" dirty="0"/>
              <a:t>VPRAŠANJA</a:t>
            </a:r>
            <a:endParaRPr lang="en-GB" sz="4400" dirty="0"/>
          </a:p>
        </p:txBody>
      </p:sp>
      <p:pic>
        <p:nvPicPr>
          <p:cNvPr id="6" name="Picture 2">
            <a:extLst>
              <a:ext uri="{FF2B5EF4-FFF2-40B4-BE49-F238E27FC236}">
                <a16:creationId xmlns:a16="http://schemas.microsoft.com/office/drawing/2014/main" id="{D3BA2EFF-3A56-0397-BF3E-3ECC4E3F34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3792" y="5805264"/>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93531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728C8953-9F7B-A767-557C-865FF36FA473}"/>
              </a:ext>
            </a:extLst>
          </p:cNvPr>
          <p:cNvSpPr>
            <a:spLocks noGrp="1"/>
          </p:cNvSpPr>
          <p:nvPr>
            <p:ph type="sldNum" sz="quarter" idx="4"/>
          </p:nvPr>
        </p:nvSpPr>
        <p:spPr/>
        <p:txBody>
          <a:bodyPr/>
          <a:lstStyle/>
          <a:p>
            <a:pPr>
              <a:defRPr/>
            </a:pPr>
            <a:fld id="{869A43B6-4A72-4A6E-B3BC-4E1A4B5DD1B6}" type="slidenum">
              <a:rPr lang="en-US" smtClean="0"/>
              <a:pPr>
                <a:defRPr/>
              </a:pPr>
              <a:t>19</a:t>
            </a:fld>
            <a:endParaRPr lang="en-US" dirty="0"/>
          </a:p>
        </p:txBody>
      </p:sp>
      <p:sp>
        <p:nvSpPr>
          <p:cNvPr id="3" name="Naslov 2">
            <a:extLst>
              <a:ext uri="{FF2B5EF4-FFF2-40B4-BE49-F238E27FC236}">
                <a16:creationId xmlns:a16="http://schemas.microsoft.com/office/drawing/2014/main" id="{F0274C3C-E557-692C-3D83-56C2927CAA79}"/>
              </a:ext>
            </a:extLst>
          </p:cNvPr>
          <p:cNvSpPr>
            <a:spLocks noGrp="1"/>
          </p:cNvSpPr>
          <p:nvPr>
            <p:ph type="title"/>
          </p:nvPr>
        </p:nvSpPr>
        <p:spPr>
          <a:xfrm>
            <a:off x="1703512" y="2060848"/>
            <a:ext cx="7920880" cy="3240360"/>
          </a:xfrm>
        </p:spPr>
        <p:txBody>
          <a:bodyPr/>
          <a:lstStyle/>
          <a:p>
            <a:pPr algn="ctr"/>
            <a:r>
              <a:rPr lang="sl-SI" sz="5400" b="1" dirty="0"/>
              <a:t>HVALA ZA POZORNOST!</a:t>
            </a:r>
            <a:br>
              <a:rPr lang="sl-SI" sz="5400" b="1" dirty="0"/>
            </a:br>
            <a:br>
              <a:rPr lang="sl-SI" sz="5400" b="1" dirty="0"/>
            </a:br>
            <a:r>
              <a:rPr lang="sl-SI" sz="4800" dirty="0"/>
              <a:t>ziva.suta@um.si</a:t>
            </a:r>
            <a:endParaRPr lang="en-GB" sz="5400" dirty="0"/>
          </a:p>
        </p:txBody>
      </p:sp>
      <p:sp>
        <p:nvSpPr>
          <p:cNvPr id="4" name="PoljeZBesedilom 3">
            <a:extLst>
              <a:ext uri="{FF2B5EF4-FFF2-40B4-BE49-F238E27FC236}">
                <a16:creationId xmlns:a16="http://schemas.microsoft.com/office/drawing/2014/main" id="{10407F3C-E7EC-9BBF-0575-168F2FEB01C4}"/>
              </a:ext>
            </a:extLst>
          </p:cNvPr>
          <p:cNvSpPr txBox="1"/>
          <p:nvPr/>
        </p:nvSpPr>
        <p:spPr>
          <a:xfrm>
            <a:off x="0" y="0"/>
            <a:ext cx="8976320" cy="836712"/>
          </a:xfrm>
          <a:prstGeom prst="rect">
            <a:avLst/>
          </a:prstGeom>
          <a:solidFill>
            <a:srgbClr val="FF6400"/>
          </a:solidFill>
        </p:spPr>
        <p:txBody>
          <a:bodyPr wrap="square" rtlCol="0">
            <a:spAutoFit/>
          </a:bodyPr>
          <a:lstStyle/>
          <a:p>
            <a:endParaRPr lang="sl-SI"/>
          </a:p>
        </p:txBody>
      </p:sp>
      <p:pic>
        <p:nvPicPr>
          <p:cNvPr id="5" name="Picture 2">
            <a:extLst>
              <a:ext uri="{FF2B5EF4-FFF2-40B4-BE49-F238E27FC236}">
                <a16:creationId xmlns:a16="http://schemas.microsoft.com/office/drawing/2014/main" id="{6FAADEE0-C28E-B09E-F366-C9EB317841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9681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6A487D01-82F0-46D9-BEF2-F300895F685C}"/>
              </a:ext>
            </a:extLst>
          </p:cNvPr>
          <p:cNvSpPr>
            <a:spLocks noGrp="1"/>
          </p:cNvSpPr>
          <p:nvPr>
            <p:ph type="sldNum" sz="quarter" idx="4"/>
          </p:nvPr>
        </p:nvSpPr>
        <p:spPr/>
        <p:txBody>
          <a:bodyPr/>
          <a:lstStyle/>
          <a:p>
            <a:pPr>
              <a:defRPr/>
            </a:pPr>
            <a:fld id="{869A43B6-4A72-4A6E-B3BC-4E1A4B5DD1B6}" type="slidenum">
              <a:rPr lang="en-US" smtClean="0"/>
              <a:pPr>
                <a:defRPr/>
              </a:pPr>
              <a:t>2</a:t>
            </a:fld>
            <a:endParaRPr lang="en-US" dirty="0"/>
          </a:p>
        </p:txBody>
      </p:sp>
      <p:sp>
        <p:nvSpPr>
          <p:cNvPr id="3" name="Naslov 2">
            <a:extLst>
              <a:ext uri="{FF2B5EF4-FFF2-40B4-BE49-F238E27FC236}">
                <a16:creationId xmlns:a16="http://schemas.microsoft.com/office/drawing/2014/main" id="{130BDA60-A7D9-822F-9A7C-2977DABED489}"/>
              </a:ext>
            </a:extLst>
          </p:cNvPr>
          <p:cNvSpPr>
            <a:spLocks noGrp="1"/>
          </p:cNvSpPr>
          <p:nvPr>
            <p:ph type="title"/>
          </p:nvPr>
        </p:nvSpPr>
        <p:spPr/>
        <p:txBody>
          <a:bodyPr/>
          <a:lstStyle/>
          <a:p>
            <a:r>
              <a:rPr lang="sl-SI"/>
              <a:t>POTEK IN CILJI PREDAVANJA</a:t>
            </a:r>
            <a:endParaRPr lang="en-GB" dirty="0"/>
          </a:p>
        </p:txBody>
      </p:sp>
      <p:sp>
        <p:nvSpPr>
          <p:cNvPr id="4" name="Označba mesta vsebine 3">
            <a:extLst>
              <a:ext uri="{FF2B5EF4-FFF2-40B4-BE49-F238E27FC236}">
                <a16:creationId xmlns:a16="http://schemas.microsoft.com/office/drawing/2014/main" id="{A26F70C1-91F1-B677-CBA3-200380B22C5D}"/>
              </a:ext>
            </a:extLst>
          </p:cNvPr>
          <p:cNvSpPr>
            <a:spLocks noGrp="1"/>
          </p:cNvSpPr>
          <p:nvPr>
            <p:ph idx="1"/>
          </p:nvPr>
        </p:nvSpPr>
        <p:spPr>
          <a:xfrm>
            <a:off x="1271464" y="2121495"/>
            <a:ext cx="10668000" cy="4270208"/>
          </a:xfrm>
        </p:spPr>
        <p:txBody>
          <a:bodyPr/>
          <a:lstStyle/>
          <a:p>
            <a:r>
              <a:rPr lang="sl-SI"/>
              <a:t>SODIŠČE EVROPSKE UNIJE</a:t>
            </a:r>
            <a:endParaRPr lang="sl-SI" dirty="0"/>
          </a:p>
          <a:p>
            <a:endParaRPr lang="sl-SI" dirty="0"/>
          </a:p>
          <a:p>
            <a:r>
              <a:rPr lang="sl-SI"/>
              <a:t>SODNA PRAKSA SODIŠČA EU</a:t>
            </a:r>
            <a:endParaRPr lang="en-GB" dirty="0"/>
          </a:p>
        </p:txBody>
      </p:sp>
      <p:pic>
        <p:nvPicPr>
          <p:cNvPr id="3076" name="Picture 4" descr="6 Types of Low-Maintenance Grasses | Perm-O-Green">
            <a:extLst>
              <a:ext uri="{FF2B5EF4-FFF2-40B4-BE49-F238E27FC236}">
                <a16:creationId xmlns:a16="http://schemas.microsoft.com/office/drawing/2014/main" id="{9C5462A7-BDB9-B3F4-A542-E8B117BA02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16313"/>
            <a:ext cx="12192000" cy="2941687"/>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a:extLst>
              <a:ext uri="{FF2B5EF4-FFF2-40B4-BE49-F238E27FC236}">
                <a16:creationId xmlns:a16="http://schemas.microsoft.com/office/drawing/2014/main" id="{44D857F9-AC9C-896F-3F31-BDA7E31B7795}"/>
              </a:ext>
            </a:extLst>
          </p:cNvPr>
          <p:cNvSpPr txBox="1"/>
          <p:nvPr/>
        </p:nvSpPr>
        <p:spPr>
          <a:xfrm>
            <a:off x="0" y="0"/>
            <a:ext cx="8976320" cy="836712"/>
          </a:xfrm>
          <a:prstGeom prst="rect">
            <a:avLst/>
          </a:prstGeom>
          <a:solidFill>
            <a:srgbClr val="FF6400"/>
          </a:solidFill>
        </p:spPr>
        <p:txBody>
          <a:bodyPr wrap="square" rtlCol="0">
            <a:spAutoFit/>
          </a:bodyPr>
          <a:lstStyle/>
          <a:p>
            <a:endParaRPr lang="sl-SI"/>
          </a:p>
        </p:txBody>
      </p:sp>
      <p:pic>
        <p:nvPicPr>
          <p:cNvPr id="7" name="Slika 6" descr="Miss You Bee">
            <a:extLst>
              <a:ext uri="{FF2B5EF4-FFF2-40B4-BE49-F238E27FC236}">
                <a16:creationId xmlns:a16="http://schemas.microsoft.com/office/drawing/2014/main" id="{9884EAB2-DEBE-60EF-2869-164B708C9D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200" y="1633910"/>
            <a:ext cx="1721963" cy="1721963"/>
          </a:xfrm>
          <a:prstGeom prst="rect">
            <a:avLst/>
          </a:prstGeom>
        </p:spPr>
      </p:pic>
    </p:spTree>
    <p:extLst>
      <p:ext uri="{BB962C8B-B14F-4D97-AF65-F5344CB8AC3E}">
        <p14:creationId xmlns:p14="http://schemas.microsoft.com/office/powerpoint/2010/main" val="409710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C630492C-480C-9268-C327-5FCFE34159F4}"/>
              </a:ext>
            </a:extLst>
          </p:cNvPr>
          <p:cNvSpPr>
            <a:spLocks noGrp="1"/>
          </p:cNvSpPr>
          <p:nvPr>
            <p:ph type="sldNum" sz="quarter" idx="4"/>
          </p:nvPr>
        </p:nvSpPr>
        <p:spPr/>
        <p:txBody>
          <a:bodyPr/>
          <a:lstStyle/>
          <a:p>
            <a:pPr>
              <a:defRPr/>
            </a:pPr>
            <a:fld id="{869A43B6-4A72-4A6E-B3BC-4E1A4B5DD1B6}" type="slidenum">
              <a:rPr lang="en-US" smtClean="0"/>
              <a:pPr>
                <a:defRPr/>
              </a:pPr>
              <a:t>3</a:t>
            </a:fld>
            <a:endParaRPr lang="en-US" dirty="0"/>
          </a:p>
        </p:txBody>
      </p:sp>
      <p:sp>
        <p:nvSpPr>
          <p:cNvPr id="3" name="Naslov 2">
            <a:extLst>
              <a:ext uri="{FF2B5EF4-FFF2-40B4-BE49-F238E27FC236}">
                <a16:creationId xmlns:a16="http://schemas.microsoft.com/office/drawing/2014/main" id="{5E789137-CD92-9E17-0539-C4201AFC5F80}"/>
              </a:ext>
            </a:extLst>
          </p:cNvPr>
          <p:cNvSpPr>
            <a:spLocks noGrp="1"/>
          </p:cNvSpPr>
          <p:nvPr>
            <p:ph type="title"/>
          </p:nvPr>
        </p:nvSpPr>
        <p:spPr>
          <a:xfrm>
            <a:off x="191343" y="2840999"/>
            <a:ext cx="3744416" cy="1176002"/>
          </a:xfrm>
        </p:spPr>
        <p:txBody>
          <a:bodyPr/>
          <a:lstStyle/>
          <a:p>
            <a:pPr algn="ctr"/>
            <a:r>
              <a:rPr lang="sl-SI" sz="4400" b="1"/>
              <a:t>LUKSEMBURG</a:t>
            </a:r>
            <a:endParaRPr lang="en-GB" sz="4400" b="1" dirty="0"/>
          </a:p>
        </p:txBody>
      </p:sp>
      <p:sp>
        <p:nvSpPr>
          <p:cNvPr id="5" name="PoljeZBesedilom 4">
            <a:extLst>
              <a:ext uri="{FF2B5EF4-FFF2-40B4-BE49-F238E27FC236}">
                <a16:creationId xmlns:a16="http://schemas.microsoft.com/office/drawing/2014/main" id="{60D7D830-3B34-2C91-4696-F7293DD9DCA4}"/>
              </a:ext>
            </a:extLst>
          </p:cNvPr>
          <p:cNvSpPr txBox="1"/>
          <p:nvPr/>
        </p:nvSpPr>
        <p:spPr>
          <a:xfrm>
            <a:off x="0" y="0"/>
            <a:ext cx="3935760" cy="836712"/>
          </a:xfrm>
          <a:prstGeom prst="rect">
            <a:avLst/>
          </a:prstGeom>
          <a:solidFill>
            <a:srgbClr val="FF6400"/>
          </a:solidFill>
        </p:spPr>
        <p:txBody>
          <a:bodyPr wrap="square" rtlCol="0">
            <a:spAutoFit/>
          </a:bodyPr>
          <a:lstStyle/>
          <a:p>
            <a:endParaRPr lang="sl-SI"/>
          </a:p>
        </p:txBody>
      </p:sp>
      <p:pic>
        <p:nvPicPr>
          <p:cNvPr id="6" name="Slika 5" descr="Miss You Bee">
            <a:extLst>
              <a:ext uri="{FF2B5EF4-FFF2-40B4-BE49-F238E27FC236}">
                <a16:creationId xmlns:a16="http://schemas.microsoft.com/office/drawing/2014/main" id="{35BBEA06-3E06-DE5F-2ADB-683229CA8A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049" y="4925167"/>
            <a:ext cx="1077005" cy="1077005"/>
          </a:xfrm>
          <a:prstGeom prst="rect">
            <a:avLst/>
          </a:prstGeom>
        </p:spPr>
      </p:pic>
      <p:pic>
        <p:nvPicPr>
          <p:cNvPr id="1026" name="Picture 2" descr="Silhouette luxembourg country map Royalty Free Vector Image">
            <a:extLst>
              <a:ext uri="{FF2B5EF4-FFF2-40B4-BE49-F238E27FC236}">
                <a16:creationId xmlns:a16="http://schemas.microsoft.com/office/drawing/2014/main" id="{27611463-5178-CEBE-99B4-6FC89F027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051"/>
          <a:stretch>
            <a:fillRect/>
          </a:stretch>
        </p:blipFill>
        <p:spPr bwMode="auto">
          <a:xfrm>
            <a:off x="4511825" y="692696"/>
            <a:ext cx="3744417" cy="4903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uxembourg celebrates Grand Duke Guillaume after his father abdicates ...">
            <a:extLst>
              <a:ext uri="{FF2B5EF4-FFF2-40B4-BE49-F238E27FC236}">
                <a16:creationId xmlns:a16="http://schemas.microsoft.com/office/drawing/2014/main" id="{287FD1D6-6971-DCD3-6D06-4C0ACCC9CA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4166" y="1229922"/>
            <a:ext cx="3343694" cy="18808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ot;Moien Hallo Bonjour Luxembourg &amp; Grande Région&quot; sur la Moselle ...">
            <a:extLst>
              <a:ext uri="{FF2B5EF4-FFF2-40B4-BE49-F238E27FC236}">
                <a16:creationId xmlns:a16="http://schemas.microsoft.com/office/drawing/2014/main" id="{343E6998-6B5F-AD60-045B-4B84BD1F0B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738" t="34250" r="30509" b="36351"/>
          <a:stretch>
            <a:fillRect/>
          </a:stretch>
        </p:blipFill>
        <p:spPr bwMode="auto">
          <a:xfrm>
            <a:off x="8494166" y="3333041"/>
            <a:ext cx="3499471" cy="1420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A360BCC-F0E9-96AE-BAFD-BF37D3FD36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564"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4372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2EE97-D369-4101-3EC2-CCCD09133469}"/>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79445EEA-F918-ECF7-03A2-65DC1BD2B83F}"/>
              </a:ext>
            </a:extLst>
          </p:cNvPr>
          <p:cNvSpPr>
            <a:spLocks noGrp="1"/>
          </p:cNvSpPr>
          <p:nvPr>
            <p:ph type="sldNum" sz="quarter" idx="4"/>
          </p:nvPr>
        </p:nvSpPr>
        <p:spPr/>
        <p:txBody>
          <a:bodyPr/>
          <a:lstStyle/>
          <a:p>
            <a:pPr>
              <a:defRPr/>
            </a:pPr>
            <a:fld id="{869A43B6-4A72-4A6E-B3BC-4E1A4B5DD1B6}" type="slidenum">
              <a:rPr lang="en-US" smtClean="0"/>
              <a:pPr>
                <a:defRPr/>
              </a:pPr>
              <a:t>4</a:t>
            </a:fld>
            <a:endParaRPr lang="en-US" dirty="0"/>
          </a:p>
        </p:txBody>
      </p:sp>
      <p:sp>
        <p:nvSpPr>
          <p:cNvPr id="9" name="PoljeZBesedilom 8">
            <a:extLst>
              <a:ext uri="{FF2B5EF4-FFF2-40B4-BE49-F238E27FC236}">
                <a16:creationId xmlns:a16="http://schemas.microsoft.com/office/drawing/2014/main" id="{2C6324DC-F799-7F7B-D406-8A6EE24CDB6C}"/>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4" name="Slika 3" descr="Slika, ki vsebuje besede na prostem, voda, zračna fotografija, zračno&#10;&#10;Vsebina, ustvarjena z UI, morda ni pravilna.">
            <a:extLst>
              <a:ext uri="{FF2B5EF4-FFF2-40B4-BE49-F238E27FC236}">
                <a16:creationId xmlns:a16="http://schemas.microsoft.com/office/drawing/2014/main" id="{255AAB4D-B3C5-285E-5F4A-357415E32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31882" y="2179104"/>
            <a:ext cx="4126767" cy="3095075"/>
          </a:xfrm>
          <a:prstGeom prst="rect">
            <a:avLst/>
          </a:prstGeom>
        </p:spPr>
      </p:pic>
      <p:pic>
        <p:nvPicPr>
          <p:cNvPr id="8" name="Slika 7" descr="Slika, ki vsebuje besede na prostem, stavba, nebo, arhitektura&#10;&#10;Vsebina, ustvarjena z UI, morda ni pravilna.">
            <a:extLst>
              <a:ext uri="{FF2B5EF4-FFF2-40B4-BE49-F238E27FC236}">
                <a16:creationId xmlns:a16="http://schemas.microsoft.com/office/drawing/2014/main" id="{86B4F92E-0258-8608-6668-82B4B29A0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83038" y="1922153"/>
            <a:ext cx="5320717" cy="3990538"/>
          </a:xfrm>
          <a:prstGeom prst="rect">
            <a:avLst/>
          </a:prstGeom>
        </p:spPr>
      </p:pic>
      <p:pic>
        <p:nvPicPr>
          <p:cNvPr id="11" name="Slika 10" descr="Slika, ki vsebuje besede na prostem, nebo, voda, jezero&#10;&#10;Vsebina, ustvarjena z UI, morda ni pravilna.">
            <a:extLst>
              <a:ext uri="{FF2B5EF4-FFF2-40B4-BE49-F238E27FC236}">
                <a16:creationId xmlns:a16="http://schemas.microsoft.com/office/drawing/2014/main" id="{05CEA03F-EAD8-4A18-D5D5-911D7C3743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38003" y="2144645"/>
            <a:ext cx="4126767" cy="3095075"/>
          </a:xfrm>
          <a:prstGeom prst="rect">
            <a:avLst/>
          </a:prstGeom>
        </p:spPr>
      </p:pic>
      <p:pic>
        <p:nvPicPr>
          <p:cNvPr id="3" name="Picture 2">
            <a:extLst>
              <a:ext uri="{FF2B5EF4-FFF2-40B4-BE49-F238E27FC236}">
                <a16:creationId xmlns:a16="http://schemas.microsoft.com/office/drawing/2014/main" id="{3727BE70-EDAD-4FA7-2FDC-DE5375376A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29022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C8200-16D6-61F5-6CBA-52FAB171063E}"/>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E880C5F-2D7C-E70D-C510-24379708864E}"/>
              </a:ext>
            </a:extLst>
          </p:cNvPr>
          <p:cNvSpPr>
            <a:spLocks noGrp="1"/>
          </p:cNvSpPr>
          <p:nvPr>
            <p:ph type="sldNum" sz="quarter" idx="4"/>
          </p:nvPr>
        </p:nvSpPr>
        <p:spPr/>
        <p:txBody>
          <a:bodyPr/>
          <a:lstStyle/>
          <a:p>
            <a:pPr>
              <a:defRPr/>
            </a:pPr>
            <a:fld id="{869A43B6-4A72-4A6E-B3BC-4E1A4B5DD1B6}" type="slidenum">
              <a:rPr lang="en-US" smtClean="0"/>
              <a:pPr>
                <a:defRPr/>
              </a:pPr>
              <a:t>5</a:t>
            </a:fld>
            <a:endParaRPr lang="en-US" dirty="0"/>
          </a:p>
        </p:txBody>
      </p:sp>
      <p:sp>
        <p:nvSpPr>
          <p:cNvPr id="9" name="PoljeZBesedilom 8">
            <a:extLst>
              <a:ext uri="{FF2B5EF4-FFF2-40B4-BE49-F238E27FC236}">
                <a16:creationId xmlns:a16="http://schemas.microsoft.com/office/drawing/2014/main" id="{7A8DA3A1-84D4-9E3F-4E8D-C068D9A99545}"/>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17" name="Slika 16" descr="Slika, ki vsebuje besede besedilo, na prostem, vozilo, pnevmatika&#10;&#10;Vsebina, ustvarjena z UI, morda ni pravilna.">
            <a:extLst>
              <a:ext uri="{FF2B5EF4-FFF2-40B4-BE49-F238E27FC236}">
                <a16:creationId xmlns:a16="http://schemas.microsoft.com/office/drawing/2014/main" id="{937BB456-DF2A-6209-362D-49D308FDF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47821" y="1923542"/>
            <a:ext cx="4674263" cy="3505697"/>
          </a:xfrm>
          <a:prstGeom prst="rect">
            <a:avLst/>
          </a:prstGeom>
        </p:spPr>
      </p:pic>
      <p:pic>
        <p:nvPicPr>
          <p:cNvPr id="3074" name="Picture 2" descr="Archives des TRAM - | LMIH">
            <a:extLst>
              <a:ext uri="{FF2B5EF4-FFF2-40B4-BE49-F238E27FC236}">
                <a16:creationId xmlns:a16="http://schemas.microsoft.com/office/drawing/2014/main" id="{CA031D54-A635-5807-84E6-0C5858CE9D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408" y="1628800"/>
            <a:ext cx="5794254" cy="38610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AC11C67-7589-1C33-0099-BC4925CD56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58" y="6130610"/>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39007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C1BA0-9B55-FC82-D991-CBDAAE9063A2}"/>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7AE2CEF5-8EA0-7C98-8A9D-5CFFA768DABE}"/>
              </a:ext>
            </a:extLst>
          </p:cNvPr>
          <p:cNvSpPr>
            <a:spLocks noGrp="1"/>
          </p:cNvSpPr>
          <p:nvPr>
            <p:ph type="sldNum" sz="quarter" idx="4"/>
          </p:nvPr>
        </p:nvSpPr>
        <p:spPr/>
        <p:txBody>
          <a:bodyPr/>
          <a:lstStyle/>
          <a:p>
            <a:pPr>
              <a:defRPr/>
            </a:pPr>
            <a:fld id="{869A43B6-4A72-4A6E-B3BC-4E1A4B5DD1B6}" type="slidenum">
              <a:rPr lang="en-US" smtClean="0"/>
              <a:pPr>
                <a:defRPr/>
              </a:pPr>
              <a:t>6</a:t>
            </a:fld>
            <a:endParaRPr lang="en-US" dirty="0"/>
          </a:p>
        </p:txBody>
      </p:sp>
      <p:sp>
        <p:nvSpPr>
          <p:cNvPr id="3" name="Naslov 2">
            <a:extLst>
              <a:ext uri="{FF2B5EF4-FFF2-40B4-BE49-F238E27FC236}">
                <a16:creationId xmlns:a16="http://schemas.microsoft.com/office/drawing/2014/main" id="{7C99A5F5-1DF2-8178-C441-C6C24AE51406}"/>
              </a:ext>
            </a:extLst>
          </p:cNvPr>
          <p:cNvSpPr>
            <a:spLocks noGrp="1"/>
          </p:cNvSpPr>
          <p:nvPr>
            <p:ph type="title"/>
          </p:nvPr>
        </p:nvSpPr>
        <p:spPr>
          <a:xfrm>
            <a:off x="191344" y="2036974"/>
            <a:ext cx="3744416" cy="3984314"/>
          </a:xfrm>
        </p:spPr>
        <p:txBody>
          <a:bodyPr/>
          <a:lstStyle/>
          <a:p>
            <a:pPr algn="ctr"/>
            <a:r>
              <a:rPr lang="sl-SI" sz="5400" b="1"/>
              <a:t>1. SODIŠČE EVROPSKE UNIJE</a:t>
            </a:r>
            <a:endParaRPr lang="en-GB" sz="5400" b="1" dirty="0"/>
          </a:p>
        </p:txBody>
      </p:sp>
      <p:sp>
        <p:nvSpPr>
          <p:cNvPr id="5" name="PoljeZBesedilom 4">
            <a:extLst>
              <a:ext uri="{FF2B5EF4-FFF2-40B4-BE49-F238E27FC236}">
                <a16:creationId xmlns:a16="http://schemas.microsoft.com/office/drawing/2014/main" id="{82B6265A-A9A0-5504-B39D-021A9A378F46}"/>
              </a:ext>
            </a:extLst>
          </p:cNvPr>
          <p:cNvSpPr txBox="1"/>
          <p:nvPr/>
        </p:nvSpPr>
        <p:spPr>
          <a:xfrm>
            <a:off x="0" y="0"/>
            <a:ext cx="3935760" cy="836712"/>
          </a:xfrm>
          <a:prstGeom prst="rect">
            <a:avLst/>
          </a:prstGeom>
          <a:solidFill>
            <a:srgbClr val="FF6400"/>
          </a:solidFill>
        </p:spPr>
        <p:txBody>
          <a:bodyPr wrap="square" rtlCol="0">
            <a:spAutoFit/>
          </a:bodyPr>
          <a:lstStyle/>
          <a:p>
            <a:endParaRPr lang="sl-SI"/>
          </a:p>
        </p:txBody>
      </p:sp>
      <p:pic>
        <p:nvPicPr>
          <p:cNvPr id="6" name="Slika 5" descr="Miss You Bee">
            <a:extLst>
              <a:ext uri="{FF2B5EF4-FFF2-40B4-BE49-F238E27FC236}">
                <a16:creationId xmlns:a16="http://schemas.microsoft.com/office/drawing/2014/main" id="{73E8E4F9-B9FA-2886-D2DB-9A1A680A9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049" y="4925167"/>
            <a:ext cx="1077005" cy="1077005"/>
          </a:xfrm>
          <a:prstGeom prst="rect">
            <a:avLst/>
          </a:prstGeom>
        </p:spPr>
      </p:pic>
      <p:pic>
        <p:nvPicPr>
          <p:cNvPr id="2050" name="Picture 2" descr="Court of Justice of the European Union main building and s… | Flickr">
            <a:extLst>
              <a:ext uri="{FF2B5EF4-FFF2-40B4-BE49-F238E27FC236}">
                <a16:creationId xmlns:a16="http://schemas.microsoft.com/office/drawing/2014/main" id="{E7C35F1C-225E-DF0A-C797-D81FD7D7D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3800" y="260648"/>
            <a:ext cx="4408503" cy="33063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urt of Justice of the European Union">
            <a:extLst>
              <a:ext uri="{FF2B5EF4-FFF2-40B4-BE49-F238E27FC236}">
                <a16:creationId xmlns:a16="http://schemas.microsoft.com/office/drawing/2014/main" id="{9EBE0159-BA64-1A51-C4D8-41AFE53B52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8368" y="1033889"/>
            <a:ext cx="1872208" cy="19493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uropean Court of Human Rights | infowiki.com">
            <a:extLst>
              <a:ext uri="{FF2B5EF4-FFF2-40B4-BE49-F238E27FC236}">
                <a16:creationId xmlns:a16="http://schemas.microsoft.com/office/drawing/2014/main" id="{84891F36-9228-AFD6-FA73-BF1F94033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9465" y="3847562"/>
            <a:ext cx="3233936" cy="21546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ECtHR Judgment: Greece Violates Articles 3 &amp; 5 ECHR - DPG Law">
            <a:extLst>
              <a:ext uri="{FF2B5EF4-FFF2-40B4-BE49-F238E27FC236}">
                <a16:creationId xmlns:a16="http://schemas.microsoft.com/office/drawing/2014/main" id="{EBECBDFA-B60C-104B-AC11-F3E7E5F524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1713" y="4642184"/>
            <a:ext cx="2208863" cy="8283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A36F75B-0C59-0BCB-C474-FE047F2365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564"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57428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C7EB-0F95-3352-25A7-8E8415DCA07A}"/>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195A4CB9-CAE4-2558-4A41-76B9697FA0DE}"/>
              </a:ext>
            </a:extLst>
          </p:cNvPr>
          <p:cNvSpPr>
            <a:spLocks noGrp="1"/>
          </p:cNvSpPr>
          <p:nvPr>
            <p:ph type="sldNum" sz="quarter" idx="4"/>
          </p:nvPr>
        </p:nvSpPr>
        <p:spPr/>
        <p:txBody>
          <a:bodyPr/>
          <a:lstStyle/>
          <a:p>
            <a:pPr>
              <a:defRPr/>
            </a:pPr>
            <a:fld id="{869A43B6-4A72-4A6E-B3BC-4E1A4B5DD1B6}" type="slidenum">
              <a:rPr lang="en-US" smtClean="0"/>
              <a:pPr>
                <a:defRPr/>
              </a:pPr>
              <a:t>7</a:t>
            </a:fld>
            <a:endParaRPr lang="en-US" dirty="0"/>
          </a:p>
        </p:txBody>
      </p:sp>
      <p:sp>
        <p:nvSpPr>
          <p:cNvPr id="9" name="PoljeZBesedilom 8">
            <a:extLst>
              <a:ext uri="{FF2B5EF4-FFF2-40B4-BE49-F238E27FC236}">
                <a16:creationId xmlns:a16="http://schemas.microsoft.com/office/drawing/2014/main" id="{C14FF4AF-2139-6142-CEBD-1B32CB938339}"/>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13" name="Slika 12" descr="Slika, ki vsebuje besede stavba, besedilo, na prostem, nebo&#10;&#10;Vsebina, ustvarjena z UI, morda ni pravilna.">
            <a:extLst>
              <a:ext uri="{FF2B5EF4-FFF2-40B4-BE49-F238E27FC236}">
                <a16:creationId xmlns:a16="http://schemas.microsoft.com/office/drawing/2014/main" id="{ECC46ACE-66E9-3850-7CC8-3EA83A847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6545" y="1902372"/>
            <a:ext cx="4431306" cy="3323480"/>
          </a:xfrm>
          <a:prstGeom prst="rect">
            <a:avLst/>
          </a:prstGeom>
        </p:spPr>
      </p:pic>
      <p:pic>
        <p:nvPicPr>
          <p:cNvPr id="1026" name="Picture 2" descr="Slika, ki vsebuje besede na prostem, nebo, stolp, stavba&#10;&#10;Vsebina, ustvarjena z UI, morda ni pravilna.">
            <a:extLst>
              <a:ext uri="{FF2B5EF4-FFF2-40B4-BE49-F238E27FC236}">
                <a16:creationId xmlns:a16="http://schemas.microsoft.com/office/drawing/2014/main" id="{98AD31BE-4083-FBBC-FC21-385DF42899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435563" y="1734586"/>
            <a:ext cx="4878736" cy="3659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54A578-7900-C95A-18EE-18DBF084B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216" y="928292"/>
            <a:ext cx="3179145" cy="5649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6BB6D75-06CA-67CB-DAF3-2BB665DDE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408" y="6222190"/>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4766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064ED-5141-D2B5-3C2D-28348381090B}"/>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0AEE33F-535D-F47A-6727-1C572F7165CF}"/>
              </a:ext>
            </a:extLst>
          </p:cNvPr>
          <p:cNvSpPr>
            <a:spLocks noGrp="1"/>
          </p:cNvSpPr>
          <p:nvPr>
            <p:ph type="sldNum" sz="quarter" idx="4"/>
          </p:nvPr>
        </p:nvSpPr>
        <p:spPr/>
        <p:txBody>
          <a:bodyPr/>
          <a:lstStyle/>
          <a:p>
            <a:pPr>
              <a:defRPr/>
            </a:pPr>
            <a:fld id="{869A43B6-4A72-4A6E-B3BC-4E1A4B5DD1B6}" type="slidenum">
              <a:rPr lang="en-US" smtClean="0"/>
              <a:pPr>
                <a:defRPr/>
              </a:pPr>
              <a:t>8</a:t>
            </a:fld>
            <a:endParaRPr lang="en-US" dirty="0"/>
          </a:p>
        </p:txBody>
      </p:sp>
      <p:sp>
        <p:nvSpPr>
          <p:cNvPr id="9" name="PoljeZBesedilom 8">
            <a:extLst>
              <a:ext uri="{FF2B5EF4-FFF2-40B4-BE49-F238E27FC236}">
                <a16:creationId xmlns:a16="http://schemas.microsoft.com/office/drawing/2014/main" id="{A1D4F1CD-4EEE-13DA-1C65-3692726D0B6D}"/>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2050" name="Picture 2">
            <a:extLst>
              <a:ext uri="{FF2B5EF4-FFF2-40B4-BE49-F238E27FC236}">
                <a16:creationId xmlns:a16="http://schemas.microsoft.com/office/drawing/2014/main" id="{9BD65326-867A-B41B-712A-F885A294B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978" y="1124744"/>
            <a:ext cx="2744182" cy="48765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lika, ki vsebuje besede kolo, zaprt prostor, umetnost&#10;&#10;Vsebina, ustvarjena z UI, morda ni pravilna.">
            <a:extLst>
              <a:ext uri="{FF2B5EF4-FFF2-40B4-BE49-F238E27FC236}">
                <a16:creationId xmlns:a16="http://schemas.microsoft.com/office/drawing/2014/main" id="{390777E8-2BC3-5C56-404A-64ECF00D7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915774" y="1676292"/>
            <a:ext cx="5576136" cy="4185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B73025E-30B9-042C-E366-EA92498C2A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05180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609E0-53E4-880C-B8F5-B3F23C295EDF}"/>
            </a:ext>
          </a:extLst>
        </p:cNvPr>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A313BFDE-BF55-F772-CD76-54171D5FB81B}"/>
              </a:ext>
            </a:extLst>
          </p:cNvPr>
          <p:cNvSpPr>
            <a:spLocks noGrp="1"/>
          </p:cNvSpPr>
          <p:nvPr>
            <p:ph type="sldNum" sz="quarter" idx="4"/>
          </p:nvPr>
        </p:nvSpPr>
        <p:spPr/>
        <p:txBody>
          <a:bodyPr/>
          <a:lstStyle/>
          <a:p>
            <a:pPr>
              <a:defRPr/>
            </a:pPr>
            <a:fld id="{869A43B6-4A72-4A6E-B3BC-4E1A4B5DD1B6}" type="slidenum">
              <a:rPr lang="en-US" smtClean="0"/>
              <a:pPr>
                <a:defRPr/>
              </a:pPr>
              <a:t>9</a:t>
            </a:fld>
            <a:endParaRPr lang="en-US" dirty="0"/>
          </a:p>
        </p:txBody>
      </p:sp>
      <p:sp>
        <p:nvSpPr>
          <p:cNvPr id="9" name="PoljeZBesedilom 8">
            <a:extLst>
              <a:ext uri="{FF2B5EF4-FFF2-40B4-BE49-F238E27FC236}">
                <a16:creationId xmlns:a16="http://schemas.microsoft.com/office/drawing/2014/main" id="{9B959D91-D497-D7BB-0F5C-0CB5224C175A}"/>
              </a:ext>
            </a:extLst>
          </p:cNvPr>
          <p:cNvSpPr txBox="1"/>
          <p:nvPr/>
        </p:nvSpPr>
        <p:spPr>
          <a:xfrm>
            <a:off x="0" y="416"/>
            <a:ext cx="8976320" cy="836712"/>
          </a:xfrm>
          <a:prstGeom prst="rect">
            <a:avLst/>
          </a:prstGeom>
          <a:solidFill>
            <a:srgbClr val="FF6400"/>
          </a:solidFill>
        </p:spPr>
        <p:txBody>
          <a:bodyPr wrap="square" rtlCol="0">
            <a:spAutoFit/>
          </a:bodyPr>
          <a:lstStyle/>
          <a:p>
            <a:endParaRPr lang="sl-SI"/>
          </a:p>
        </p:txBody>
      </p:sp>
      <p:pic>
        <p:nvPicPr>
          <p:cNvPr id="21" name="Slika 20" descr="Slika, ki vsebuje besede zaprt prostor, pohištvo, prehod, kongresni center&#10;&#10;Vsebina, ustvarjena z UI, morda ni pravilna.">
            <a:extLst>
              <a:ext uri="{FF2B5EF4-FFF2-40B4-BE49-F238E27FC236}">
                <a16:creationId xmlns:a16="http://schemas.microsoft.com/office/drawing/2014/main" id="{12A67F04-63EC-0564-8A3B-B505DF7F6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1095449"/>
            <a:ext cx="3771188" cy="5028251"/>
          </a:xfrm>
          <a:prstGeom prst="rect">
            <a:avLst/>
          </a:prstGeom>
        </p:spPr>
      </p:pic>
      <p:pic>
        <p:nvPicPr>
          <p:cNvPr id="23" name="Slika 22" descr="Slika, ki vsebuje besede zaprt prostor, stol, pohištvo, avditorij&#10;&#10;Vsebina, ustvarjena z UI, morda ni pravilna.">
            <a:extLst>
              <a:ext uri="{FF2B5EF4-FFF2-40B4-BE49-F238E27FC236}">
                <a16:creationId xmlns:a16="http://schemas.microsoft.com/office/drawing/2014/main" id="{5B2DC4E8-BF82-DAF4-F7DB-6DC91FA34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984" y="1095449"/>
            <a:ext cx="4176464" cy="5568619"/>
          </a:xfrm>
          <a:prstGeom prst="rect">
            <a:avLst/>
          </a:prstGeom>
        </p:spPr>
      </p:pic>
      <p:pic>
        <p:nvPicPr>
          <p:cNvPr id="3" name="Picture 2">
            <a:extLst>
              <a:ext uri="{FF2B5EF4-FFF2-40B4-BE49-F238E27FC236}">
                <a16:creationId xmlns:a16="http://schemas.microsoft.com/office/drawing/2014/main" id="{5B2E2542-31C9-EEA0-5A2C-D5A821A707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408" y="6157743"/>
            <a:ext cx="831060" cy="4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618185"/>
      </p:ext>
    </p:extLst>
  </p:cSld>
  <p:clrMapOvr>
    <a:masterClrMapping/>
  </p:clrMapOvr>
  <p:transition spd="slow">
    <p:fade/>
  </p:transition>
</p:sld>
</file>

<file path=ppt/theme/theme1.xml><?xml version="1.0" encoding="utf-8"?>
<a:theme xmlns:a="http://schemas.openxmlformats.org/drawingml/2006/main" name="UM.SI">
  <a:themeElements>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F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dstavitev1.potx" id="{413D6AB1-38E4-412F-BB5A-E55F6F250C5A}" vid="{A0DA996E-04AF-4957-B086-315EBC4076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2C4EEDD138DC04CBBA86DB435AF61FF" ma:contentTypeVersion="14" ma:contentTypeDescription="Ustvari nov dokument." ma:contentTypeScope="" ma:versionID="dae9003bc19747cd9dcc1c1954dbe8cc">
  <xsd:schema xmlns:xsd="http://www.w3.org/2001/XMLSchema" xmlns:xs="http://www.w3.org/2001/XMLSchema" xmlns:p="http://schemas.microsoft.com/office/2006/metadata/properties" xmlns:ns2="2d2b5475-92d6-4903-96bd-6d0c39f321b6" xmlns:ns3="4677a0a8-657d-4ceb-8d0d-ce5f19f718de" targetNamespace="http://schemas.microsoft.com/office/2006/metadata/properties" ma:root="true" ma:fieldsID="2f5dea4e805fcfa0264574b1d48c1b5a" ns2:_="" ns3:_="">
    <xsd:import namespace="2d2b5475-92d6-4903-96bd-6d0c39f321b6"/>
    <xsd:import namespace="4677a0a8-657d-4ceb-8d0d-ce5f19f718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b5475-92d6-4903-96bd-6d0c39f32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Oznake slike" ma:readOnly="false" ma:fieldId="{5cf76f15-5ced-4ddc-b409-7134ff3c332f}" ma:taxonomyMulti="true" ma:sspId="314c371a-e1e1-4790-b7b3-e586cefac30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77a0a8-657d-4ceb-8d0d-ce5f19f718de" elementFormDefault="qualified">
    <xsd:import namespace="http://schemas.microsoft.com/office/2006/documentManagement/types"/>
    <xsd:import namespace="http://schemas.microsoft.com/office/infopath/2007/PartnerControls"/>
    <xsd:element name="SharedWithUsers" ma:index="12"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V skupni rabi s podrobnostmi" ma:internalName="SharedWithDetails" ma:readOnly="true">
      <xsd:simpleType>
        <xsd:restriction base="dms:Note">
          <xsd:maxLength value="255"/>
        </xsd:restriction>
      </xsd:simpleType>
    </xsd:element>
    <xsd:element name="TaxCatchAll" ma:index="16" nillable="true" ma:displayName="Taxonomy Catch All Column" ma:hidden="true" ma:list="{5808494d-5242-4bb8-8b5d-47a4b9495143}" ma:internalName="TaxCatchAll" ma:showField="CatchAllData" ma:web="4677a0a8-657d-4ceb-8d0d-ce5f19f718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77a0a8-657d-4ceb-8d0d-ce5f19f718de" xsi:nil="true"/>
    <lcf76f155ced4ddcb4097134ff3c332f xmlns="2d2b5475-92d6-4903-96bd-6d0c39f321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B2E7636-7E06-47ED-AA38-5A4BCED937A9}"/>
</file>

<file path=customXml/itemProps2.xml><?xml version="1.0" encoding="utf-8"?>
<ds:datastoreItem xmlns:ds="http://schemas.openxmlformats.org/officeDocument/2006/customXml" ds:itemID="{BC96AB59-04EF-4827-B82A-A29E9A99E44C}">
  <ds:schemaRefs>
    <ds:schemaRef ds:uri="http://schemas.microsoft.com/sharepoint/v3/contenttype/forms"/>
  </ds:schemaRefs>
</ds:datastoreItem>
</file>

<file path=customXml/itemProps3.xml><?xml version="1.0" encoding="utf-8"?>
<ds:datastoreItem xmlns:ds="http://schemas.openxmlformats.org/officeDocument/2006/customXml" ds:itemID="{BE4D39D2-AE85-4557-BAAB-3E26E7115052}">
  <ds:schemaRefs>
    <ds:schemaRef ds:uri="http://purl.org/dc/terms/"/>
    <ds:schemaRef ds:uri="http://schemas.microsoft.com/office/2006/documentManagement/types"/>
    <ds:schemaRef ds:uri="http://schemas.openxmlformats.org/package/2006/metadata/core-properties"/>
    <ds:schemaRef ds:uri="http://purl.org/dc/dcmitype/"/>
    <ds:schemaRef ds:uri="562ce78b-bcab-4299-ba08-dbf313c1548b"/>
    <ds:schemaRef ds:uri="86c6268a-1982-4a01-bab8-aea47768f942"/>
    <ds:schemaRef ds:uri="http://purl.org/dc/elements/1.1/"/>
    <ds:schemaRef ds:uri="http://www.w3.org/XML/1998/namespace"/>
    <ds:schemaRef ds:uri="http://schemas.microsoft.com/office/infopath/2007/PartnerControls"/>
    <ds:schemaRef ds:uri="http://schemas.microsoft.com/office/2006/metadata/properties"/>
    <ds:schemaRef ds:uri="4677a0a8-657d-4ceb-8d0d-ce5f19f718de"/>
    <ds:schemaRef ds:uri="2d2b5475-92d6-4903-96bd-6d0c39f321b6"/>
  </ds:schemaRefs>
</ds:datastoreItem>
</file>

<file path=docProps/app.xml><?xml version="1.0" encoding="utf-8"?>
<Properties xmlns="http://schemas.openxmlformats.org/officeDocument/2006/extended-properties" xmlns:vt="http://schemas.openxmlformats.org/officeDocument/2006/docPropsVTypes">
  <Template>PPT ENR v šolah 2024</Template>
  <TotalTime>741</TotalTime>
  <Words>101</Words>
  <Application>Microsoft Office PowerPoint</Application>
  <PresentationFormat>Širokozaslonsko</PresentationFormat>
  <Paragraphs>53</Paragraphs>
  <Slides>19</Slides>
  <Notes>18</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19</vt:i4>
      </vt:variant>
    </vt:vector>
  </HeadingPairs>
  <TitlesOfParts>
    <vt:vector size="27" baseType="lpstr">
      <vt:lpstr>Aptos</vt:lpstr>
      <vt:lpstr>Arial</vt:lpstr>
      <vt:lpstr>Calibri</vt:lpstr>
      <vt:lpstr>Libre Franklin</vt:lpstr>
      <vt:lpstr>Symbol</vt:lpstr>
      <vt:lpstr>Tahoma</vt:lpstr>
      <vt:lpstr>Wingdings</vt:lpstr>
      <vt:lpstr>UM.SI</vt:lpstr>
      <vt:lpstr>PowerPointova predstavitev</vt:lpstr>
      <vt:lpstr>POTEK IN CILJI PREDAVANJA</vt:lpstr>
      <vt:lpstr>LUKSEMBURG</vt:lpstr>
      <vt:lpstr>PowerPointova predstavitev</vt:lpstr>
      <vt:lpstr>PowerPointova predstavitev</vt:lpstr>
      <vt:lpstr>1. SODIŠČE EVROPSKE UNIJE</vt:lpstr>
      <vt:lpstr>PowerPointova predstavitev</vt:lpstr>
      <vt:lpstr>PowerPointova predstavitev</vt:lpstr>
      <vt:lpstr>PowerPointova predstavitev</vt:lpstr>
      <vt:lpstr>SLOVENSKI SODNIKI IN GENERALNI PRAVOBRANILCI</vt:lpstr>
      <vt:lpstr>SODNA STATISTIKA</vt:lpstr>
      <vt:lpstr>PowerPointova predstavitev</vt:lpstr>
      <vt:lpstr>PowerPointova predstavitev</vt:lpstr>
      <vt:lpstr>2. SODNA PRAKSA SEU</vt:lpstr>
      <vt:lpstr>IZGUBA UŽITKA NA DOPUSTU</vt:lpstr>
      <vt:lpstr>ŠTIPENDIRANJE ŠTUDIJA V TUJINI</vt:lpstr>
      <vt:lpstr>DRUGI AKTUALNI SODNI PRIMERI</vt:lpstr>
      <vt:lpstr>VPRAŠANJA</vt:lpstr>
      <vt:lpstr>HVALA ZA POZORNOST!  ziva.suta@um.si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Živa Šuta</dc:creator>
  <cp:lastModifiedBy>Živa Šuta</cp:lastModifiedBy>
  <cp:revision>290</cp:revision>
  <dcterms:created xsi:type="dcterms:W3CDTF">2024-09-05T11:26:39Z</dcterms:created>
  <dcterms:modified xsi:type="dcterms:W3CDTF">2025-11-11T08:01:45Z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0x010100F2C4EEDD138DC04CBBA86DB435AF61FF</vt:lpwstr>
  </property>
  <property fmtid="{D5CDD505-2E9C-101B-9397-08002B2CF9AE}" pid="3" name="_dlc_DocIdItemGuid">
    <vt:lpwstr>522049ae-d730-47e7-82a8-6874d7845f03</vt:lpwstr>
  </property>
  <property fmtid="{D5CDD505-2E9C-101B-9397-08002B2CF9AE}" pid="4" name="MediaServiceImageTags">
    <vt:lpwstr/>
  </property>
</Properties>
</file>