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256" r:id="rId3"/>
    <p:sldId id="267" r:id="rId4"/>
    <p:sldId id="268" r:id="rId5"/>
    <p:sldId id="269" r:id="rId6"/>
    <p:sldId id="270" r:id="rId7"/>
    <p:sldId id="260" r:id="rId8"/>
    <p:sldId id="261" r:id="rId9"/>
    <p:sldId id="262" r:id="rId10"/>
    <p:sldId id="259" r:id="rId11"/>
    <p:sldId id="257" r:id="rId12"/>
    <p:sldId id="258" r:id="rId13"/>
    <p:sldId id="263" r:id="rId14"/>
    <p:sldId id="264" r:id="rId15"/>
    <p:sldId id="266" r:id="rId16"/>
    <p:sldId id="273" r:id="rId17"/>
    <p:sldId id="271" r:id="rId18"/>
    <p:sldId id="272" r:id="rId19"/>
    <p:sldId id="274" r:id="rId20"/>
    <p:sldId id="275" r:id="rId21"/>
    <p:sldId id="276" r:id="rId22"/>
    <p:sldId id="277" r:id="rId23"/>
    <p:sldId id="278" r:id="rId2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dsek brez naslova" id="{833C79E9-C1A7-4E7C-AB38-13463F89287C}">
          <p14:sldIdLst>
            <p14:sldId id="265"/>
            <p14:sldId id="256"/>
            <p14:sldId id="267"/>
            <p14:sldId id="268"/>
            <p14:sldId id="269"/>
            <p14:sldId id="270"/>
            <p14:sldId id="260"/>
            <p14:sldId id="261"/>
            <p14:sldId id="262"/>
            <p14:sldId id="259"/>
            <p14:sldId id="257"/>
            <p14:sldId id="258"/>
            <p14:sldId id="263"/>
            <p14:sldId id="264"/>
            <p14:sldId id="266"/>
            <p14:sldId id="273"/>
            <p14:sldId id="271"/>
            <p14:sldId id="272"/>
            <p14:sldId id="27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EA9C5-C5F3-4312-A2E1-579634F6D940}" v="49" dt="2025-12-18T07:55:36.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20" d="100"/>
          <a:sy n="120" d="100"/>
        </p:scale>
        <p:origin x="12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ko Lobnikar" userId="47569ad8-097a-451d-ba60-f972c898e046" providerId="ADAL" clId="{DA5B10C1-0B77-4A60-A13F-504BB39ED5FA}"/>
    <pc:docChg chg="undo custSel addSld modSld sldOrd addSection modSection">
      <pc:chgData name="Branko Lobnikar" userId="47569ad8-097a-451d-ba60-f972c898e046" providerId="ADAL" clId="{DA5B10C1-0B77-4A60-A13F-504BB39ED5FA}" dt="2025-12-18T07:57:37.698" v="2449" actId="1036"/>
      <pc:docMkLst>
        <pc:docMk/>
      </pc:docMkLst>
      <pc:sldChg chg="addSp delSp modSp mod ord setBg modClrScheme chgLayout">
        <pc:chgData name="Branko Lobnikar" userId="47569ad8-097a-451d-ba60-f972c898e046" providerId="ADAL" clId="{DA5B10C1-0B77-4A60-A13F-504BB39ED5FA}" dt="2025-12-18T06:17:24.764" v="1365" actId="6549"/>
        <pc:sldMkLst>
          <pc:docMk/>
          <pc:sldMk cId="3131616195" sldId="256"/>
        </pc:sldMkLst>
        <pc:spChg chg="add mod ord">
          <ac:chgData name="Branko Lobnikar" userId="47569ad8-097a-451d-ba60-f972c898e046" providerId="ADAL" clId="{DA5B10C1-0B77-4A60-A13F-504BB39ED5FA}" dt="2025-12-18T06:03:46.217" v="1362" actId="26606"/>
          <ac:spMkLst>
            <pc:docMk/>
            <pc:sldMk cId="3131616195" sldId="256"/>
            <ac:spMk id="5" creationId="{B0B03576-938B-3F88-B176-A88D368A335C}"/>
          </ac:spMkLst>
        </pc:spChg>
        <pc:spChg chg="add mod ord">
          <ac:chgData name="Branko Lobnikar" userId="47569ad8-097a-451d-ba60-f972c898e046" providerId="ADAL" clId="{DA5B10C1-0B77-4A60-A13F-504BB39ED5FA}" dt="2025-12-18T06:17:24.764" v="1365" actId="6549"/>
          <ac:spMkLst>
            <pc:docMk/>
            <pc:sldMk cId="3131616195" sldId="256"/>
            <ac:spMk id="6" creationId="{56EC79B7-5159-2155-440E-786C5FA0DFF6}"/>
          </ac:spMkLst>
        </pc:spChg>
        <pc:spChg chg="add">
          <ac:chgData name="Branko Lobnikar" userId="47569ad8-097a-451d-ba60-f972c898e046" providerId="ADAL" clId="{DA5B10C1-0B77-4A60-A13F-504BB39ED5FA}" dt="2025-12-18T06:03:46.217" v="1362" actId="26606"/>
          <ac:spMkLst>
            <pc:docMk/>
            <pc:sldMk cId="3131616195" sldId="256"/>
            <ac:spMk id="11" creationId="{09588DA8-065E-4F6F-8EFD-43104AB2E0CF}"/>
          </ac:spMkLst>
        </pc:spChg>
        <pc:spChg chg="add">
          <ac:chgData name="Branko Lobnikar" userId="47569ad8-097a-451d-ba60-f972c898e046" providerId="ADAL" clId="{DA5B10C1-0B77-4A60-A13F-504BB39ED5FA}" dt="2025-12-18T06:03:46.217" v="1362" actId="26606"/>
          <ac:spMkLst>
            <pc:docMk/>
            <pc:sldMk cId="3131616195" sldId="256"/>
            <ac:spMk id="13" creationId="{C4285719-470E-454C-AF62-8323075F1F5B}"/>
          </ac:spMkLst>
        </pc:spChg>
        <pc:spChg chg="add">
          <ac:chgData name="Branko Lobnikar" userId="47569ad8-097a-451d-ba60-f972c898e046" providerId="ADAL" clId="{DA5B10C1-0B77-4A60-A13F-504BB39ED5FA}" dt="2025-12-18T06:03:46.217" v="1362" actId="26606"/>
          <ac:spMkLst>
            <pc:docMk/>
            <pc:sldMk cId="3131616195" sldId="256"/>
            <ac:spMk id="15" creationId="{CD9FE4EF-C4D8-49A0-B2FF-81D8DB7D8A24}"/>
          </ac:spMkLst>
        </pc:spChg>
        <pc:spChg chg="add">
          <ac:chgData name="Branko Lobnikar" userId="47569ad8-097a-451d-ba60-f972c898e046" providerId="ADAL" clId="{DA5B10C1-0B77-4A60-A13F-504BB39ED5FA}" dt="2025-12-18T06:03:46.217" v="1362" actId="26606"/>
          <ac:spMkLst>
            <pc:docMk/>
            <pc:sldMk cId="3131616195" sldId="256"/>
            <ac:spMk id="17" creationId="{4300840D-0A0B-4512-BACA-B439D5B9C57C}"/>
          </ac:spMkLst>
        </pc:spChg>
        <pc:spChg chg="add">
          <ac:chgData name="Branko Lobnikar" userId="47569ad8-097a-451d-ba60-f972c898e046" providerId="ADAL" clId="{DA5B10C1-0B77-4A60-A13F-504BB39ED5FA}" dt="2025-12-18T06:03:46.217" v="1362" actId="26606"/>
          <ac:spMkLst>
            <pc:docMk/>
            <pc:sldMk cId="3131616195" sldId="256"/>
            <ac:spMk id="19" creationId="{D2B78728-A580-49A7-84F9-6EF6F583ADE0}"/>
          </ac:spMkLst>
        </pc:spChg>
        <pc:spChg chg="add">
          <ac:chgData name="Branko Lobnikar" userId="47569ad8-097a-451d-ba60-f972c898e046" providerId="ADAL" clId="{DA5B10C1-0B77-4A60-A13F-504BB39ED5FA}" dt="2025-12-18T06:03:46.217" v="1362" actId="26606"/>
          <ac:spMkLst>
            <pc:docMk/>
            <pc:sldMk cId="3131616195" sldId="256"/>
            <ac:spMk id="21" creationId="{38FAA1A1-D861-433F-88FA-1E9D6FD31D11}"/>
          </ac:spMkLst>
        </pc:spChg>
        <pc:spChg chg="add">
          <ac:chgData name="Branko Lobnikar" userId="47569ad8-097a-451d-ba60-f972c898e046" providerId="ADAL" clId="{DA5B10C1-0B77-4A60-A13F-504BB39ED5FA}" dt="2025-12-18T06:03:46.217" v="1362" actId="26606"/>
          <ac:spMkLst>
            <pc:docMk/>
            <pc:sldMk cId="3131616195" sldId="256"/>
            <ac:spMk id="23" creationId="{8D71EDA1-87BF-4D5D-AB79-F346FD19278A}"/>
          </ac:spMkLst>
        </pc:spChg>
      </pc:sldChg>
      <pc:sldChg chg="addSp modSp mod modClrScheme chgLayout">
        <pc:chgData name="Branko Lobnikar" userId="47569ad8-097a-451d-ba60-f972c898e046" providerId="ADAL" clId="{DA5B10C1-0B77-4A60-A13F-504BB39ED5FA}" dt="2025-12-18T07:15:02.390" v="1694" actId="122"/>
        <pc:sldMkLst>
          <pc:docMk/>
          <pc:sldMk cId="2311243402" sldId="257"/>
        </pc:sldMkLst>
        <pc:spChg chg="add mod">
          <ac:chgData name="Branko Lobnikar" userId="47569ad8-097a-451d-ba60-f972c898e046" providerId="ADAL" clId="{DA5B10C1-0B77-4A60-A13F-504BB39ED5FA}" dt="2025-12-18T07:14:48.442" v="1691" actId="1076"/>
          <ac:spMkLst>
            <pc:docMk/>
            <pc:sldMk cId="2311243402" sldId="257"/>
            <ac:spMk id="2" creationId="{E5F37085-769F-1F8A-CCFB-354B1D4760E9}"/>
          </ac:spMkLst>
        </pc:spChg>
        <pc:spChg chg="add mod ord">
          <ac:chgData name="Branko Lobnikar" userId="47569ad8-097a-451d-ba60-f972c898e046" providerId="ADAL" clId="{DA5B10C1-0B77-4A60-A13F-504BB39ED5FA}" dt="2025-12-18T07:15:02.390" v="1694" actId="122"/>
          <ac:spMkLst>
            <pc:docMk/>
            <pc:sldMk cId="2311243402" sldId="257"/>
            <ac:spMk id="8" creationId="{FC8F87B9-EA4F-1A7B-0A8D-38DACB54C369}"/>
          </ac:spMkLst>
        </pc:spChg>
        <pc:spChg chg="add">
          <ac:chgData name="Branko Lobnikar" userId="47569ad8-097a-451d-ba60-f972c898e046" providerId="ADAL" clId="{DA5B10C1-0B77-4A60-A13F-504BB39ED5FA}" dt="2025-12-16T15:54:38.296" v="209" actId="26606"/>
          <ac:spMkLst>
            <pc:docMk/>
            <pc:sldMk cId="2311243402" sldId="257"/>
            <ac:spMk id="13" creationId="{D12DDE76-C203-4047-9998-63900085B5E8}"/>
          </ac:spMkLst>
        </pc:spChg>
        <pc:picChg chg="mod ord">
          <ac:chgData name="Branko Lobnikar" userId="47569ad8-097a-451d-ba60-f972c898e046" providerId="ADAL" clId="{DA5B10C1-0B77-4A60-A13F-504BB39ED5FA}" dt="2025-12-16T15:55:31.899" v="219" actId="14100"/>
          <ac:picMkLst>
            <pc:docMk/>
            <pc:sldMk cId="2311243402" sldId="257"/>
            <ac:picMk id="5" creationId="{D7490AF2-62FE-A9FF-36F0-B8706DA961A1}"/>
          </ac:picMkLst>
        </pc:picChg>
      </pc:sldChg>
      <pc:sldChg chg="addSp modSp mod modClrScheme chgLayout">
        <pc:chgData name="Branko Lobnikar" userId="47569ad8-097a-451d-ba60-f972c898e046" providerId="ADAL" clId="{DA5B10C1-0B77-4A60-A13F-504BB39ED5FA}" dt="2025-12-18T07:18:34.715" v="1875" actId="1035"/>
        <pc:sldMkLst>
          <pc:docMk/>
          <pc:sldMk cId="1216101352" sldId="258"/>
        </pc:sldMkLst>
        <pc:spChg chg="add mod">
          <ac:chgData name="Branko Lobnikar" userId="47569ad8-097a-451d-ba60-f972c898e046" providerId="ADAL" clId="{DA5B10C1-0B77-4A60-A13F-504BB39ED5FA}" dt="2025-12-18T07:18:34.715" v="1875" actId="1035"/>
          <ac:spMkLst>
            <pc:docMk/>
            <pc:sldMk cId="1216101352" sldId="258"/>
            <ac:spMk id="2" creationId="{7ECDBAD8-A43D-39B2-3E70-099B5EB602DB}"/>
          </ac:spMkLst>
        </pc:spChg>
        <pc:spChg chg="add mod ord">
          <ac:chgData name="Branko Lobnikar" userId="47569ad8-097a-451d-ba60-f972c898e046" providerId="ADAL" clId="{DA5B10C1-0B77-4A60-A13F-504BB39ED5FA}" dt="2025-12-16T16:24:13.435" v="325" actId="20577"/>
          <ac:spMkLst>
            <pc:docMk/>
            <pc:sldMk cId="1216101352" sldId="258"/>
            <ac:spMk id="6" creationId="{8FA9BEB7-2CCB-767A-E69E-DB0A0B5CE4F0}"/>
          </ac:spMkLst>
        </pc:spChg>
        <pc:spChg chg="add">
          <ac:chgData name="Branko Lobnikar" userId="47569ad8-097a-451d-ba60-f972c898e046" providerId="ADAL" clId="{DA5B10C1-0B77-4A60-A13F-504BB39ED5FA}" dt="2025-12-16T15:57:14.553" v="258" actId="26606"/>
          <ac:spMkLst>
            <pc:docMk/>
            <pc:sldMk cId="1216101352" sldId="258"/>
            <ac:spMk id="11" creationId="{D12DDE76-C203-4047-9998-63900085B5E8}"/>
          </ac:spMkLst>
        </pc:spChg>
        <pc:picChg chg="mod ord">
          <ac:chgData name="Branko Lobnikar" userId="47569ad8-097a-451d-ba60-f972c898e046" providerId="ADAL" clId="{DA5B10C1-0B77-4A60-A13F-504BB39ED5FA}" dt="2025-12-16T15:57:29.315" v="261" actId="14100"/>
          <ac:picMkLst>
            <pc:docMk/>
            <pc:sldMk cId="1216101352" sldId="258"/>
            <ac:picMk id="5" creationId="{7B50F93D-DD26-CFE1-87DD-A955DEF7C154}"/>
          </ac:picMkLst>
        </pc:picChg>
      </pc:sldChg>
      <pc:sldChg chg="addSp delSp modSp new mod setBg modClrScheme chgLayout">
        <pc:chgData name="Branko Lobnikar" userId="47569ad8-097a-451d-ba60-f972c898e046" providerId="ADAL" clId="{DA5B10C1-0B77-4A60-A13F-504BB39ED5FA}" dt="2025-12-17T08:32:52.659" v="799" actId="26606"/>
        <pc:sldMkLst>
          <pc:docMk/>
          <pc:sldMk cId="1568422740" sldId="259"/>
        </pc:sldMkLst>
        <pc:spChg chg="add mod ord">
          <ac:chgData name="Branko Lobnikar" userId="47569ad8-097a-451d-ba60-f972c898e046" providerId="ADAL" clId="{DA5B10C1-0B77-4A60-A13F-504BB39ED5FA}" dt="2025-12-17T08:32:52.659" v="799" actId="26606"/>
          <ac:spMkLst>
            <pc:docMk/>
            <pc:sldMk cId="1568422740" sldId="259"/>
            <ac:spMk id="4" creationId="{05191D5A-B4C9-857B-3D4A-952CD79CF252}"/>
          </ac:spMkLst>
        </pc:spChg>
        <pc:spChg chg="add mod ord">
          <ac:chgData name="Branko Lobnikar" userId="47569ad8-097a-451d-ba60-f972c898e046" providerId="ADAL" clId="{DA5B10C1-0B77-4A60-A13F-504BB39ED5FA}" dt="2025-12-17T08:32:52.659" v="799" actId="26606"/>
          <ac:spMkLst>
            <pc:docMk/>
            <pc:sldMk cId="1568422740" sldId="259"/>
            <ac:spMk id="5" creationId="{B0D3042C-C6BA-C474-4512-918DF2C5C37B}"/>
          </ac:spMkLst>
        </pc:spChg>
        <pc:spChg chg="add">
          <ac:chgData name="Branko Lobnikar" userId="47569ad8-097a-451d-ba60-f972c898e046" providerId="ADAL" clId="{DA5B10C1-0B77-4A60-A13F-504BB39ED5FA}" dt="2025-12-17T08:32:52.659" v="799" actId="26606"/>
          <ac:spMkLst>
            <pc:docMk/>
            <pc:sldMk cId="1568422740" sldId="259"/>
            <ac:spMk id="10" creationId="{8C790BE2-4E4F-4AAF-81A2-4A6F4885EBE6}"/>
          </ac:spMkLst>
        </pc:spChg>
        <pc:spChg chg="add">
          <ac:chgData name="Branko Lobnikar" userId="47569ad8-097a-451d-ba60-f972c898e046" providerId="ADAL" clId="{DA5B10C1-0B77-4A60-A13F-504BB39ED5FA}" dt="2025-12-17T08:32:52.659" v="799" actId="26606"/>
          <ac:spMkLst>
            <pc:docMk/>
            <pc:sldMk cId="1568422740" sldId="259"/>
            <ac:spMk id="12" creationId="{D28B54C3-B57B-472A-B96E-1FCB67093DC2}"/>
          </ac:spMkLst>
        </pc:spChg>
        <pc:spChg chg="add">
          <ac:chgData name="Branko Lobnikar" userId="47569ad8-097a-451d-ba60-f972c898e046" providerId="ADAL" clId="{DA5B10C1-0B77-4A60-A13F-504BB39ED5FA}" dt="2025-12-17T08:32:52.659" v="799" actId="26606"/>
          <ac:spMkLst>
            <pc:docMk/>
            <pc:sldMk cId="1568422740" sldId="259"/>
            <ac:spMk id="14" creationId="{7DB3C429-F8DA-49B9-AF84-21996FCF78B5}"/>
          </ac:spMkLst>
        </pc:spChg>
        <pc:spChg chg="add">
          <ac:chgData name="Branko Lobnikar" userId="47569ad8-097a-451d-ba60-f972c898e046" providerId="ADAL" clId="{DA5B10C1-0B77-4A60-A13F-504BB39ED5FA}" dt="2025-12-17T08:32:52.659" v="799" actId="26606"/>
          <ac:spMkLst>
            <pc:docMk/>
            <pc:sldMk cId="1568422740" sldId="259"/>
            <ac:spMk id="16" creationId="{E12088DD-B1AD-40E0-8B86-1D87A2CCD9BE}"/>
          </ac:spMkLst>
        </pc:spChg>
        <pc:spChg chg="add">
          <ac:chgData name="Branko Lobnikar" userId="47569ad8-097a-451d-ba60-f972c898e046" providerId="ADAL" clId="{DA5B10C1-0B77-4A60-A13F-504BB39ED5FA}" dt="2025-12-17T08:32:52.659" v="799" actId="26606"/>
          <ac:spMkLst>
            <pc:docMk/>
            <pc:sldMk cId="1568422740" sldId="259"/>
            <ac:spMk id="18" creationId="{C4C9F2B0-1044-46EB-8AEB-C3BFFDE6C2CC}"/>
          </ac:spMkLst>
        </pc:spChg>
        <pc:spChg chg="add">
          <ac:chgData name="Branko Lobnikar" userId="47569ad8-097a-451d-ba60-f972c898e046" providerId="ADAL" clId="{DA5B10C1-0B77-4A60-A13F-504BB39ED5FA}" dt="2025-12-17T08:32:52.659" v="799" actId="26606"/>
          <ac:spMkLst>
            <pc:docMk/>
            <pc:sldMk cId="1568422740" sldId="259"/>
            <ac:spMk id="20" creationId="{0C395952-4E26-45A2-8756-2ADFD6E53C6E}"/>
          </ac:spMkLst>
        </pc:spChg>
        <pc:spChg chg="add">
          <ac:chgData name="Branko Lobnikar" userId="47569ad8-097a-451d-ba60-f972c898e046" providerId="ADAL" clId="{DA5B10C1-0B77-4A60-A13F-504BB39ED5FA}" dt="2025-12-17T08:32:52.659" v="799" actId="26606"/>
          <ac:spMkLst>
            <pc:docMk/>
            <pc:sldMk cId="1568422740" sldId="259"/>
            <ac:spMk id="22" creationId="{4734BADF-9461-4621-B112-2D7BABEA7DD0}"/>
          </ac:spMkLst>
        </pc:spChg>
      </pc:sldChg>
      <pc:sldChg chg="addSp delSp modSp new mod setBg modClrScheme chgLayout">
        <pc:chgData name="Branko Lobnikar" userId="47569ad8-097a-451d-ba60-f972c898e046" providerId="ADAL" clId="{DA5B10C1-0B77-4A60-A13F-504BB39ED5FA}" dt="2025-12-17T08:32:48.745" v="798" actId="26606"/>
        <pc:sldMkLst>
          <pc:docMk/>
          <pc:sldMk cId="3628132403" sldId="260"/>
        </pc:sldMkLst>
        <pc:spChg chg="add mod ord">
          <ac:chgData name="Branko Lobnikar" userId="47569ad8-097a-451d-ba60-f972c898e046" providerId="ADAL" clId="{DA5B10C1-0B77-4A60-A13F-504BB39ED5FA}" dt="2025-12-17T08:32:48.745" v="798" actId="26606"/>
          <ac:spMkLst>
            <pc:docMk/>
            <pc:sldMk cId="3628132403" sldId="260"/>
            <ac:spMk id="4" creationId="{7A4D8EA1-A8F5-395E-AF50-E7BB2D9241CE}"/>
          </ac:spMkLst>
        </pc:spChg>
        <pc:spChg chg="add mod ord">
          <ac:chgData name="Branko Lobnikar" userId="47569ad8-097a-451d-ba60-f972c898e046" providerId="ADAL" clId="{DA5B10C1-0B77-4A60-A13F-504BB39ED5FA}" dt="2025-12-17T08:32:48.745" v="798" actId="26606"/>
          <ac:spMkLst>
            <pc:docMk/>
            <pc:sldMk cId="3628132403" sldId="260"/>
            <ac:spMk id="5" creationId="{0194063C-2706-DFA3-E3C7-7EE376994996}"/>
          </ac:spMkLst>
        </pc:spChg>
        <pc:spChg chg="add">
          <ac:chgData name="Branko Lobnikar" userId="47569ad8-097a-451d-ba60-f972c898e046" providerId="ADAL" clId="{DA5B10C1-0B77-4A60-A13F-504BB39ED5FA}" dt="2025-12-17T08:32:48.745" v="798" actId="26606"/>
          <ac:spMkLst>
            <pc:docMk/>
            <pc:sldMk cId="3628132403" sldId="260"/>
            <ac:spMk id="10" creationId="{8C790BE2-4E4F-4AAF-81A2-4A6F4885EBE6}"/>
          </ac:spMkLst>
        </pc:spChg>
        <pc:spChg chg="add">
          <ac:chgData name="Branko Lobnikar" userId="47569ad8-097a-451d-ba60-f972c898e046" providerId="ADAL" clId="{DA5B10C1-0B77-4A60-A13F-504BB39ED5FA}" dt="2025-12-17T08:32:48.745" v="798" actId="26606"/>
          <ac:spMkLst>
            <pc:docMk/>
            <pc:sldMk cId="3628132403" sldId="260"/>
            <ac:spMk id="12" creationId="{D28B54C3-B57B-472A-B96E-1FCB67093DC2}"/>
          </ac:spMkLst>
        </pc:spChg>
        <pc:spChg chg="add">
          <ac:chgData name="Branko Lobnikar" userId="47569ad8-097a-451d-ba60-f972c898e046" providerId="ADAL" clId="{DA5B10C1-0B77-4A60-A13F-504BB39ED5FA}" dt="2025-12-17T08:32:48.745" v="798" actId="26606"/>
          <ac:spMkLst>
            <pc:docMk/>
            <pc:sldMk cId="3628132403" sldId="260"/>
            <ac:spMk id="14" creationId="{7DB3C429-F8DA-49B9-AF84-21996FCF78B5}"/>
          </ac:spMkLst>
        </pc:spChg>
        <pc:spChg chg="add">
          <ac:chgData name="Branko Lobnikar" userId="47569ad8-097a-451d-ba60-f972c898e046" providerId="ADAL" clId="{DA5B10C1-0B77-4A60-A13F-504BB39ED5FA}" dt="2025-12-17T08:32:48.745" v="798" actId="26606"/>
          <ac:spMkLst>
            <pc:docMk/>
            <pc:sldMk cId="3628132403" sldId="260"/>
            <ac:spMk id="16" creationId="{E12088DD-B1AD-40E0-8B86-1D87A2CCD9BE}"/>
          </ac:spMkLst>
        </pc:spChg>
        <pc:spChg chg="add">
          <ac:chgData name="Branko Lobnikar" userId="47569ad8-097a-451d-ba60-f972c898e046" providerId="ADAL" clId="{DA5B10C1-0B77-4A60-A13F-504BB39ED5FA}" dt="2025-12-17T08:32:48.745" v="798" actId="26606"/>
          <ac:spMkLst>
            <pc:docMk/>
            <pc:sldMk cId="3628132403" sldId="260"/>
            <ac:spMk id="18" creationId="{C4C9F2B0-1044-46EB-8AEB-C3BFFDE6C2CC}"/>
          </ac:spMkLst>
        </pc:spChg>
        <pc:spChg chg="add">
          <ac:chgData name="Branko Lobnikar" userId="47569ad8-097a-451d-ba60-f972c898e046" providerId="ADAL" clId="{DA5B10C1-0B77-4A60-A13F-504BB39ED5FA}" dt="2025-12-17T08:32:48.745" v="798" actId="26606"/>
          <ac:spMkLst>
            <pc:docMk/>
            <pc:sldMk cId="3628132403" sldId="260"/>
            <ac:spMk id="20" creationId="{0C395952-4E26-45A2-8756-2ADFD6E53C6E}"/>
          </ac:spMkLst>
        </pc:spChg>
        <pc:spChg chg="add">
          <ac:chgData name="Branko Lobnikar" userId="47569ad8-097a-451d-ba60-f972c898e046" providerId="ADAL" clId="{DA5B10C1-0B77-4A60-A13F-504BB39ED5FA}" dt="2025-12-17T08:32:48.745" v="798" actId="26606"/>
          <ac:spMkLst>
            <pc:docMk/>
            <pc:sldMk cId="3628132403" sldId="260"/>
            <ac:spMk id="22" creationId="{4734BADF-9461-4621-B112-2D7BABEA7DD0}"/>
          </ac:spMkLst>
        </pc:spChg>
      </pc:sldChg>
      <pc:sldChg chg="addSp delSp modSp new mod setBg modClrScheme addAnim delAnim chgLayout">
        <pc:chgData name="Branko Lobnikar" userId="47569ad8-097a-451d-ba60-f972c898e046" providerId="ADAL" clId="{DA5B10C1-0B77-4A60-A13F-504BB39ED5FA}" dt="2025-12-18T07:00:32.425" v="1567" actId="13822"/>
        <pc:sldMkLst>
          <pc:docMk/>
          <pc:sldMk cId="3361662616" sldId="261"/>
        </pc:sldMkLst>
        <pc:spChg chg="add mod">
          <ac:chgData name="Branko Lobnikar" userId="47569ad8-097a-451d-ba60-f972c898e046" providerId="ADAL" clId="{DA5B10C1-0B77-4A60-A13F-504BB39ED5FA}" dt="2025-12-18T07:00:32.425" v="1567" actId="13822"/>
          <ac:spMkLst>
            <pc:docMk/>
            <pc:sldMk cId="3361662616" sldId="261"/>
            <ac:spMk id="2" creationId="{1392D659-BF8A-71B1-08F6-2D241FDFAF02}"/>
          </ac:spMkLst>
        </pc:spChg>
        <pc:spChg chg="add mod ord">
          <ac:chgData name="Branko Lobnikar" userId="47569ad8-097a-451d-ba60-f972c898e046" providerId="ADAL" clId="{DA5B10C1-0B77-4A60-A13F-504BB39ED5FA}" dt="2025-12-16T15:53:50.503" v="145" actId="26606"/>
          <ac:spMkLst>
            <pc:docMk/>
            <pc:sldMk cId="3361662616" sldId="261"/>
            <ac:spMk id="6" creationId="{F1192081-2296-E82B-FB33-4604DA42BFE1}"/>
          </ac:spMkLst>
        </pc:spChg>
        <pc:spChg chg="add">
          <ac:chgData name="Branko Lobnikar" userId="47569ad8-097a-451d-ba60-f972c898e046" providerId="ADAL" clId="{DA5B10C1-0B77-4A60-A13F-504BB39ED5FA}" dt="2025-12-16T15:53:50.503" v="145" actId="26606"/>
          <ac:spMkLst>
            <pc:docMk/>
            <pc:sldMk cId="3361662616" sldId="261"/>
            <ac:spMk id="15" creationId="{D12DDE76-C203-4047-9998-63900085B5E8}"/>
          </ac:spMkLst>
        </pc:spChg>
        <pc:picChg chg="add mod ord">
          <ac:chgData name="Branko Lobnikar" userId="47569ad8-097a-451d-ba60-f972c898e046" providerId="ADAL" clId="{DA5B10C1-0B77-4A60-A13F-504BB39ED5FA}" dt="2025-12-16T15:56:25.658" v="225" actId="14100"/>
          <ac:picMkLst>
            <pc:docMk/>
            <pc:sldMk cId="3361662616" sldId="261"/>
            <ac:picMk id="5" creationId="{FE89928A-1336-DD16-BD79-1846945B6F5B}"/>
          </ac:picMkLst>
        </pc:picChg>
      </pc:sldChg>
      <pc:sldChg chg="addSp modSp new mod setBg">
        <pc:chgData name="Branko Lobnikar" userId="47569ad8-097a-451d-ba60-f972c898e046" providerId="ADAL" clId="{DA5B10C1-0B77-4A60-A13F-504BB39ED5FA}" dt="2025-12-18T07:00:21.078" v="1566" actId="13822"/>
        <pc:sldMkLst>
          <pc:docMk/>
          <pc:sldMk cId="1439330027" sldId="262"/>
        </pc:sldMkLst>
        <pc:spChg chg="mod">
          <ac:chgData name="Branko Lobnikar" userId="47569ad8-097a-451d-ba60-f972c898e046" providerId="ADAL" clId="{DA5B10C1-0B77-4A60-A13F-504BB39ED5FA}" dt="2025-12-16T16:05:52.915" v="317" actId="26606"/>
          <ac:spMkLst>
            <pc:docMk/>
            <pc:sldMk cId="1439330027" sldId="262"/>
            <ac:spMk id="2" creationId="{1843330B-9A90-A909-C80D-E16F92FE0A89}"/>
          </ac:spMkLst>
        </pc:spChg>
        <pc:spChg chg="add mod">
          <ac:chgData name="Branko Lobnikar" userId="47569ad8-097a-451d-ba60-f972c898e046" providerId="ADAL" clId="{DA5B10C1-0B77-4A60-A13F-504BB39ED5FA}" dt="2025-12-18T07:00:21.078" v="1566" actId="13822"/>
          <ac:spMkLst>
            <pc:docMk/>
            <pc:sldMk cId="1439330027" sldId="262"/>
            <ac:spMk id="3" creationId="{2D8E9224-628F-26A1-6566-9631445C2CE2}"/>
          </ac:spMkLst>
        </pc:spChg>
        <pc:spChg chg="add">
          <ac:chgData name="Branko Lobnikar" userId="47569ad8-097a-451d-ba60-f972c898e046" providerId="ADAL" clId="{DA5B10C1-0B77-4A60-A13F-504BB39ED5FA}" dt="2025-12-16T16:05:52.915" v="317" actId="26606"/>
          <ac:spMkLst>
            <pc:docMk/>
            <pc:sldMk cId="1439330027" sldId="262"/>
            <ac:spMk id="9" creationId="{D12DDE76-C203-4047-9998-63900085B5E8}"/>
          </ac:spMkLst>
        </pc:spChg>
        <pc:picChg chg="add mod">
          <ac:chgData name="Branko Lobnikar" userId="47569ad8-097a-451d-ba60-f972c898e046" providerId="ADAL" clId="{DA5B10C1-0B77-4A60-A13F-504BB39ED5FA}" dt="2025-12-16T21:05:03.734" v="682" actId="14100"/>
          <ac:picMkLst>
            <pc:docMk/>
            <pc:sldMk cId="1439330027" sldId="262"/>
            <ac:picMk id="4" creationId="{06B93D44-B927-24DB-39E2-8DAD37F193AB}"/>
          </ac:picMkLst>
        </pc:picChg>
      </pc:sldChg>
      <pc:sldChg chg="addSp delSp modSp new mod setBg modClrScheme chgLayout">
        <pc:chgData name="Branko Lobnikar" userId="47569ad8-097a-451d-ba60-f972c898e046" providerId="ADAL" clId="{DA5B10C1-0B77-4A60-A13F-504BB39ED5FA}" dt="2025-12-17T08:32:56.683" v="800" actId="26606"/>
        <pc:sldMkLst>
          <pc:docMk/>
          <pc:sldMk cId="3219950129" sldId="263"/>
        </pc:sldMkLst>
        <pc:spChg chg="add mod ord">
          <ac:chgData name="Branko Lobnikar" userId="47569ad8-097a-451d-ba60-f972c898e046" providerId="ADAL" clId="{DA5B10C1-0B77-4A60-A13F-504BB39ED5FA}" dt="2025-12-17T08:32:56.683" v="800" actId="26606"/>
          <ac:spMkLst>
            <pc:docMk/>
            <pc:sldMk cId="3219950129" sldId="263"/>
            <ac:spMk id="3" creationId="{6B2A7562-DB41-A442-AEEC-A1DEEF0D5D8E}"/>
          </ac:spMkLst>
        </pc:spChg>
        <pc:spChg chg="add mod ord">
          <ac:chgData name="Branko Lobnikar" userId="47569ad8-097a-451d-ba60-f972c898e046" providerId="ADAL" clId="{DA5B10C1-0B77-4A60-A13F-504BB39ED5FA}" dt="2025-12-17T08:32:56.683" v="800" actId="26606"/>
          <ac:spMkLst>
            <pc:docMk/>
            <pc:sldMk cId="3219950129" sldId="263"/>
            <ac:spMk id="4" creationId="{FBB02C61-6D29-03EA-C600-D2C67FCE8E8F}"/>
          </ac:spMkLst>
        </pc:spChg>
        <pc:spChg chg="add">
          <ac:chgData name="Branko Lobnikar" userId="47569ad8-097a-451d-ba60-f972c898e046" providerId="ADAL" clId="{DA5B10C1-0B77-4A60-A13F-504BB39ED5FA}" dt="2025-12-17T08:32:56.683" v="800" actId="26606"/>
          <ac:spMkLst>
            <pc:docMk/>
            <pc:sldMk cId="3219950129" sldId="263"/>
            <ac:spMk id="9" creationId="{8C790BE2-4E4F-4AAF-81A2-4A6F4885EBE6}"/>
          </ac:spMkLst>
        </pc:spChg>
        <pc:spChg chg="add">
          <ac:chgData name="Branko Lobnikar" userId="47569ad8-097a-451d-ba60-f972c898e046" providerId="ADAL" clId="{DA5B10C1-0B77-4A60-A13F-504BB39ED5FA}" dt="2025-12-17T08:32:56.683" v="800" actId="26606"/>
          <ac:spMkLst>
            <pc:docMk/>
            <pc:sldMk cId="3219950129" sldId="263"/>
            <ac:spMk id="11" creationId="{D28B54C3-B57B-472A-B96E-1FCB67093DC2}"/>
          </ac:spMkLst>
        </pc:spChg>
        <pc:spChg chg="add">
          <ac:chgData name="Branko Lobnikar" userId="47569ad8-097a-451d-ba60-f972c898e046" providerId="ADAL" clId="{DA5B10C1-0B77-4A60-A13F-504BB39ED5FA}" dt="2025-12-17T08:32:56.683" v="800" actId="26606"/>
          <ac:spMkLst>
            <pc:docMk/>
            <pc:sldMk cId="3219950129" sldId="263"/>
            <ac:spMk id="13" creationId="{7DB3C429-F8DA-49B9-AF84-21996FCF78B5}"/>
          </ac:spMkLst>
        </pc:spChg>
        <pc:spChg chg="add">
          <ac:chgData name="Branko Lobnikar" userId="47569ad8-097a-451d-ba60-f972c898e046" providerId="ADAL" clId="{DA5B10C1-0B77-4A60-A13F-504BB39ED5FA}" dt="2025-12-17T08:32:56.683" v="800" actId="26606"/>
          <ac:spMkLst>
            <pc:docMk/>
            <pc:sldMk cId="3219950129" sldId="263"/>
            <ac:spMk id="15" creationId="{E12088DD-B1AD-40E0-8B86-1D87A2CCD9BE}"/>
          </ac:spMkLst>
        </pc:spChg>
        <pc:spChg chg="add">
          <ac:chgData name="Branko Lobnikar" userId="47569ad8-097a-451d-ba60-f972c898e046" providerId="ADAL" clId="{DA5B10C1-0B77-4A60-A13F-504BB39ED5FA}" dt="2025-12-17T08:32:56.683" v="800" actId="26606"/>
          <ac:spMkLst>
            <pc:docMk/>
            <pc:sldMk cId="3219950129" sldId="263"/>
            <ac:spMk id="17" creationId="{C4C9F2B0-1044-46EB-8AEB-C3BFFDE6C2CC}"/>
          </ac:spMkLst>
        </pc:spChg>
        <pc:spChg chg="add">
          <ac:chgData name="Branko Lobnikar" userId="47569ad8-097a-451d-ba60-f972c898e046" providerId="ADAL" clId="{DA5B10C1-0B77-4A60-A13F-504BB39ED5FA}" dt="2025-12-17T08:32:56.683" v="800" actId="26606"/>
          <ac:spMkLst>
            <pc:docMk/>
            <pc:sldMk cId="3219950129" sldId="263"/>
            <ac:spMk id="19" creationId="{0C395952-4E26-45A2-8756-2ADFD6E53C6E}"/>
          </ac:spMkLst>
        </pc:spChg>
        <pc:spChg chg="add">
          <ac:chgData name="Branko Lobnikar" userId="47569ad8-097a-451d-ba60-f972c898e046" providerId="ADAL" clId="{DA5B10C1-0B77-4A60-A13F-504BB39ED5FA}" dt="2025-12-17T08:32:56.683" v="800" actId="26606"/>
          <ac:spMkLst>
            <pc:docMk/>
            <pc:sldMk cId="3219950129" sldId="263"/>
            <ac:spMk id="21" creationId="{4734BADF-9461-4621-B112-2D7BABEA7DD0}"/>
          </ac:spMkLst>
        </pc:spChg>
      </pc:sldChg>
      <pc:sldChg chg="addSp delSp modSp new mod setBg modClrScheme chgLayout">
        <pc:chgData name="Branko Lobnikar" userId="47569ad8-097a-451d-ba60-f972c898e046" providerId="ADAL" clId="{DA5B10C1-0B77-4A60-A13F-504BB39ED5FA}" dt="2025-12-18T07:22:50.692" v="2021" actId="20577"/>
        <pc:sldMkLst>
          <pc:docMk/>
          <pc:sldMk cId="1153077324" sldId="264"/>
        </pc:sldMkLst>
        <pc:spChg chg="add mod">
          <ac:chgData name="Branko Lobnikar" userId="47569ad8-097a-451d-ba60-f972c898e046" providerId="ADAL" clId="{DA5B10C1-0B77-4A60-A13F-504BB39ED5FA}" dt="2025-12-18T07:22:26.205" v="2019" actId="1076"/>
          <ac:spMkLst>
            <pc:docMk/>
            <pc:sldMk cId="1153077324" sldId="264"/>
            <ac:spMk id="2" creationId="{F4A59C45-2A0D-DEDE-F346-F7412DD636E6}"/>
          </ac:spMkLst>
        </pc:spChg>
        <pc:spChg chg="add mod ord">
          <ac:chgData name="Branko Lobnikar" userId="47569ad8-097a-451d-ba60-f972c898e046" providerId="ADAL" clId="{DA5B10C1-0B77-4A60-A13F-504BB39ED5FA}" dt="2025-12-18T07:22:50.692" v="2021" actId="20577"/>
          <ac:spMkLst>
            <pc:docMk/>
            <pc:sldMk cId="1153077324" sldId="264"/>
            <ac:spMk id="4" creationId="{8F439AF4-099D-16FE-53DD-654B17ED982C}"/>
          </ac:spMkLst>
        </pc:spChg>
        <pc:spChg chg="add">
          <ac:chgData name="Branko Lobnikar" userId="47569ad8-097a-451d-ba60-f972c898e046" providerId="ADAL" clId="{DA5B10C1-0B77-4A60-A13F-504BB39ED5FA}" dt="2025-12-16T20:22:54.506" v="344" actId="26606"/>
          <ac:spMkLst>
            <pc:docMk/>
            <pc:sldMk cId="1153077324" sldId="264"/>
            <ac:spMk id="11" creationId="{D12DDE76-C203-4047-9998-63900085B5E8}"/>
          </ac:spMkLst>
        </pc:spChg>
        <pc:picChg chg="add mod">
          <ac:chgData name="Branko Lobnikar" userId="47569ad8-097a-451d-ba60-f972c898e046" providerId="ADAL" clId="{DA5B10C1-0B77-4A60-A13F-504BB39ED5FA}" dt="2025-12-16T20:22:54.506" v="344" actId="26606"/>
          <ac:picMkLst>
            <pc:docMk/>
            <pc:sldMk cId="1153077324" sldId="264"/>
            <ac:picMk id="6" creationId="{0BD0574C-D717-F375-B72A-ABB75C79A3AD}"/>
          </ac:picMkLst>
        </pc:picChg>
      </pc:sldChg>
      <pc:sldChg chg="modSp add mod">
        <pc:chgData name="Branko Lobnikar" userId="47569ad8-097a-451d-ba60-f972c898e046" providerId="ADAL" clId="{DA5B10C1-0B77-4A60-A13F-504BB39ED5FA}" dt="2025-12-16T20:30:04.436" v="395" actId="1036"/>
        <pc:sldMkLst>
          <pc:docMk/>
          <pc:sldMk cId="2795377594" sldId="265"/>
        </pc:sldMkLst>
        <pc:spChg chg="mod">
          <ac:chgData name="Branko Lobnikar" userId="47569ad8-097a-451d-ba60-f972c898e046" providerId="ADAL" clId="{DA5B10C1-0B77-4A60-A13F-504BB39ED5FA}" dt="2025-12-16T20:29:53.022" v="379" actId="1036"/>
          <ac:spMkLst>
            <pc:docMk/>
            <pc:sldMk cId="2795377594" sldId="265"/>
            <ac:spMk id="4" creationId="{43574281-1ECE-706E-DC91-ECBA27DF0670}"/>
          </ac:spMkLst>
        </pc:spChg>
        <pc:spChg chg="mod">
          <ac:chgData name="Branko Lobnikar" userId="47569ad8-097a-451d-ba60-f972c898e046" providerId="ADAL" clId="{DA5B10C1-0B77-4A60-A13F-504BB39ED5FA}" dt="2025-12-16T20:30:04.436" v="395" actId="1036"/>
          <ac:spMkLst>
            <pc:docMk/>
            <pc:sldMk cId="2795377594" sldId="265"/>
            <ac:spMk id="5" creationId="{3DB25999-A44E-9A56-5A67-056A4DF93CC9}"/>
          </ac:spMkLst>
        </pc:spChg>
      </pc:sldChg>
      <pc:sldChg chg="addSp delSp modSp new mod setBg">
        <pc:chgData name="Branko Lobnikar" userId="47569ad8-097a-451d-ba60-f972c898e046" providerId="ADAL" clId="{DA5B10C1-0B77-4A60-A13F-504BB39ED5FA}" dt="2025-12-18T07:25:46.620" v="2139" actId="1076"/>
        <pc:sldMkLst>
          <pc:docMk/>
          <pc:sldMk cId="4104798361" sldId="266"/>
        </pc:sldMkLst>
        <pc:spChg chg="mod">
          <ac:chgData name="Branko Lobnikar" userId="47569ad8-097a-451d-ba60-f972c898e046" providerId="ADAL" clId="{DA5B10C1-0B77-4A60-A13F-504BB39ED5FA}" dt="2025-12-16T20:39:19.751" v="576" actId="20577"/>
          <ac:spMkLst>
            <pc:docMk/>
            <pc:sldMk cId="4104798361" sldId="266"/>
            <ac:spMk id="2" creationId="{98D0BD84-FDA8-E507-657B-F262D52C080F}"/>
          </ac:spMkLst>
        </pc:spChg>
        <pc:spChg chg="add mod">
          <ac:chgData name="Branko Lobnikar" userId="47569ad8-097a-451d-ba60-f972c898e046" providerId="ADAL" clId="{DA5B10C1-0B77-4A60-A13F-504BB39ED5FA}" dt="2025-12-18T07:25:46.620" v="2139" actId="1076"/>
          <ac:spMkLst>
            <pc:docMk/>
            <pc:sldMk cId="4104798361" sldId="266"/>
            <ac:spMk id="3" creationId="{A20BC246-621C-F680-0C33-0777C20FA00C}"/>
          </ac:spMkLst>
        </pc:spChg>
        <pc:spChg chg="add">
          <ac:chgData name="Branko Lobnikar" userId="47569ad8-097a-451d-ba60-f972c898e046" providerId="ADAL" clId="{DA5B10C1-0B77-4A60-A13F-504BB39ED5FA}" dt="2025-12-16T20:38:57.839" v="563" actId="26606"/>
          <ac:spMkLst>
            <pc:docMk/>
            <pc:sldMk cId="4104798361" sldId="266"/>
            <ac:spMk id="9" creationId="{D12DDE76-C203-4047-9998-63900085B5E8}"/>
          </ac:spMkLst>
        </pc:spChg>
        <pc:picChg chg="add mod">
          <ac:chgData name="Branko Lobnikar" userId="47569ad8-097a-451d-ba60-f972c898e046" providerId="ADAL" clId="{DA5B10C1-0B77-4A60-A13F-504BB39ED5FA}" dt="2025-12-16T20:38:57.839" v="563" actId="26606"/>
          <ac:picMkLst>
            <pc:docMk/>
            <pc:sldMk cId="4104798361" sldId="266"/>
            <ac:picMk id="4" creationId="{69ECB7BE-FDD2-63BA-2763-08BC49E322EA}"/>
          </ac:picMkLst>
        </pc:picChg>
      </pc:sldChg>
      <pc:sldChg chg="addSp modSp new mod setBg">
        <pc:chgData name="Branko Lobnikar" userId="47569ad8-097a-451d-ba60-f972c898e046" providerId="ADAL" clId="{DA5B10C1-0B77-4A60-A13F-504BB39ED5FA}" dt="2025-12-18T06:19:23.583" v="1369" actId="1076"/>
        <pc:sldMkLst>
          <pc:docMk/>
          <pc:sldMk cId="1368571839" sldId="267"/>
        </pc:sldMkLst>
        <pc:spChg chg="mod">
          <ac:chgData name="Branko Lobnikar" userId="47569ad8-097a-451d-ba60-f972c898e046" providerId="ADAL" clId="{DA5B10C1-0B77-4A60-A13F-504BB39ED5FA}" dt="2025-12-16T21:10:54.651" v="718" actId="26606"/>
          <ac:spMkLst>
            <pc:docMk/>
            <pc:sldMk cId="1368571839" sldId="267"/>
            <ac:spMk id="2" creationId="{38E9021E-768E-5419-13A0-85D12A345E04}"/>
          </ac:spMkLst>
        </pc:spChg>
        <pc:spChg chg="mod">
          <ac:chgData name="Branko Lobnikar" userId="47569ad8-097a-451d-ba60-f972c898e046" providerId="ADAL" clId="{DA5B10C1-0B77-4A60-A13F-504BB39ED5FA}" dt="2025-12-16T21:11:09.840" v="723" actId="403"/>
          <ac:spMkLst>
            <pc:docMk/>
            <pc:sldMk cId="1368571839" sldId="267"/>
            <ac:spMk id="3" creationId="{A16BA007-C16C-6652-1342-4099BAF18D9F}"/>
          </ac:spMkLst>
        </pc:spChg>
        <pc:spChg chg="add">
          <ac:chgData name="Branko Lobnikar" userId="47569ad8-097a-451d-ba60-f972c898e046" providerId="ADAL" clId="{DA5B10C1-0B77-4A60-A13F-504BB39ED5FA}" dt="2025-12-16T21:10:54.651" v="718" actId="26606"/>
          <ac:spMkLst>
            <pc:docMk/>
            <pc:sldMk cId="1368571839" sldId="267"/>
            <ac:spMk id="8" creationId="{1B15ED52-F352-441B-82BF-E0EA34836D08}"/>
          </ac:spMkLst>
        </pc:spChg>
        <pc:spChg chg="add">
          <ac:chgData name="Branko Lobnikar" userId="47569ad8-097a-451d-ba60-f972c898e046" providerId="ADAL" clId="{DA5B10C1-0B77-4A60-A13F-504BB39ED5FA}" dt="2025-12-16T21:10:54.651" v="718" actId="26606"/>
          <ac:spMkLst>
            <pc:docMk/>
            <pc:sldMk cId="1368571839" sldId="267"/>
            <ac:spMk id="10" creationId="{3B2E3793-BFE6-45A2-9B7B-E18844431C99}"/>
          </ac:spMkLst>
        </pc:spChg>
        <pc:spChg chg="add">
          <ac:chgData name="Branko Lobnikar" userId="47569ad8-097a-451d-ba60-f972c898e046" providerId="ADAL" clId="{DA5B10C1-0B77-4A60-A13F-504BB39ED5FA}" dt="2025-12-16T21:10:54.651" v="718" actId="26606"/>
          <ac:spMkLst>
            <pc:docMk/>
            <pc:sldMk cId="1368571839" sldId="267"/>
            <ac:spMk id="12" creationId="{BC4C4868-CB8F-4AF9-9CDB-8108F2C19B67}"/>
          </ac:spMkLst>
        </pc:spChg>
        <pc:spChg chg="add">
          <ac:chgData name="Branko Lobnikar" userId="47569ad8-097a-451d-ba60-f972c898e046" providerId="ADAL" clId="{DA5B10C1-0B77-4A60-A13F-504BB39ED5FA}" dt="2025-12-16T21:10:54.651" v="718" actId="26606"/>
          <ac:spMkLst>
            <pc:docMk/>
            <pc:sldMk cId="1368571839" sldId="267"/>
            <ac:spMk id="14" creationId="{375E0459-6403-40CD-989D-56A4407CA12E}"/>
          </ac:spMkLst>
        </pc:spChg>
        <pc:spChg chg="add">
          <ac:chgData name="Branko Lobnikar" userId="47569ad8-097a-451d-ba60-f972c898e046" providerId="ADAL" clId="{DA5B10C1-0B77-4A60-A13F-504BB39ED5FA}" dt="2025-12-16T21:10:54.651" v="718" actId="26606"/>
          <ac:spMkLst>
            <pc:docMk/>
            <pc:sldMk cId="1368571839" sldId="267"/>
            <ac:spMk id="16" creationId="{53E5B1A8-3AC9-4BD1-9BBC-78CA94F2D1BA}"/>
          </ac:spMkLst>
        </pc:spChg>
        <pc:picChg chg="add mod">
          <ac:chgData name="Branko Lobnikar" userId="47569ad8-097a-451d-ba60-f972c898e046" providerId="ADAL" clId="{DA5B10C1-0B77-4A60-A13F-504BB39ED5FA}" dt="2025-12-18T06:19:23.583" v="1369" actId="1076"/>
          <ac:picMkLst>
            <pc:docMk/>
            <pc:sldMk cId="1368571839" sldId="267"/>
            <ac:picMk id="5" creationId="{4A6EEBDF-C7CB-6C92-4E0F-B27D8165B468}"/>
          </ac:picMkLst>
        </pc:picChg>
      </pc:sldChg>
      <pc:sldChg chg="addSp modSp new mod setBg">
        <pc:chgData name="Branko Lobnikar" userId="47569ad8-097a-451d-ba60-f972c898e046" providerId="ADAL" clId="{DA5B10C1-0B77-4A60-A13F-504BB39ED5FA}" dt="2025-12-16T21:04:16.303" v="666" actId="27636"/>
        <pc:sldMkLst>
          <pc:docMk/>
          <pc:sldMk cId="650303323" sldId="268"/>
        </pc:sldMkLst>
        <pc:spChg chg="mod">
          <ac:chgData name="Branko Lobnikar" userId="47569ad8-097a-451d-ba60-f972c898e046" providerId="ADAL" clId="{DA5B10C1-0B77-4A60-A13F-504BB39ED5FA}" dt="2025-12-16T21:04:11.095" v="663" actId="26606"/>
          <ac:spMkLst>
            <pc:docMk/>
            <pc:sldMk cId="650303323" sldId="268"/>
            <ac:spMk id="2" creationId="{D9AF43B3-5CE0-E0F7-73D0-0E34B63691BA}"/>
          </ac:spMkLst>
        </pc:spChg>
        <pc:spChg chg="mod">
          <ac:chgData name="Branko Lobnikar" userId="47569ad8-097a-451d-ba60-f972c898e046" providerId="ADAL" clId="{DA5B10C1-0B77-4A60-A13F-504BB39ED5FA}" dt="2025-12-16T21:04:16.303" v="666" actId="27636"/>
          <ac:spMkLst>
            <pc:docMk/>
            <pc:sldMk cId="650303323" sldId="268"/>
            <ac:spMk id="3" creationId="{79204886-ABD6-3723-D545-4FB93CF849C4}"/>
          </ac:spMkLst>
        </pc:spChg>
        <pc:spChg chg="add">
          <ac:chgData name="Branko Lobnikar" userId="47569ad8-097a-451d-ba60-f972c898e046" providerId="ADAL" clId="{DA5B10C1-0B77-4A60-A13F-504BB39ED5FA}" dt="2025-12-16T21:04:11.095" v="663" actId="26606"/>
          <ac:spMkLst>
            <pc:docMk/>
            <pc:sldMk cId="650303323" sldId="268"/>
            <ac:spMk id="8" creationId="{09588DA8-065E-4F6F-8EFD-43104AB2E0CF}"/>
          </ac:spMkLst>
        </pc:spChg>
        <pc:spChg chg="add">
          <ac:chgData name="Branko Lobnikar" userId="47569ad8-097a-451d-ba60-f972c898e046" providerId="ADAL" clId="{DA5B10C1-0B77-4A60-A13F-504BB39ED5FA}" dt="2025-12-16T21:04:11.095" v="663" actId="26606"/>
          <ac:spMkLst>
            <pc:docMk/>
            <pc:sldMk cId="650303323" sldId="268"/>
            <ac:spMk id="10" creationId="{C4285719-470E-454C-AF62-8323075F1F5B}"/>
          </ac:spMkLst>
        </pc:spChg>
        <pc:spChg chg="add">
          <ac:chgData name="Branko Lobnikar" userId="47569ad8-097a-451d-ba60-f972c898e046" providerId="ADAL" clId="{DA5B10C1-0B77-4A60-A13F-504BB39ED5FA}" dt="2025-12-16T21:04:11.095" v="663" actId="26606"/>
          <ac:spMkLst>
            <pc:docMk/>
            <pc:sldMk cId="650303323" sldId="268"/>
            <ac:spMk id="12" creationId="{CD9FE4EF-C4D8-49A0-B2FF-81D8DB7D8A24}"/>
          </ac:spMkLst>
        </pc:spChg>
        <pc:spChg chg="add">
          <ac:chgData name="Branko Lobnikar" userId="47569ad8-097a-451d-ba60-f972c898e046" providerId="ADAL" clId="{DA5B10C1-0B77-4A60-A13F-504BB39ED5FA}" dt="2025-12-16T21:04:11.095" v="663" actId="26606"/>
          <ac:spMkLst>
            <pc:docMk/>
            <pc:sldMk cId="650303323" sldId="268"/>
            <ac:spMk id="14" creationId="{4300840D-0A0B-4512-BACA-B439D5B9C57C}"/>
          </ac:spMkLst>
        </pc:spChg>
        <pc:spChg chg="add">
          <ac:chgData name="Branko Lobnikar" userId="47569ad8-097a-451d-ba60-f972c898e046" providerId="ADAL" clId="{DA5B10C1-0B77-4A60-A13F-504BB39ED5FA}" dt="2025-12-16T21:04:11.095" v="663" actId="26606"/>
          <ac:spMkLst>
            <pc:docMk/>
            <pc:sldMk cId="650303323" sldId="268"/>
            <ac:spMk id="16" creationId="{D2B78728-A580-49A7-84F9-6EF6F583ADE0}"/>
          </ac:spMkLst>
        </pc:spChg>
        <pc:spChg chg="add">
          <ac:chgData name="Branko Lobnikar" userId="47569ad8-097a-451d-ba60-f972c898e046" providerId="ADAL" clId="{DA5B10C1-0B77-4A60-A13F-504BB39ED5FA}" dt="2025-12-16T21:04:11.095" v="663" actId="26606"/>
          <ac:spMkLst>
            <pc:docMk/>
            <pc:sldMk cId="650303323" sldId="268"/>
            <ac:spMk id="18" creationId="{38FAA1A1-D861-433F-88FA-1E9D6FD31D11}"/>
          </ac:spMkLst>
        </pc:spChg>
        <pc:spChg chg="add">
          <ac:chgData name="Branko Lobnikar" userId="47569ad8-097a-451d-ba60-f972c898e046" providerId="ADAL" clId="{DA5B10C1-0B77-4A60-A13F-504BB39ED5FA}" dt="2025-12-16T21:04:11.095" v="663" actId="26606"/>
          <ac:spMkLst>
            <pc:docMk/>
            <pc:sldMk cId="650303323" sldId="268"/>
            <ac:spMk id="20" creationId="{8D71EDA1-87BF-4D5D-AB79-F346FD19278A}"/>
          </ac:spMkLst>
        </pc:spChg>
      </pc:sldChg>
      <pc:sldChg chg="addSp modSp new mod setBg">
        <pc:chgData name="Branko Lobnikar" userId="47569ad8-097a-451d-ba60-f972c898e046" providerId="ADAL" clId="{DA5B10C1-0B77-4A60-A13F-504BB39ED5FA}" dt="2025-12-16T21:08:51.290" v="698" actId="6549"/>
        <pc:sldMkLst>
          <pc:docMk/>
          <pc:sldMk cId="3896832827" sldId="269"/>
        </pc:sldMkLst>
        <pc:spChg chg="mod">
          <ac:chgData name="Branko Lobnikar" userId="47569ad8-097a-451d-ba60-f972c898e046" providerId="ADAL" clId="{DA5B10C1-0B77-4A60-A13F-504BB39ED5FA}" dt="2025-12-16T21:08:29.578" v="687" actId="26606"/>
          <ac:spMkLst>
            <pc:docMk/>
            <pc:sldMk cId="3896832827" sldId="269"/>
            <ac:spMk id="2" creationId="{678B5032-BF5E-3B34-4D28-1E89EEB845BD}"/>
          </ac:spMkLst>
        </pc:spChg>
        <pc:spChg chg="mod">
          <ac:chgData name="Branko Lobnikar" userId="47569ad8-097a-451d-ba60-f972c898e046" providerId="ADAL" clId="{DA5B10C1-0B77-4A60-A13F-504BB39ED5FA}" dt="2025-12-16T21:08:51.290" v="698" actId="6549"/>
          <ac:spMkLst>
            <pc:docMk/>
            <pc:sldMk cId="3896832827" sldId="269"/>
            <ac:spMk id="3" creationId="{85DCAD84-B5AF-34C5-1120-40D3C446504A}"/>
          </ac:spMkLst>
        </pc:spChg>
        <pc:spChg chg="add">
          <ac:chgData name="Branko Lobnikar" userId="47569ad8-097a-451d-ba60-f972c898e046" providerId="ADAL" clId="{DA5B10C1-0B77-4A60-A13F-504BB39ED5FA}" dt="2025-12-16T21:08:29.578" v="687" actId="26606"/>
          <ac:spMkLst>
            <pc:docMk/>
            <pc:sldMk cId="3896832827" sldId="269"/>
            <ac:spMk id="8" creationId="{09588DA8-065E-4F6F-8EFD-43104AB2E0CF}"/>
          </ac:spMkLst>
        </pc:spChg>
        <pc:spChg chg="add">
          <ac:chgData name="Branko Lobnikar" userId="47569ad8-097a-451d-ba60-f972c898e046" providerId="ADAL" clId="{DA5B10C1-0B77-4A60-A13F-504BB39ED5FA}" dt="2025-12-16T21:08:29.578" v="687" actId="26606"/>
          <ac:spMkLst>
            <pc:docMk/>
            <pc:sldMk cId="3896832827" sldId="269"/>
            <ac:spMk id="10" creationId="{C4285719-470E-454C-AF62-8323075F1F5B}"/>
          </ac:spMkLst>
        </pc:spChg>
        <pc:spChg chg="add">
          <ac:chgData name="Branko Lobnikar" userId="47569ad8-097a-451d-ba60-f972c898e046" providerId="ADAL" clId="{DA5B10C1-0B77-4A60-A13F-504BB39ED5FA}" dt="2025-12-16T21:08:29.578" v="687" actId="26606"/>
          <ac:spMkLst>
            <pc:docMk/>
            <pc:sldMk cId="3896832827" sldId="269"/>
            <ac:spMk id="12" creationId="{CD9FE4EF-C4D8-49A0-B2FF-81D8DB7D8A24}"/>
          </ac:spMkLst>
        </pc:spChg>
        <pc:spChg chg="add">
          <ac:chgData name="Branko Lobnikar" userId="47569ad8-097a-451d-ba60-f972c898e046" providerId="ADAL" clId="{DA5B10C1-0B77-4A60-A13F-504BB39ED5FA}" dt="2025-12-16T21:08:29.578" v="687" actId="26606"/>
          <ac:spMkLst>
            <pc:docMk/>
            <pc:sldMk cId="3896832827" sldId="269"/>
            <ac:spMk id="14" creationId="{4300840D-0A0B-4512-BACA-B439D5B9C57C}"/>
          </ac:spMkLst>
        </pc:spChg>
        <pc:spChg chg="add">
          <ac:chgData name="Branko Lobnikar" userId="47569ad8-097a-451d-ba60-f972c898e046" providerId="ADAL" clId="{DA5B10C1-0B77-4A60-A13F-504BB39ED5FA}" dt="2025-12-16T21:08:29.578" v="687" actId="26606"/>
          <ac:spMkLst>
            <pc:docMk/>
            <pc:sldMk cId="3896832827" sldId="269"/>
            <ac:spMk id="16" creationId="{D2B78728-A580-49A7-84F9-6EF6F583ADE0}"/>
          </ac:spMkLst>
        </pc:spChg>
        <pc:spChg chg="add">
          <ac:chgData name="Branko Lobnikar" userId="47569ad8-097a-451d-ba60-f972c898e046" providerId="ADAL" clId="{DA5B10C1-0B77-4A60-A13F-504BB39ED5FA}" dt="2025-12-16T21:08:29.578" v="687" actId="26606"/>
          <ac:spMkLst>
            <pc:docMk/>
            <pc:sldMk cId="3896832827" sldId="269"/>
            <ac:spMk id="18" creationId="{38FAA1A1-D861-433F-88FA-1E9D6FD31D11}"/>
          </ac:spMkLst>
        </pc:spChg>
        <pc:spChg chg="add">
          <ac:chgData name="Branko Lobnikar" userId="47569ad8-097a-451d-ba60-f972c898e046" providerId="ADAL" clId="{DA5B10C1-0B77-4A60-A13F-504BB39ED5FA}" dt="2025-12-16T21:08:29.578" v="687" actId="26606"/>
          <ac:spMkLst>
            <pc:docMk/>
            <pc:sldMk cId="3896832827" sldId="269"/>
            <ac:spMk id="20" creationId="{8D71EDA1-87BF-4D5D-AB79-F346FD19278A}"/>
          </ac:spMkLst>
        </pc:spChg>
      </pc:sldChg>
      <pc:sldChg chg="addSp delSp modSp new mod setBg">
        <pc:chgData name="Branko Lobnikar" userId="47569ad8-097a-451d-ba60-f972c898e046" providerId="ADAL" clId="{DA5B10C1-0B77-4A60-A13F-504BB39ED5FA}" dt="2025-12-16T21:16:13.053" v="797" actId="121"/>
        <pc:sldMkLst>
          <pc:docMk/>
          <pc:sldMk cId="3380975688" sldId="270"/>
        </pc:sldMkLst>
        <pc:spChg chg="mod">
          <ac:chgData name="Branko Lobnikar" userId="47569ad8-097a-451d-ba60-f972c898e046" providerId="ADAL" clId="{DA5B10C1-0B77-4A60-A13F-504BB39ED5FA}" dt="2025-12-16T21:16:13.053" v="797" actId="121"/>
          <ac:spMkLst>
            <pc:docMk/>
            <pc:sldMk cId="3380975688" sldId="270"/>
            <ac:spMk id="2" creationId="{BBF918A9-C123-EDD0-EB5D-A7C12EB430EB}"/>
          </ac:spMkLst>
        </pc:spChg>
        <pc:spChg chg="add">
          <ac:chgData name="Branko Lobnikar" userId="47569ad8-097a-451d-ba60-f972c898e046" providerId="ADAL" clId="{DA5B10C1-0B77-4A60-A13F-504BB39ED5FA}" dt="2025-12-16T21:15:42.981" v="790" actId="26606"/>
          <ac:spMkLst>
            <pc:docMk/>
            <pc:sldMk cId="3380975688" sldId="270"/>
            <ac:spMk id="10" creationId="{B50AB553-2A96-4A92-96F2-93548E096954}"/>
          </ac:spMkLst>
        </pc:spChg>
        <pc:graphicFrameChg chg="add mod modGraphic">
          <ac:chgData name="Branko Lobnikar" userId="47569ad8-097a-451d-ba60-f972c898e046" providerId="ADAL" clId="{DA5B10C1-0B77-4A60-A13F-504BB39ED5FA}" dt="2025-12-16T21:16:04.363" v="794" actId="14100"/>
          <ac:graphicFrameMkLst>
            <pc:docMk/>
            <pc:sldMk cId="3380975688" sldId="270"/>
            <ac:graphicFrameMk id="5" creationId="{BE4633EB-5DFE-A50F-52DB-2814AE2AD63F}"/>
          </ac:graphicFrameMkLst>
        </pc:graphicFrameChg>
        <pc:picChg chg="add">
          <ac:chgData name="Branko Lobnikar" userId="47569ad8-097a-451d-ba60-f972c898e046" providerId="ADAL" clId="{DA5B10C1-0B77-4A60-A13F-504BB39ED5FA}" dt="2025-12-16T21:15:42.981" v="790" actId="26606"/>
          <ac:picMkLst>
            <pc:docMk/>
            <pc:sldMk cId="3380975688" sldId="270"/>
            <ac:picMk id="6" creationId="{2C93DA4A-1444-EAC7-7258-A5EE0A952AC6}"/>
          </ac:picMkLst>
        </pc:picChg>
      </pc:sldChg>
      <pc:sldChg chg="addSp delSp modSp new mod setBg modClrScheme chgLayout">
        <pc:chgData name="Branko Lobnikar" userId="47569ad8-097a-451d-ba60-f972c898e046" providerId="ADAL" clId="{DA5B10C1-0B77-4A60-A13F-504BB39ED5FA}" dt="2025-12-17T08:36:01.909" v="863" actId="20577"/>
        <pc:sldMkLst>
          <pc:docMk/>
          <pc:sldMk cId="2850977597" sldId="271"/>
        </pc:sldMkLst>
        <pc:spChg chg="mod ord">
          <ac:chgData name="Branko Lobnikar" userId="47569ad8-097a-451d-ba60-f972c898e046" providerId="ADAL" clId="{DA5B10C1-0B77-4A60-A13F-504BB39ED5FA}" dt="2025-12-17T08:35:35.592" v="853" actId="26606"/>
          <ac:spMkLst>
            <pc:docMk/>
            <pc:sldMk cId="2850977597" sldId="271"/>
            <ac:spMk id="2" creationId="{02990EE5-F26F-FC85-F5AD-334A13EB7842}"/>
          </ac:spMkLst>
        </pc:spChg>
        <pc:spChg chg="add del mod ord">
          <ac:chgData name="Branko Lobnikar" userId="47569ad8-097a-451d-ba60-f972c898e046" providerId="ADAL" clId="{DA5B10C1-0B77-4A60-A13F-504BB39ED5FA}" dt="2025-12-17T08:34:08.845" v="805"/>
          <ac:spMkLst>
            <pc:docMk/>
            <pc:sldMk cId="2850977597" sldId="271"/>
            <ac:spMk id="3" creationId="{BF523E84-6113-F6E8-54D4-639C1EA020B6}"/>
          </ac:spMkLst>
        </pc:spChg>
        <pc:spChg chg="add del mod">
          <ac:chgData name="Branko Lobnikar" userId="47569ad8-097a-451d-ba60-f972c898e046" providerId="ADAL" clId="{DA5B10C1-0B77-4A60-A13F-504BB39ED5FA}" dt="2025-12-17T08:34:16.610" v="807" actId="478"/>
          <ac:spMkLst>
            <pc:docMk/>
            <pc:sldMk cId="2850977597" sldId="271"/>
            <ac:spMk id="4" creationId="{FD70EBDD-80AC-7DDF-CCE2-7A08496573BE}"/>
          </ac:spMkLst>
        </pc:spChg>
        <pc:spChg chg="add mod ord">
          <ac:chgData name="Branko Lobnikar" userId="47569ad8-097a-451d-ba60-f972c898e046" providerId="ADAL" clId="{DA5B10C1-0B77-4A60-A13F-504BB39ED5FA}" dt="2025-12-17T08:36:01.909" v="863" actId="20577"/>
          <ac:spMkLst>
            <pc:docMk/>
            <pc:sldMk cId="2850977597" sldId="271"/>
            <ac:spMk id="5" creationId="{9480668E-E149-0908-4EF1-88482B414F78}"/>
          </ac:spMkLst>
        </pc:spChg>
        <pc:spChg chg="add">
          <ac:chgData name="Branko Lobnikar" userId="47569ad8-097a-451d-ba60-f972c898e046" providerId="ADAL" clId="{DA5B10C1-0B77-4A60-A13F-504BB39ED5FA}" dt="2025-12-17T08:35:35.592" v="853" actId="26606"/>
          <ac:spMkLst>
            <pc:docMk/>
            <pc:sldMk cId="2850977597" sldId="271"/>
            <ac:spMk id="10" creationId="{09588DA8-065E-4F6F-8EFD-43104AB2E0CF}"/>
          </ac:spMkLst>
        </pc:spChg>
        <pc:spChg chg="add">
          <ac:chgData name="Branko Lobnikar" userId="47569ad8-097a-451d-ba60-f972c898e046" providerId="ADAL" clId="{DA5B10C1-0B77-4A60-A13F-504BB39ED5FA}" dt="2025-12-17T08:35:35.592" v="853" actId="26606"/>
          <ac:spMkLst>
            <pc:docMk/>
            <pc:sldMk cId="2850977597" sldId="271"/>
            <ac:spMk id="12" creationId="{C4285719-470E-454C-AF62-8323075F1F5B}"/>
          </ac:spMkLst>
        </pc:spChg>
        <pc:spChg chg="add">
          <ac:chgData name="Branko Lobnikar" userId="47569ad8-097a-451d-ba60-f972c898e046" providerId="ADAL" clId="{DA5B10C1-0B77-4A60-A13F-504BB39ED5FA}" dt="2025-12-17T08:35:35.592" v="853" actId="26606"/>
          <ac:spMkLst>
            <pc:docMk/>
            <pc:sldMk cId="2850977597" sldId="271"/>
            <ac:spMk id="14" creationId="{CD9FE4EF-C4D8-49A0-B2FF-81D8DB7D8A24}"/>
          </ac:spMkLst>
        </pc:spChg>
        <pc:spChg chg="add">
          <ac:chgData name="Branko Lobnikar" userId="47569ad8-097a-451d-ba60-f972c898e046" providerId="ADAL" clId="{DA5B10C1-0B77-4A60-A13F-504BB39ED5FA}" dt="2025-12-17T08:35:35.592" v="853" actId="26606"/>
          <ac:spMkLst>
            <pc:docMk/>
            <pc:sldMk cId="2850977597" sldId="271"/>
            <ac:spMk id="16" creationId="{4300840D-0A0B-4512-BACA-B439D5B9C57C}"/>
          </ac:spMkLst>
        </pc:spChg>
        <pc:spChg chg="add">
          <ac:chgData name="Branko Lobnikar" userId="47569ad8-097a-451d-ba60-f972c898e046" providerId="ADAL" clId="{DA5B10C1-0B77-4A60-A13F-504BB39ED5FA}" dt="2025-12-17T08:35:35.592" v="853" actId="26606"/>
          <ac:spMkLst>
            <pc:docMk/>
            <pc:sldMk cId="2850977597" sldId="271"/>
            <ac:spMk id="18" creationId="{D2B78728-A580-49A7-84F9-6EF6F583ADE0}"/>
          </ac:spMkLst>
        </pc:spChg>
        <pc:spChg chg="add">
          <ac:chgData name="Branko Lobnikar" userId="47569ad8-097a-451d-ba60-f972c898e046" providerId="ADAL" clId="{DA5B10C1-0B77-4A60-A13F-504BB39ED5FA}" dt="2025-12-17T08:35:35.592" v="853" actId="26606"/>
          <ac:spMkLst>
            <pc:docMk/>
            <pc:sldMk cId="2850977597" sldId="271"/>
            <ac:spMk id="20" creationId="{38FAA1A1-D861-433F-88FA-1E9D6FD31D11}"/>
          </ac:spMkLst>
        </pc:spChg>
        <pc:spChg chg="add">
          <ac:chgData name="Branko Lobnikar" userId="47569ad8-097a-451d-ba60-f972c898e046" providerId="ADAL" clId="{DA5B10C1-0B77-4A60-A13F-504BB39ED5FA}" dt="2025-12-17T08:35:35.592" v="853" actId="26606"/>
          <ac:spMkLst>
            <pc:docMk/>
            <pc:sldMk cId="2850977597" sldId="271"/>
            <ac:spMk id="22" creationId="{8D71EDA1-87BF-4D5D-AB79-F346FD19278A}"/>
          </ac:spMkLst>
        </pc:spChg>
      </pc:sldChg>
      <pc:sldChg chg="addSp delSp modSp new mod setBg">
        <pc:chgData name="Branko Lobnikar" userId="47569ad8-097a-451d-ba60-f972c898e046" providerId="ADAL" clId="{DA5B10C1-0B77-4A60-A13F-504BB39ED5FA}" dt="2025-12-17T08:40:25.877" v="911" actId="207"/>
        <pc:sldMkLst>
          <pc:docMk/>
          <pc:sldMk cId="3055941207" sldId="272"/>
        </pc:sldMkLst>
        <pc:spChg chg="mod">
          <ac:chgData name="Branko Lobnikar" userId="47569ad8-097a-451d-ba60-f972c898e046" providerId="ADAL" clId="{DA5B10C1-0B77-4A60-A13F-504BB39ED5FA}" dt="2025-12-17T08:37:06.732" v="867" actId="26606"/>
          <ac:spMkLst>
            <pc:docMk/>
            <pc:sldMk cId="3055941207" sldId="272"/>
            <ac:spMk id="2" creationId="{8D866421-86D6-81D8-A3BD-7D976C7A3FEA}"/>
          </ac:spMkLst>
        </pc:spChg>
        <pc:spChg chg="del">
          <ac:chgData name="Branko Lobnikar" userId="47569ad8-097a-451d-ba60-f972c898e046" providerId="ADAL" clId="{DA5B10C1-0B77-4A60-A13F-504BB39ED5FA}" dt="2025-12-17T08:36:59.781" v="866"/>
          <ac:spMkLst>
            <pc:docMk/>
            <pc:sldMk cId="3055941207" sldId="272"/>
            <ac:spMk id="3" creationId="{51580F73-DE2A-CAAE-ED51-162CE7DA58F9}"/>
          </ac:spMkLst>
        </pc:spChg>
        <pc:spChg chg="add mod">
          <ac:chgData name="Branko Lobnikar" userId="47569ad8-097a-451d-ba60-f972c898e046" providerId="ADAL" clId="{DA5B10C1-0B77-4A60-A13F-504BB39ED5FA}" dt="2025-12-17T08:40:25.877" v="911" actId="207"/>
          <ac:spMkLst>
            <pc:docMk/>
            <pc:sldMk cId="3055941207" sldId="272"/>
            <ac:spMk id="4" creationId="{81B54418-7212-7BFC-CA27-0EC273413AE9}"/>
          </ac:spMkLst>
        </pc:spChg>
        <pc:spChg chg="add del">
          <ac:chgData name="Branko Lobnikar" userId="47569ad8-097a-451d-ba60-f972c898e046" providerId="ADAL" clId="{DA5B10C1-0B77-4A60-A13F-504BB39ED5FA}" dt="2025-12-17T08:39:43.291" v="904" actId="26606"/>
          <ac:spMkLst>
            <pc:docMk/>
            <pc:sldMk cId="3055941207" sldId="272"/>
            <ac:spMk id="9" creationId="{09588DA8-065E-4F6F-8EFD-43104AB2E0CF}"/>
          </ac:spMkLst>
        </pc:spChg>
        <pc:spChg chg="add del">
          <ac:chgData name="Branko Lobnikar" userId="47569ad8-097a-451d-ba60-f972c898e046" providerId="ADAL" clId="{DA5B10C1-0B77-4A60-A13F-504BB39ED5FA}" dt="2025-12-17T08:39:43.291" v="904" actId="26606"/>
          <ac:spMkLst>
            <pc:docMk/>
            <pc:sldMk cId="3055941207" sldId="272"/>
            <ac:spMk id="11" creationId="{C4285719-470E-454C-AF62-8323075F1F5B}"/>
          </ac:spMkLst>
        </pc:spChg>
        <pc:spChg chg="add del">
          <ac:chgData name="Branko Lobnikar" userId="47569ad8-097a-451d-ba60-f972c898e046" providerId="ADAL" clId="{DA5B10C1-0B77-4A60-A13F-504BB39ED5FA}" dt="2025-12-17T08:39:43.291" v="904" actId="26606"/>
          <ac:spMkLst>
            <pc:docMk/>
            <pc:sldMk cId="3055941207" sldId="272"/>
            <ac:spMk id="13" creationId="{CD9FE4EF-C4D8-49A0-B2FF-81D8DB7D8A24}"/>
          </ac:spMkLst>
        </pc:spChg>
        <pc:spChg chg="add del">
          <ac:chgData name="Branko Lobnikar" userId="47569ad8-097a-451d-ba60-f972c898e046" providerId="ADAL" clId="{DA5B10C1-0B77-4A60-A13F-504BB39ED5FA}" dt="2025-12-17T08:39:43.291" v="904" actId="26606"/>
          <ac:spMkLst>
            <pc:docMk/>
            <pc:sldMk cId="3055941207" sldId="272"/>
            <ac:spMk id="15" creationId="{4300840D-0A0B-4512-BACA-B439D5B9C57C}"/>
          </ac:spMkLst>
        </pc:spChg>
        <pc:spChg chg="add">
          <ac:chgData name="Branko Lobnikar" userId="47569ad8-097a-451d-ba60-f972c898e046" providerId="ADAL" clId="{DA5B10C1-0B77-4A60-A13F-504BB39ED5FA}" dt="2025-12-17T08:37:06.732" v="867" actId="26606"/>
          <ac:spMkLst>
            <pc:docMk/>
            <pc:sldMk cId="3055941207" sldId="272"/>
            <ac:spMk id="17" creationId="{D2B78728-A580-49A7-84F9-6EF6F583ADE0}"/>
          </ac:spMkLst>
        </pc:spChg>
        <pc:spChg chg="add del">
          <ac:chgData name="Branko Lobnikar" userId="47569ad8-097a-451d-ba60-f972c898e046" providerId="ADAL" clId="{DA5B10C1-0B77-4A60-A13F-504BB39ED5FA}" dt="2025-12-17T08:39:43.291" v="904" actId="26606"/>
          <ac:spMkLst>
            <pc:docMk/>
            <pc:sldMk cId="3055941207" sldId="272"/>
            <ac:spMk id="19" creationId="{38FAA1A1-D861-433F-88FA-1E9D6FD31D11}"/>
          </ac:spMkLst>
        </pc:spChg>
        <pc:spChg chg="add del">
          <ac:chgData name="Branko Lobnikar" userId="47569ad8-097a-451d-ba60-f972c898e046" providerId="ADAL" clId="{DA5B10C1-0B77-4A60-A13F-504BB39ED5FA}" dt="2025-12-17T08:39:43.291" v="904" actId="26606"/>
          <ac:spMkLst>
            <pc:docMk/>
            <pc:sldMk cId="3055941207" sldId="272"/>
            <ac:spMk id="21" creationId="{8D71EDA1-87BF-4D5D-AB79-F346FD19278A}"/>
          </ac:spMkLst>
        </pc:spChg>
        <pc:spChg chg="add">
          <ac:chgData name="Branko Lobnikar" userId="47569ad8-097a-451d-ba60-f972c898e046" providerId="ADAL" clId="{DA5B10C1-0B77-4A60-A13F-504BB39ED5FA}" dt="2025-12-17T08:39:43.291" v="904" actId="26606"/>
          <ac:spMkLst>
            <pc:docMk/>
            <pc:sldMk cId="3055941207" sldId="272"/>
            <ac:spMk id="28" creationId="{C4285719-470E-454C-AF62-8323075F1F5B}"/>
          </ac:spMkLst>
        </pc:spChg>
        <pc:spChg chg="add">
          <ac:chgData name="Branko Lobnikar" userId="47569ad8-097a-451d-ba60-f972c898e046" providerId="ADAL" clId="{DA5B10C1-0B77-4A60-A13F-504BB39ED5FA}" dt="2025-12-17T08:39:43.291" v="904" actId="26606"/>
          <ac:spMkLst>
            <pc:docMk/>
            <pc:sldMk cId="3055941207" sldId="272"/>
            <ac:spMk id="30" creationId="{CD9FE4EF-C4D8-49A0-B2FF-81D8DB7D8A24}"/>
          </ac:spMkLst>
        </pc:spChg>
        <pc:spChg chg="add">
          <ac:chgData name="Branko Lobnikar" userId="47569ad8-097a-451d-ba60-f972c898e046" providerId="ADAL" clId="{DA5B10C1-0B77-4A60-A13F-504BB39ED5FA}" dt="2025-12-17T08:39:43.291" v="904" actId="26606"/>
          <ac:spMkLst>
            <pc:docMk/>
            <pc:sldMk cId="3055941207" sldId="272"/>
            <ac:spMk id="32" creationId="{4300840D-0A0B-4512-BACA-B439D5B9C57C}"/>
          </ac:spMkLst>
        </pc:spChg>
        <pc:spChg chg="add">
          <ac:chgData name="Branko Lobnikar" userId="47569ad8-097a-451d-ba60-f972c898e046" providerId="ADAL" clId="{DA5B10C1-0B77-4A60-A13F-504BB39ED5FA}" dt="2025-12-17T08:39:43.291" v="904" actId="26606"/>
          <ac:spMkLst>
            <pc:docMk/>
            <pc:sldMk cId="3055941207" sldId="272"/>
            <ac:spMk id="38" creationId="{8D71EDA1-87BF-4D5D-AB79-F346FD19278A}"/>
          </ac:spMkLst>
        </pc:spChg>
      </pc:sldChg>
      <pc:sldChg chg="addSp delSp modSp new mod setBg modClrScheme chgLayout">
        <pc:chgData name="Branko Lobnikar" userId="47569ad8-097a-451d-ba60-f972c898e046" providerId="ADAL" clId="{DA5B10C1-0B77-4A60-A13F-504BB39ED5FA}" dt="2025-12-18T07:32:11.144" v="2142" actId="20577"/>
        <pc:sldMkLst>
          <pc:docMk/>
          <pc:sldMk cId="1023408321" sldId="273"/>
        </pc:sldMkLst>
        <pc:spChg chg="del mod ord">
          <ac:chgData name="Branko Lobnikar" userId="47569ad8-097a-451d-ba60-f972c898e046" providerId="ADAL" clId="{DA5B10C1-0B77-4A60-A13F-504BB39ED5FA}" dt="2025-12-17T09:23:00.266" v="913" actId="700"/>
          <ac:spMkLst>
            <pc:docMk/>
            <pc:sldMk cId="1023408321" sldId="273"/>
            <ac:spMk id="2" creationId="{FC68C31C-64CC-D0B7-0505-81DAA9ED150B}"/>
          </ac:spMkLst>
        </pc:spChg>
        <pc:spChg chg="add mod ord">
          <ac:chgData name="Branko Lobnikar" userId="47569ad8-097a-451d-ba60-f972c898e046" providerId="ADAL" clId="{DA5B10C1-0B77-4A60-A13F-504BB39ED5FA}" dt="2025-12-18T07:32:11.144" v="2142" actId="20577"/>
          <ac:spMkLst>
            <pc:docMk/>
            <pc:sldMk cId="1023408321" sldId="273"/>
            <ac:spMk id="3" creationId="{AC4E8D63-3667-3A76-0C7E-12954C98B7B3}"/>
          </ac:spMkLst>
        </pc:spChg>
        <pc:spChg chg="add mod ord">
          <ac:chgData name="Branko Lobnikar" userId="47569ad8-097a-451d-ba60-f972c898e046" providerId="ADAL" clId="{DA5B10C1-0B77-4A60-A13F-504BB39ED5FA}" dt="2025-12-17T09:23:40.015" v="1002" actId="26606"/>
          <ac:spMkLst>
            <pc:docMk/>
            <pc:sldMk cId="1023408321" sldId="273"/>
            <ac:spMk id="4" creationId="{23678229-38D1-DAD5-ECCD-4279666E796F}"/>
          </ac:spMkLst>
        </pc:spChg>
        <pc:spChg chg="add">
          <ac:chgData name="Branko Lobnikar" userId="47569ad8-097a-451d-ba60-f972c898e046" providerId="ADAL" clId="{DA5B10C1-0B77-4A60-A13F-504BB39ED5FA}" dt="2025-12-17T09:23:40.015" v="1002" actId="26606"/>
          <ac:spMkLst>
            <pc:docMk/>
            <pc:sldMk cId="1023408321" sldId="273"/>
            <ac:spMk id="9" creationId="{577D6B2E-37A3-429E-A37C-F30ED6487282}"/>
          </ac:spMkLst>
        </pc:spChg>
        <pc:spChg chg="add">
          <ac:chgData name="Branko Lobnikar" userId="47569ad8-097a-451d-ba60-f972c898e046" providerId="ADAL" clId="{DA5B10C1-0B77-4A60-A13F-504BB39ED5FA}" dt="2025-12-17T09:23:40.015" v="1002" actId="26606"/>
          <ac:spMkLst>
            <pc:docMk/>
            <pc:sldMk cId="1023408321" sldId="273"/>
            <ac:spMk id="11" creationId="{5CEAD642-85CF-4750-8432-7C80C901F001}"/>
          </ac:spMkLst>
        </pc:spChg>
        <pc:spChg chg="add">
          <ac:chgData name="Branko Lobnikar" userId="47569ad8-097a-451d-ba60-f972c898e046" providerId="ADAL" clId="{DA5B10C1-0B77-4A60-A13F-504BB39ED5FA}" dt="2025-12-17T09:23:40.015" v="1002" actId="26606"/>
          <ac:spMkLst>
            <pc:docMk/>
            <pc:sldMk cId="1023408321" sldId="273"/>
            <ac:spMk id="13" creationId="{FA33EEAE-15D5-4119-8C1E-89D943F911EF}"/>
          </ac:spMkLst>
        </pc:spChg>
        <pc:spChg chg="add">
          <ac:chgData name="Branko Lobnikar" userId="47569ad8-097a-451d-ba60-f972c898e046" providerId="ADAL" clId="{DA5B10C1-0B77-4A60-A13F-504BB39ED5FA}" dt="2025-12-17T09:23:40.015" v="1002" actId="26606"/>
          <ac:spMkLst>
            <pc:docMk/>
            <pc:sldMk cId="1023408321" sldId="273"/>
            <ac:spMk id="15" creationId="{730D8B3B-9B80-4025-B934-26DC7D7CD231}"/>
          </ac:spMkLst>
        </pc:spChg>
        <pc:spChg chg="add">
          <ac:chgData name="Branko Lobnikar" userId="47569ad8-097a-451d-ba60-f972c898e046" providerId="ADAL" clId="{DA5B10C1-0B77-4A60-A13F-504BB39ED5FA}" dt="2025-12-17T09:23:40.015" v="1002" actId="26606"/>
          <ac:spMkLst>
            <pc:docMk/>
            <pc:sldMk cId="1023408321" sldId="273"/>
            <ac:spMk id="17" creationId="{1064D5D5-227B-4F66-9AEA-46F570E793BD}"/>
          </ac:spMkLst>
        </pc:spChg>
        <pc:spChg chg="add">
          <ac:chgData name="Branko Lobnikar" userId="47569ad8-097a-451d-ba60-f972c898e046" providerId="ADAL" clId="{DA5B10C1-0B77-4A60-A13F-504BB39ED5FA}" dt="2025-12-17T09:23:40.015" v="1002" actId="26606"/>
          <ac:spMkLst>
            <pc:docMk/>
            <pc:sldMk cId="1023408321" sldId="273"/>
            <ac:spMk id="19" creationId="{646B67A4-D328-4747-A82B-65E84FA46368}"/>
          </ac:spMkLst>
        </pc:spChg>
        <pc:spChg chg="add">
          <ac:chgData name="Branko Lobnikar" userId="47569ad8-097a-451d-ba60-f972c898e046" providerId="ADAL" clId="{DA5B10C1-0B77-4A60-A13F-504BB39ED5FA}" dt="2025-12-17T09:23:40.015" v="1002" actId="26606"/>
          <ac:spMkLst>
            <pc:docMk/>
            <pc:sldMk cId="1023408321" sldId="273"/>
            <ac:spMk id="21" creationId="{B5A1B09C-1565-46F8-B70F-621C5EB48A09}"/>
          </ac:spMkLst>
        </pc:spChg>
        <pc:spChg chg="add">
          <ac:chgData name="Branko Lobnikar" userId="47569ad8-097a-451d-ba60-f972c898e046" providerId="ADAL" clId="{DA5B10C1-0B77-4A60-A13F-504BB39ED5FA}" dt="2025-12-17T09:23:40.015" v="1002" actId="26606"/>
          <ac:spMkLst>
            <pc:docMk/>
            <pc:sldMk cId="1023408321" sldId="273"/>
            <ac:spMk id="23" creationId="{8C516CC8-80AC-446C-A56E-9F54B7210402}"/>
          </ac:spMkLst>
        </pc:spChg>
      </pc:sldChg>
      <pc:sldChg chg="addSp delSp modSp new mod setBg modClrScheme chgLayout">
        <pc:chgData name="Branko Lobnikar" userId="47569ad8-097a-451d-ba60-f972c898e046" providerId="ADAL" clId="{DA5B10C1-0B77-4A60-A13F-504BB39ED5FA}" dt="2025-12-17T09:24:37.644" v="1076" actId="26606"/>
        <pc:sldMkLst>
          <pc:docMk/>
          <pc:sldMk cId="1016213858" sldId="274"/>
        </pc:sldMkLst>
        <pc:spChg chg="del">
          <ac:chgData name="Branko Lobnikar" userId="47569ad8-097a-451d-ba60-f972c898e046" providerId="ADAL" clId="{DA5B10C1-0B77-4A60-A13F-504BB39ED5FA}" dt="2025-12-17T09:23:49.857" v="1004" actId="700"/>
          <ac:spMkLst>
            <pc:docMk/>
            <pc:sldMk cId="1016213858" sldId="274"/>
            <ac:spMk id="2" creationId="{C621E405-BF20-9271-3A99-48B311A0AB07}"/>
          </ac:spMkLst>
        </pc:spChg>
        <pc:spChg chg="del">
          <ac:chgData name="Branko Lobnikar" userId="47569ad8-097a-451d-ba60-f972c898e046" providerId="ADAL" clId="{DA5B10C1-0B77-4A60-A13F-504BB39ED5FA}" dt="2025-12-17T09:23:49.857" v="1004" actId="700"/>
          <ac:spMkLst>
            <pc:docMk/>
            <pc:sldMk cId="1016213858" sldId="274"/>
            <ac:spMk id="3" creationId="{4C244656-4D48-2306-40B0-242784E28C84}"/>
          </ac:spMkLst>
        </pc:spChg>
        <pc:spChg chg="add del mod ord">
          <ac:chgData name="Branko Lobnikar" userId="47569ad8-097a-451d-ba60-f972c898e046" providerId="ADAL" clId="{DA5B10C1-0B77-4A60-A13F-504BB39ED5FA}" dt="2025-12-17T09:23:54.662" v="1005" actId="700"/>
          <ac:spMkLst>
            <pc:docMk/>
            <pc:sldMk cId="1016213858" sldId="274"/>
            <ac:spMk id="4" creationId="{38AA73F9-C9B3-06C6-3114-6E44EB94348E}"/>
          </ac:spMkLst>
        </pc:spChg>
        <pc:spChg chg="add del mod ord">
          <ac:chgData name="Branko Lobnikar" userId="47569ad8-097a-451d-ba60-f972c898e046" providerId="ADAL" clId="{DA5B10C1-0B77-4A60-A13F-504BB39ED5FA}" dt="2025-12-17T09:23:54.662" v="1005" actId="700"/>
          <ac:spMkLst>
            <pc:docMk/>
            <pc:sldMk cId="1016213858" sldId="274"/>
            <ac:spMk id="5" creationId="{E9B5AEB0-A366-1B3E-6C6E-1DCF310AC41B}"/>
          </ac:spMkLst>
        </pc:spChg>
        <pc:spChg chg="add mod ord">
          <ac:chgData name="Branko Lobnikar" userId="47569ad8-097a-451d-ba60-f972c898e046" providerId="ADAL" clId="{DA5B10C1-0B77-4A60-A13F-504BB39ED5FA}" dt="2025-12-17T09:24:37.644" v="1076" actId="26606"/>
          <ac:spMkLst>
            <pc:docMk/>
            <pc:sldMk cId="1016213858" sldId="274"/>
            <ac:spMk id="6" creationId="{465B9592-6821-1190-CE7F-5729F71DDD93}"/>
          </ac:spMkLst>
        </pc:spChg>
        <pc:spChg chg="add mod ord">
          <ac:chgData name="Branko Lobnikar" userId="47569ad8-097a-451d-ba60-f972c898e046" providerId="ADAL" clId="{DA5B10C1-0B77-4A60-A13F-504BB39ED5FA}" dt="2025-12-17T09:24:37.644" v="1076" actId="26606"/>
          <ac:spMkLst>
            <pc:docMk/>
            <pc:sldMk cId="1016213858" sldId="274"/>
            <ac:spMk id="7" creationId="{C8D488E8-CF93-F2E7-00B5-9049671F2F1D}"/>
          </ac:spMkLst>
        </pc:spChg>
        <pc:spChg chg="add">
          <ac:chgData name="Branko Lobnikar" userId="47569ad8-097a-451d-ba60-f972c898e046" providerId="ADAL" clId="{DA5B10C1-0B77-4A60-A13F-504BB39ED5FA}" dt="2025-12-17T09:24:37.644" v="1076" actId="26606"/>
          <ac:spMkLst>
            <pc:docMk/>
            <pc:sldMk cId="1016213858" sldId="274"/>
            <ac:spMk id="12" creationId="{577D6B2E-37A3-429E-A37C-F30ED6487282}"/>
          </ac:spMkLst>
        </pc:spChg>
        <pc:spChg chg="add">
          <ac:chgData name="Branko Lobnikar" userId="47569ad8-097a-451d-ba60-f972c898e046" providerId="ADAL" clId="{DA5B10C1-0B77-4A60-A13F-504BB39ED5FA}" dt="2025-12-17T09:24:37.644" v="1076" actId="26606"/>
          <ac:spMkLst>
            <pc:docMk/>
            <pc:sldMk cId="1016213858" sldId="274"/>
            <ac:spMk id="14" creationId="{5CEAD642-85CF-4750-8432-7C80C901F001}"/>
          </ac:spMkLst>
        </pc:spChg>
        <pc:spChg chg="add">
          <ac:chgData name="Branko Lobnikar" userId="47569ad8-097a-451d-ba60-f972c898e046" providerId="ADAL" clId="{DA5B10C1-0B77-4A60-A13F-504BB39ED5FA}" dt="2025-12-17T09:24:37.644" v="1076" actId="26606"/>
          <ac:spMkLst>
            <pc:docMk/>
            <pc:sldMk cId="1016213858" sldId="274"/>
            <ac:spMk id="16" creationId="{FA33EEAE-15D5-4119-8C1E-89D943F911EF}"/>
          </ac:spMkLst>
        </pc:spChg>
        <pc:spChg chg="add">
          <ac:chgData name="Branko Lobnikar" userId="47569ad8-097a-451d-ba60-f972c898e046" providerId="ADAL" clId="{DA5B10C1-0B77-4A60-A13F-504BB39ED5FA}" dt="2025-12-17T09:24:37.644" v="1076" actId="26606"/>
          <ac:spMkLst>
            <pc:docMk/>
            <pc:sldMk cId="1016213858" sldId="274"/>
            <ac:spMk id="18" creationId="{730D8B3B-9B80-4025-B934-26DC7D7CD231}"/>
          </ac:spMkLst>
        </pc:spChg>
        <pc:spChg chg="add">
          <ac:chgData name="Branko Lobnikar" userId="47569ad8-097a-451d-ba60-f972c898e046" providerId="ADAL" clId="{DA5B10C1-0B77-4A60-A13F-504BB39ED5FA}" dt="2025-12-17T09:24:37.644" v="1076" actId="26606"/>
          <ac:spMkLst>
            <pc:docMk/>
            <pc:sldMk cId="1016213858" sldId="274"/>
            <ac:spMk id="20" creationId="{1064D5D5-227B-4F66-9AEA-46F570E793BD}"/>
          </ac:spMkLst>
        </pc:spChg>
        <pc:spChg chg="add">
          <ac:chgData name="Branko Lobnikar" userId="47569ad8-097a-451d-ba60-f972c898e046" providerId="ADAL" clId="{DA5B10C1-0B77-4A60-A13F-504BB39ED5FA}" dt="2025-12-17T09:24:37.644" v="1076" actId="26606"/>
          <ac:spMkLst>
            <pc:docMk/>
            <pc:sldMk cId="1016213858" sldId="274"/>
            <ac:spMk id="22" creationId="{646B67A4-D328-4747-A82B-65E84FA46368}"/>
          </ac:spMkLst>
        </pc:spChg>
        <pc:spChg chg="add">
          <ac:chgData name="Branko Lobnikar" userId="47569ad8-097a-451d-ba60-f972c898e046" providerId="ADAL" clId="{DA5B10C1-0B77-4A60-A13F-504BB39ED5FA}" dt="2025-12-17T09:24:37.644" v="1076" actId="26606"/>
          <ac:spMkLst>
            <pc:docMk/>
            <pc:sldMk cId="1016213858" sldId="274"/>
            <ac:spMk id="24" creationId="{B5A1B09C-1565-46F8-B70F-621C5EB48A09}"/>
          </ac:spMkLst>
        </pc:spChg>
        <pc:spChg chg="add">
          <ac:chgData name="Branko Lobnikar" userId="47569ad8-097a-451d-ba60-f972c898e046" providerId="ADAL" clId="{DA5B10C1-0B77-4A60-A13F-504BB39ED5FA}" dt="2025-12-17T09:24:37.644" v="1076" actId="26606"/>
          <ac:spMkLst>
            <pc:docMk/>
            <pc:sldMk cId="1016213858" sldId="274"/>
            <ac:spMk id="26" creationId="{8C516CC8-80AC-446C-A56E-9F54B7210402}"/>
          </ac:spMkLst>
        </pc:spChg>
      </pc:sldChg>
      <pc:sldChg chg="addSp delSp modSp new mod setBg modClrScheme chgLayout">
        <pc:chgData name="Branko Lobnikar" userId="47569ad8-097a-451d-ba60-f972c898e046" providerId="ADAL" clId="{DA5B10C1-0B77-4A60-A13F-504BB39ED5FA}" dt="2025-12-17T09:29:28.137" v="1146" actId="20577"/>
        <pc:sldMkLst>
          <pc:docMk/>
          <pc:sldMk cId="2363420831" sldId="275"/>
        </pc:sldMkLst>
        <pc:spChg chg="del mod ord">
          <ac:chgData name="Branko Lobnikar" userId="47569ad8-097a-451d-ba60-f972c898e046" providerId="ADAL" clId="{DA5B10C1-0B77-4A60-A13F-504BB39ED5FA}" dt="2025-12-17T09:24:45.462" v="1078" actId="700"/>
          <ac:spMkLst>
            <pc:docMk/>
            <pc:sldMk cId="2363420831" sldId="275"/>
            <ac:spMk id="2" creationId="{63828D84-EAC6-BDA7-DFF4-1C8A8C98CD3B}"/>
          </ac:spMkLst>
        </pc:spChg>
        <pc:spChg chg="del mod ord">
          <ac:chgData name="Branko Lobnikar" userId="47569ad8-097a-451d-ba60-f972c898e046" providerId="ADAL" clId="{DA5B10C1-0B77-4A60-A13F-504BB39ED5FA}" dt="2025-12-17T09:24:45.462" v="1078" actId="700"/>
          <ac:spMkLst>
            <pc:docMk/>
            <pc:sldMk cId="2363420831" sldId="275"/>
            <ac:spMk id="3" creationId="{63ACF31A-FBDC-475D-0C55-1EFDEBB392BD}"/>
          </ac:spMkLst>
        </pc:spChg>
        <pc:spChg chg="add mod ord">
          <ac:chgData name="Branko Lobnikar" userId="47569ad8-097a-451d-ba60-f972c898e046" providerId="ADAL" clId="{DA5B10C1-0B77-4A60-A13F-504BB39ED5FA}" dt="2025-12-17T09:27:58.146" v="1130" actId="26606"/>
          <ac:spMkLst>
            <pc:docMk/>
            <pc:sldMk cId="2363420831" sldId="275"/>
            <ac:spMk id="4" creationId="{68FD2D3C-A66D-E69C-1ADD-14A3A0A1D21D}"/>
          </ac:spMkLst>
        </pc:spChg>
        <pc:spChg chg="add del mod ord">
          <ac:chgData name="Branko Lobnikar" userId="47569ad8-097a-451d-ba60-f972c898e046" providerId="ADAL" clId="{DA5B10C1-0B77-4A60-A13F-504BB39ED5FA}" dt="2025-12-17T09:25:19.912" v="1080"/>
          <ac:spMkLst>
            <pc:docMk/>
            <pc:sldMk cId="2363420831" sldId="275"/>
            <ac:spMk id="5" creationId="{416457A7-C0DC-3436-B6C6-0785DED83614}"/>
          </ac:spMkLst>
        </pc:spChg>
        <pc:spChg chg="add del mod">
          <ac:chgData name="Branko Lobnikar" userId="47569ad8-097a-451d-ba60-f972c898e046" providerId="ADAL" clId="{DA5B10C1-0B77-4A60-A13F-504BB39ED5FA}" dt="2025-12-17T09:25:27.866" v="1082" actId="478"/>
          <ac:spMkLst>
            <pc:docMk/>
            <pc:sldMk cId="2363420831" sldId="275"/>
            <ac:spMk id="6" creationId="{96BF468D-5D84-41D1-F645-4E51CCC6243D}"/>
          </ac:spMkLst>
        </pc:spChg>
        <pc:spChg chg="add mod ord">
          <ac:chgData name="Branko Lobnikar" userId="47569ad8-097a-451d-ba60-f972c898e046" providerId="ADAL" clId="{DA5B10C1-0B77-4A60-A13F-504BB39ED5FA}" dt="2025-12-17T09:29:28.137" v="1146" actId="20577"/>
          <ac:spMkLst>
            <pc:docMk/>
            <pc:sldMk cId="2363420831" sldId="275"/>
            <ac:spMk id="7" creationId="{A3BD30DB-0318-789D-781D-8D9933DB0A3E}"/>
          </ac:spMkLst>
        </pc:spChg>
        <pc:spChg chg="add">
          <ac:chgData name="Branko Lobnikar" userId="47569ad8-097a-451d-ba60-f972c898e046" providerId="ADAL" clId="{DA5B10C1-0B77-4A60-A13F-504BB39ED5FA}" dt="2025-12-17T09:27:58.146" v="1130" actId="26606"/>
          <ac:spMkLst>
            <pc:docMk/>
            <pc:sldMk cId="2363420831" sldId="275"/>
            <ac:spMk id="12" creationId="{09588DA8-065E-4F6F-8EFD-43104AB2E0CF}"/>
          </ac:spMkLst>
        </pc:spChg>
        <pc:spChg chg="add">
          <ac:chgData name="Branko Lobnikar" userId="47569ad8-097a-451d-ba60-f972c898e046" providerId="ADAL" clId="{DA5B10C1-0B77-4A60-A13F-504BB39ED5FA}" dt="2025-12-17T09:27:58.146" v="1130" actId="26606"/>
          <ac:spMkLst>
            <pc:docMk/>
            <pc:sldMk cId="2363420831" sldId="275"/>
            <ac:spMk id="14" creationId="{C4285719-470E-454C-AF62-8323075F1F5B}"/>
          </ac:spMkLst>
        </pc:spChg>
        <pc:spChg chg="add">
          <ac:chgData name="Branko Lobnikar" userId="47569ad8-097a-451d-ba60-f972c898e046" providerId="ADAL" clId="{DA5B10C1-0B77-4A60-A13F-504BB39ED5FA}" dt="2025-12-17T09:27:58.146" v="1130" actId="26606"/>
          <ac:spMkLst>
            <pc:docMk/>
            <pc:sldMk cId="2363420831" sldId="275"/>
            <ac:spMk id="16" creationId="{CD9FE4EF-C4D8-49A0-B2FF-81D8DB7D8A24}"/>
          </ac:spMkLst>
        </pc:spChg>
        <pc:spChg chg="add">
          <ac:chgData name="Branko Lobnikar" userId="47569ad8-097a-451d-ba60-f972c898e046" providerId="ADAL" clId="{DA5B10C1-0B77-4A60-A13F-504BB39ED5FA}" dt="2025-12-17T09:27:58.146" v="1130" actId="26606"/>
          <ac:spMkLst>
            <pc:docMk/>
            <pc:sldMk cId="2363420831" sldId="275"/>
            <ac:spMk id="18" creationId="{4300840D-0A0B-4512-BACA-B439D5B9C57C}"/>
          </ac:spMkLst>
        </pc:spChg>
        <pc:spChg chg="add">
          <ac:chgData name="Branko Lobnikar" userId="47569ad8-097a-451d-ba60-f972c898e046" providerId="ADAL" clId="{DA5B10C1-0B77-4A60-A13F-504BB39ED5FA}" dt="2025-12-17T09:27:58.146" v="1130" actId="26606"/>
          <ac:spMkLst>
            <pc:docMk/>
            <pc:sldMk cId="2363420831" sldId="275"/>
            <ac:spMk id="20" creationId="{D2B78728-A580-49A7-84F9-6EF6F583ADE0}"/>
          </ac:spMkLst>
        </pc:spChg>
        <pc:spChg chg="add">
          <ac:chgData name="Branko Lobnikar" userId="47569ad8-097a-451d-ba60-f972c898e046" providerId="ADAL" clId="{DA5B10C1-0B77-4A60-A13F-504BB39ED5FA}" dt="2025-12-17T09:27:58.146" v="1130" actId="26606"/>
          <ac:spMkLst>
            <pc:docMk/>
            <pc:sldMk cId="2363420831" sldId="275"/>
            <ac:spMk id="22" creationId="{38FAA1A1-D861-433F-88FA-1E9D6FD31D11}"/>
          </ac:spMkLst>
        </pc:spChg>
        <pc:spChg chg="add">
          <ac:chgData name="Branko Lobnikar" userId="47569ad8-097a-451d-ba60-f972c898e046" providerId="ADAL" clId="{DA5B10C1-0B77-4A60-A13F-504BB39ED5FA}" dt="2025-12-17T09:27:58.146" v="1130" actId="26606"/>
          <ac:spMkLst>
            <pc:docMk/>
            <pc:sldMk cId="2363420831" sldId="275"/>
            <ac:spMk id="24" creationId="{8D71EDA1-87BF-4D5D-AB79-F346FD19278A}"/>
          </ac:spMkLst>
        </pc:spChg>
      </pc:sldChg>
      <pc:sldChg chg="addSp delSp modSp new mod setBg">
        <pc:chgData name="Branko Lobnikar" userId="47569ad8-097a-451d-ba60-f972c898e046" providerId="ADAL" clId="{DA5B10C1-0B77-4A60-A13F-504BB39ED5FA}" dt="2025-12-17T09:36:52.570" v="1361" actId="207"/>
        <pc:sldMkLst>
          <pc:docMk/>
          <pc:sldMk cId="2799671259" sldId="276"/>
        </pc:sldMkLst>
        <pc:spChg chg="mod">
          <ac:chgData name="Branko Lobnikar" userId="47569ad8-097a-451d-ba60-f972c898e046" providerId="ADAL" clId="{DA5B10C1-0B77-4A60-A13F-504BB39ED5FA}" dt="2025-12-17T09:34:04.069" v="1330" actId="26606"/>
          <ac:spMkLst>
            <pc:docMk/>
            <pc:sldMk cId="2799671259" sldId="276"/>
            <ac:spMk id="2" creationId="{3F7A4575-F314-CF81-956E-1470DF7C146F}"/>
          </ac:spMkLst>
        </pc:spChg>
        <pc:spChg chg="mod">
          <ac:chgData name="Branko Lobnikar" userId="47569ad8-097a-451d-ba60-f972c898e046" providerId="ADAL" clId="{DA5B10C1-0B77-4A60-A13F-504BB39ED5FA}" dt="2025-12-17T09:36:52.570" v="1361" actId="207"/>
          <ac:spMkLst>
            <pc:docMk/>
            <pc:sldMk cId="2799671259" sldId="276"/>
            <ac:spMk id="3" creationId="{DC432E49-4C21-BF95-FBBD-CAC4C6562EE0}"/>
          </ac:spMkLst>
        </pc:spChg>
        <pc:spChg chg="add del mod">
          <ac:chgData name="Branko Lobnikar" userId="47569ad8-097a-451d-ba60-f972c898e046" providerId="ADAL" clId="{DA5B10C1-0B77-4A60-A13F-504BB39ED5FA}" dt="2025-12-17T09:33:12.957" v="1306" actId="478"/>
          <ac:spMkLst>
            <pc:docMk/>
            <pc:sldMk cId="2799671259" sldId="276"/>
            <ac:spMk id="4" creationId="{6DB43D80-58E5-91B7-077E-C8F62BF9F543}"/>
          </ac:spMkLst>
        </pc:spChg>
        <pc:spChg chg="add del">
          <ac:chgData name="Branko Lobnikar" userId="47569ad8-097a-451d-ba60-f972c898e046" providerId="ADAL" clId="{DA5B10C1-0B77-4A60-A13F-504BB39ED5FA}" dt="2025-12-17T09:34:22.834" v="1335" actId="26606"/>
          <ac:spMkLst>
            <pc:docMk/>
            <pc:sldMk cId="2799671259" sldId="276"/>
            <ac:spMk id="8" creationId="{09588DA8-065E-4F6F-8EFD-43104AB2E0CF}"/>
          </ac:spMkLst>
        </pc:spChg>
        <pc:spChg chg="add del">
          <ac:chgData name="Branko Lobnikar" userId="47569ad8-097a-451d-ba60-f972c898e046" providerId="ADAL" clId="{DA5B10C1-0B77-4A60-A13F-504BB39ED5FA}" dt="2025-12-17T09:34:22.834" v="1335" actId="26606"/>
          <ac:spMkLst>
            <pc:docMk/>
            <pc:sldMk cId="2799671259" sldId="276"/>
            <ac:spMk id="10" creationId="{C4285719-470E-454C-AF62-8323075F1F5B}"/>
          </ac:spMkLst>
        </pc:spChg>
        <pc:spChg chg="add del">
          <ac:chgData name="Branko Lobnikar" userId="47569ad8-097a-451d-ba60-f972c898e046" providerId="ADAL" clId="{DA5B10C1-0B77-4A60-A13F-504BB39ED5FA}" dt="2025-12-17T09:34:22.834" v="1335" actId="26606"/>
          <ac:spMkLst>
            <pc:docMk/>
            <pc:sldMk cId="2799671259" sldId="276"/>
            <ac:spMk id="12" creationId="{CD9FE4EF-C4D8-49A0-B2FF-81D8DB7D8A24}"/>
          </ac:spMkLst>
        </pc:spChg>
        <pc:spChg chg="add">
          <ac:chgData name="Branko Lobnikar" userId="47569ad8-097a-451d-ba60-f972c898e046" providerId="ADAL" clId="{DA5B10C1-0B77-4A60-A13F-504BB39ED5FA}" dt="2025-12-17T09:34:04.069" v="1330" actId="26606"/>
          <ac:spMkLst>
            <pc:docMk/>
            <pc:sldMk cId="2799671259" sldId="276"/>
            <ac:spMk id="14" creationId="{4300840D-0A0B-4512-BACA-B439D5B9C57C}"/>
          </ac:spMkLst>
        </pc:spChg>
        <pc:spChg chg="add del">
          <ac:chgData name="Branko Lobnikar" userId="47569ad8-097a-451d-ba60-f972c898e046" providerId="ADAL" clId="{DA5B10C1-0B77-4A60-A13F-504BB39ED5FA}" dt="2025-12-17T09:34:22.834" v="1335" actId="26606"/>
          <ac:spMkLst>
            <pc:docMk/>
            <pc:sldMk cId="2799671259" sldId="276"/>
            <ac:spMk id="16" creationId="{D2B78728-A580-49A7-84F9-6EF6F583ADE0}"/>
          </ac:spMkLst>
        </pc:spChg>
        <pc:spChg chg="add del">
          <ac:chgData name="Branko Lobnikar" userId="47569ad8-097a-451d-ba60-f972c898e046" providerId="ADAL" clId="{DA5B10C1-0B77-4A60-A13F-504BB39ED5FA}" dt="2025-12-17T09:34:22.834" v="1335" actId="26606"/>
          <ac:spMkLst>
            <pc:docMk/>
            <pc:sldMk cId="2799671259" sldId="276"/>
            <ac:spMk id="18" creationId="{38FAA1A1-D861-433F-88FA-1E9D6FD31D11}"/>
          </ac:spMkLst>
        </pc:spChg>
        <pc:spChg chg="add del">
          <ac:chgData name="Branko Lobnikar" userId="47569ad8-097a-451d-ba60-f972c898e046" providerId="ADAL" clId="{DA5B10C1-0B77-4A60-A13F-504BB39ED5FA}" dt="2025-12-17T09:34:22.834" v="1335" actId="26606"/>
          <ac:spMkLst>
            <pc:docMk/>
            <pc:sldMk cId="2799671259" sldId="276"/>
            <ac:spMk id="20" creationId="{8D71EDA1-87BF-4D5D-AB79-F346FD19278A}"/>
          </ac:spMkLst>
        </pc:spChg>
        <pc:spChg chg="add">
          <ac:chgData name="Branko Lobnikar" userId="47569ad8-097a-451d-ba60-f972c898e046" providerId="ADAL" clId="{DA5B10C1-0B77-4A60-A13F-504BB39ED5FA}" dt="2025-12-17T09:34:22.834" v="1335" actId="26606"/>
          <ac:spMkLst>
            <pc:docMk/>
            <pc:sldMk cId="2799671259" sldId="276"/>
            <ac:spMk id="27" creationId="{C4285719-470E-454C-AF62-8323075F1F5B}"/>
          </ac:spMkLst>
        </pc:spChg>
        <pc:spChg chg="add">
          <ac:chgData name="Branko Lobnikar" userId="47569ad8-097a-451d-ba60-f972c898e046" providerId="ADAL" clId="{DA5B10C1-0B77-4A60-A13F-504BB39ED5FA}" dt="2025-12-17T09:34:22.834" v="1335" actId="26606"/>
          <ac:spMkLst>
            <pc:docMk/>
            <pc:sldMk cId="2799671259" sldId="276"/>
            <ac:spMk id="31" creationId="{4300840D-0A0B-4512-BACA-B439D5B9C57C}"/>
          </ac:spMkLst>
        </pc:spChg>
        <pc:spChg chg="add">
          <ac:chgData name="Branko Lobnikar" userId="47569ad8-097a-451d-ba60-f972c898e046" providerId="ADAL" clId="{DA5B10C1-0B77-4A60-A13F-504BB39ED5FA}" dt="2025-12-17T09:34:22.834" v="1335" actId="26606"/>
          <ac:spMkLst>
            <pc:docMk/>
            <pc:sldMk cId="2799671259" sldId="276"/>
            <ac:spMk id="33" creationId="{D2B78728-A580-49A7-84F9-6EF6F583ADE0}"/>
          </ac:spMkLst>
        </pc:spChg>
        <pc:spChg chg="add">
          <ac:chgData name="Branko Lobnikar" userId="47569ad8-097a-451d-ba60-f972c898e046" providerId="ADAL" clId="{DA5B10C1-0B77-4A60-A13F-504BB39ED5FA}" dt="2025-12-17T09:34:22.834" v="1335" actId="26606"/>
          <ac:spMkLst>
            <pc:docMk/>
            <pc:sldMk cId="2799671259" sldId="276"/>
            <ac:spMk id="35" creationId="{38FAA1A1-D861-433F-88FA-1E9D6FD31D11}"/>
          </ac:spMkLst>
        </pc:spChg>
      </pc:sldChg>
      <pc:sldChg chg="addSp delSp modSp new mod setBg">
        <pc:chgData name="Branko Lobnikar" userId="47569ad8-097a-451d-ba60-f972c898e046" providerId="ADAL" clId="{DA5B10C1-0B77-4A60-A13F-504BB39ED5FA}" dt="2025-12-18T07:55:41.951" v="2277" actId="1076"/>
        <pc:sldMkLst>
          <pc:docMk/>
          <pc:sldMk cId="862701230" sldId="277"/>
        </pc:sldMkLst>
        <pc:spChg chg="mod">
          <ac:chgData name="Branko Lobnikar" userId="47569ad8-097a-451d-ba60-f972c898e046" providerId="ADAL" clId="{DA5B10C1-0B77-4A60-A13F-504BB39ED5FA}" dt="2025-12-18T07:40:07.519" v="2166" actId="26606"/>
          <ac:spMkLst>
            <pc:docMk/>
            <pc:sldMk cId="862701230" sldId="277"/>
            <ac:spMk id="2" creationId="{13D1F113-F9CE-9419-A23B-C4BD93590F36}"/>
          </ac:spMkLst>
        </pc:spChg>
        <pc:spChg chg="mod">
          <ac:chgData name="Branko Lobnikar" userId="47569ad8-097a-451d-ba60-f972c898e046" providerId="ADAL" clId="{DA5B10C1-0B77-4A60-A13F-504BB39ED5FA}" dt="2025-12-18T07:44:40.250" v="2257" actId="207"/>
          <ac:spMkLst>
            <pc:docMk/>
            <pc:sldMk cId="862701230" sldId="277"/>
            <ac:spMk id="3" creationId="{82E1B340-462E-21AA-13E6-0CA791A634D0}"/>
          </ac:spMkLst>
        </pc:spChg>
        <pc:spChg chg="add del">
          <ac:chgData name="Branko Lobnikar" userId="47569ad8-097a-451d-ba60-f972c898e046" providerId="ADAL" clId="{DA5B10C1-0B77-4A60-A13F-504BB39ED5FA}" dt="2025-12-18T07:40:07.519" v="2166" actId="26606"/>
          <ac:spMkLst>
            <pc:docMk/>
            <pc:sldMk cId="862701230" sldId="277"/>
            <ac:spMk id="8" creationId="{B34F5AD2-EDBD-4BBD-A55C-EAFFD0C7097A}"/>
          </ac:spMkLst>
        </pc:spChg>
        <pc:spChg chg="add del">
          <ac:chgData name="Branko Lobnikar" userId="47569ad8-097a-451d-ba60-f972c898e046" providerId="ADAL" clId="{DA5B10C1-0B77-4A60-A13F-504BB39ED5FA}" dt="2025-12-18T07:40:07.519" v="2166" actId="26606"/>
          <ac:spMkLst>
            <pc:docMk/>
            <pc:sldMk cId="862701230" sldId="277"/>
            <ac:spMk id="10" creationId="{C3896A03-3945-419A-B66B-4EE266EDD152}"/>
          </ac:spMkLst>
        </pc:spChg>
        <pc:spChg chg="add del">
          <ac:chgData name="Branko Lobnikar" userId="47569ad8-097a-451d-ba60-f972c898e046" providerId="ADAL" clId="{DA5B10C1-0B77-4A60-A13F-504BB39ED5FA}" dt="2025-12-18T07:40:07.519" v="2166" actId="26606"/>
          <ac:spMkLst>
            <pc:docMk/>
            <pc:sldMk cId="862701230" sldId="277"/>
            <ac:spMk id="12" creationId="{B8EAE243-3A9F-4A46-B0D9-04C723A8A1BD}"/>
          </ac:spMkLst>
        </pc:spChg>
        <pc:spChg chg="add">
          <ac:chgData name="Branko Lobnikar" userId="47569ad8-097a-451d-ba60-f972c898e046" providerId="ADAL" clId="{DA5B10C1-0B77-4A60-A13F-504BB39ED5FA}" dt="2025-12-18T07:40:07.519" v="2166" actId="26606"/>
          <ac:spMkLst>
            <pc:docMk/>
            <pc:sldMk cId="862701230" sldId="277"/>
            <ac:spMk id="17" creationId="{09588DA8-065E-4F6F-8EFD-43104AB2E0CF}"/>
          </ac:spMkLst>
        </pc:spChg>
        <pc:spChg chg="add">
          <ac:chgData name="Branko Lobnikar" userId="47569ad8-097a-451d-ba60-f972c898e046" providerId="ADAL" clId="{DA5B10C1-0B77-4A60-A13F-504BB39ED5FA}" dt="2025-12-18T07:40:07.519" v="2166" actId="26606"/>
          <ac:spMkLst>
            <pc:docMk/>
            <pc:sldMk cId="862701230" sldId="277"/>
            <ac:spMk id="19" creationId="{C4285719-470E-454C-AF62-8323075F1F5B}"/>
          </ac:spMkLst>
        </pc:spChg>
        <pc:spChg chg="add">
          <ac:chgData name="Branko Lobnikar" userId="47569ad8-097a-451d-ba60-f972c898e046" providerId="ADAL" clId="{DA5B10C1-0B77-4A60-A13F-504BB39ED5FA}" dt="2025-12-18T07:40:07.519" v="2166" actId="26606"/>
          <ac:spMkLst>
            <pc:docMk/>
            <pc:sldMk cId="862701230" sldId="277"/>
            <ac:spMk id="25" creationId="{D2B78728-A580-49A7-84F9-6EF6F583ADE0}"/>
          </ac:spMkLst>
        </pc:spChg>
        <pc:spChg chg="add">
          <ac:chgData name="Branko Lobnikar" userId="47569ad8-097a-451d-ba60-f972c898e046" providerId="ADAL" clId="{DA5B10C1-0B77-4A60-A13F-504BB39ED5FA}" dt="2025-12-18T07:40:07.519" v="2166" actId="26606"/>
          <ac:spMkLst>
            <pc:docMk/>
            <pc:sldMk cId="862701230" sldId="277"/>
            <ac:spMk id="27" creationId="{38FAA1A1-D861-433F-88FA-1E9D6FD31D11}"/>
          </ac:spMkLst>
        </pc:spChg>
        <pc:spChg chg="add">
          <ac:chgData name="Branko Lobnikar" userId="47569ad8-097a-451d-ba60-f972c898e046" providerId="ADAL" clId="{DA5B10C1-0B77-4A60-A13F-504BB39ED5FA}" dt="2025-12-18T07:40:07.519" v="2166" actId="26606"/>
          <ac:spMkLst>
            <pc:docMk/>
            <pc:sldMk cId="862701230" sldId="277"/>
            <ac:spMk id="29" creationId="{8D71EDA1-87BF-4D5D-AB79-F346FD19278A}"/>
          </ac:spMkLst>
        </pc:spChg>
        <pc:picChg chg="add mod">
          <ac:chgData name="Branko Lobnikar" userId="47569ad8-097a-451d-ba60-f972c898e046" providerId="ADAL" clId="{DA5B10C1-0B77-4A60-A13F-504BB39ED5FA}" dt="2025-12-18T07:55:41.951" v="2277" actId="1076"/>
          <ac:picMkLst>
            <pc:docMk/>
            <pc:sldMk cId="862701230" sldId="277"/>
            <ac:picMk id="4" creationId="{96160D22-BDA3-5E34-246C-40CC163D0381}"/>
          </ac:picMkLst>
        </pc:picChg>
      </pc:sldChg>
      <pc:sldChg chg="addSp delSp modSp new mod setBg modClrScheme chgLayout">
        <pc:chgData name="Branko Lobnikar" userId="47569ad8-097a-451d-ba60-f972c898e046" providerId="ADAL" clId="{DA5B10C1-0B77-4A60-A13F-504BB39ED5FA}" dt="2025-12-18T07:57:37.698" v="2449" actId="1036"/>
        <pc:sldMkLst>
          <pc:docMk/>
          <pc:sldMk cId="1589035584" sldId="278"/>
        </pc:sldMkLst>
        <pc:spChg chg="del mod ord">
          <ac:chgData name="Branko Lobnikar" userId="47569ad8-097a-451d-ba60-f972c898e046" providerId="ADAL" clId="{DA5B10C1-0B77-4A60-A13F-504BB39ED5FA}" dt="2025-12-18T07:54:59.684" v="2259" actId="700"/>
          <ac:spMkLst>
            <pc:docMk/>
            <pc:sldMk cId="1589035584" sldId="278"/>
            <ac:spMk id="2" creationId="{BF49F384-6766-DCD8-8E30-6A2693AC2E8A}"/>
          </ac:spMkLst>
        </pc:spChg>
        <pc:spChg chg="del mod ord">
          <ac:chgData name="Branko Lobnikar" userId="47569ad8-097a-451d-ba60-f972c898e046" providerId="ADAL" clId="{DA5B10C1-0B77-4A60-A13F-504BB39ED5FA}" dt="2025-12-18T07:54:59.684" v="2259" actId="700"/>
          <ac:spMkLst>
            <pc:docMk/>
            <pc:sldMk cId="1589035584" sldId="278"/>
            <ac:spMk id="3" creationId="{FEAEB4B0-5E4D-DE3B-88FE-05AC96B0BBFD}"/>
          </ac:spMkLst>
        </pc:spChg>
        <pc:spChg chg="add mod ord">
          <ac:chgData name="Branko Lobnikar" userId="47569ad8-097a-451d-ba60-f972c898e046" providerId="ADAL" clId="{DA5B10C1-0B77-4A60-A13F-504BB39ED5FA}" dt="2025-12-18T07:57:37.698" v="2449" actId="1036"/>
          <ac:spMkLst>
            <pc:docMk/>
            <pc:sldMk cId="1589035584" sldId="278"/>
            <ac:spMk id="4" creationId="{798886BD-BDF2-FCB2-0555-0376859CCE3A}"/>
          </ac:spMkLst>
        </pc:spChg>
        <pc:spChg chg="add del mod ord">
          <ac:chgData name="Branko Lobnikar" userId="47569ad8-097a-451d-ba60-f972c898e046" providerId="ADAL" clId="{DA5B10C1-0B77-4A60-A13F-504BB39ED5FA}" dt="2025-12-18T07:57:12.918" v="2331" actId="478"/>
          <ac:spMkLst>
            <pc:docMk/>
            <pc:sldMk cId="1589035584" sldId="278"/>
            <ac:spMk id="5" creationId="{2273245A-B724-A9C6-10B4-2CCCB6C598D9}"/>
          </ac:spMkLst>
        </pc:spChg>
        <pc:spChg chg="add">
          <ac:chgData name="Branko Lobnikar" userId="47569ad8-097a-451d-ba60-f972c898e046" providerId="ADAL" clId="{DA5B10C1-0B77-4A60-A13F-504BB39ED5FA}" dt="2025-12-18T07:55:15.067" v="2275" actId="26606"/>
          <ac:spMkLst>
            <pc:docMk/>
            <pc:sldMk cId="1589035584" sldId="278"/>
            <ac:spMk id="10" creationId="{6F5A5072-7B47-4D32-B52A-4EBBF590B8A5}"/>
          </ac:spMkLst>
        </pc:spChg>
        <pc:spChg chg="add">
          <ac:chgData name="Branko Lobnikar" userId="47569ad8-097a-451d-ba60-f972c898e046" providerId="ADAL" clId="{DA5B10C1-0B77-4A60-A13F-504BB39ED5FA}" dt="2025-12-18T07:55:15.067" v="2275" actId="26606"/>
          <ac:spMkLst>
            <pc:docMk/>
            <pc:sldMk cId="1589035584" sldId="278"/>
            <ac:spMk id="12" creationId="{9715DAF0-AE1B-46C9-8A6B-DB2AA05AB91D}"/>
          </ac:spMkLst>
        </pc:spChg>
        <pc:spChg chg="add">
          <ac:chgData name="Branko Lobnikar" userId="47569ad8-097a-451d-ba60-f972c898e046" providerId="ADAL" clId="{DA5B10C1-0B77-4A60-A13F-504BB39ED5FA}" dt="2025-12-18T07:55:15.067" v="2275" actId="26606"/>
          <ac:spMkLst>
            <pc:docMk/>
            <pc:sldMk cId="1589035584" sldId="278"/>
            <ac:spMk id="14" creationId="{6016219D-510E-4184-9090-6D5578A87BD1}"/>
          </ac:spMkLst>
        </pc:spChg>
        <pc:spChg chg="add">
          <ac:chgData name="Branko Lobnikar" userId="47569ad8-097a-451d-ba60-f972c898e046" providerId="ADAL" clId="{DA5B10C1-0B77-4A60-A13F-504BB39ED5FA}" dt="2025-12-18T07:55:15.067" v="2275" actId="26606"/>
          <ac:spMkLst>
            <pc:docMk/>
            <pc:sldMk cId="1589035584" sldId="278"/>
            <ac:spMk id="16" creationId="{AFF4A713-7B75-4B21-90D7-5AB19547C728}"/>
          </ac:spMkLst>
        </pc:spChg>
        <pc:spChg chg="add">
          <ac:chgData name="Branko Lobnikar" userId="47569ad8-097a-451d-ba60-f972c898e046" providerId="ADAL" clId="{DA5B10C1-0B77-4A60-A13F-504BB39ED5FA}" dt="2025-12-18T07:55:15.067" v="2275" actId="26606"/>
          <ac:spMkLst>
            <pc:docMk/>
            <pc:sldMk cId="1589035584" sldId="278"/>
            <ac:spMk id="18" creationId="{DC631C0B-6DA6-4E57-8231-CE32B3434A7E}"/>
          </ac:spMkLst>
        </pc:spChg>
        <pc:spChg chg="add">
          <ac:chgData name="Branko Lobnikar" userId="47569ad8-097a-451d-ba60-f972c898e046" providerId="ADAL" clId="{DA5B10C1-0B77-4A60-A13F-504BB39ED5FA}" dt="2025-12-18T07:55:15.067" v="2275" actId="26606"/>
          <ac:spMkLst>
            <pc:docMk/>
            <pc:sldMk cId="1589035584" sldId="278"/>
            <ac:spMk id="20" creationId="{C29501E6-A978-4A61-9689-9085AF97A53A}"/>
          </ac:spMkLst>
        </pc:spChg>
        <pc:picChg chg="add mod">
          <ac:chgData name="Branko Lobnikar" userId="47569ad8-097a-451d-ba60-f972c898e046" providerId="ADAL" clId="{DA5B10C1-0B77-4A60-A13F-504BB39ED5FA}" dt="2025-12-18T07:57:24.707" v="2416" actId="1038"/>
          <ac:picMkLst>
            <pc:docMk/>
            <pc:sldMk cId="1589035584" sldId="278"/>
            <ac:picMk id="7" creationId="{61E2F0EE-74A8-5082-5A88-6AFA7D928C6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5F7DF-047D-45DC-9B9C-D3E30F2867A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15A4FDB-352B-4396-A2FA-C4C325E285CC}">
      <dgm:prSet/>
      <dgm:spPr/>
      <dgm:t>
        <a:bodyPr/>
        <a:lstStyle/>
        <a:p>
          <a:r>
            <a:rPr lang="sl-SI"/>
            <a:t>Vzorec raziskovalcev obsega </a:t>
          </a:r>
          <a:r>
            <a:rPr lang="sl-SI" b="1"/>
            <a:t>N = 124</a:t>
          </a:r>
          <a:r>
            <a:rPr lang="sl-SI"/>
            <a:t> respondentov. </a:t>
          </a:r>
          <a:endParaRPr lang="en-US"/>
        </a:p>
      </dgm:t>
    </dgm:pt>
    <dgm:pt modelId="{3BBF2E50-6419-4BB4-97B5-D3463A3BD8CC}" type="parTrans" cxnId="{B7B60C46-A2CF-44EA-A91A-58A4A494B4F8}">
      <dgm:prSet/>
      <dgm:spPr/>
      <dgm:t>
        <a:bodyPr/>
        <a:lstStyle/>
        <a:p>
          <a:endParaRPr lang="en-US"/>
        </a:p>
      </dgm:t>
    </dgm:pt>
    <dgm:pt modelId="{C2A4EE86-2D0B-4C19-BCEE-D7DA485EBEDB}" type="sibTrans" cxnId="{B7B60C46-A2CF-44EA-A91A-58A4A494B4F8}">
      <dgm:prSet/>
      <dgm:spPr/>
      <dgm:t>
        <a:bodyPr/>
        <a:lstStyle/>
        <a:p>
          <a:endParaRPr lang="en-US"/>
        </a:p>
      </dgm:t>
    </dgm:pt>
    <dgm:pt modelId="{0650C482-4166-4324-B9F3-C68E7E82C099}">
      <dgm:prSet custT="1"/>
      <dgm:spPr/>
      <dgm:t>
        <a:bodyPr/>
        <a:lstStyle/>
        <a:p>
          <a:r>
            <a:rPr lang="sl-SI" sz="1400" dirty="0"/>
            <a:t>Struktura vzorca (po razpoložljivih opisnih spremenljivkah) kaže relativno uravnoteženo porazdelitev po kariernih stopnjah R1–R4, z največjim deležem na začetnih stopnjah (R1 in R2)</a:t>
          </a:r>
          <a:endParaRPr lang="en-US" sz="1400" dirty="0"/>
        </a:p>
      </dgm:t>
    </dgm:pt>
    <dgm:pt modelId="{5201DA27-3D89-44CF-A6D8-523818435370}" type="parTrans" cxnId="{32A55556-2EA7-4F42-92E5-CEC3A6D12397}">
      <dgm:prSet/>
      <dgm:spPr/>
      <dgm:t>
        <a:bodyPr/>
        <a:lstStyle/>
        <a:p>
          <a:endParaRPr lang="en-US"/>
        </a:p>
      </dgm:t>
    </dgm:pt>
    <dgm:pt modelId="{1F041E77-0502-43A0-B38F-524B52A43162}" type="sibTrans" cxnId="{32A55556-2EA7-4F42-92E5-CEC3A6D12397}">
      <dgm:prSet/>
      <dgm:spPr/>
      <dgm:t>
        <a:bodyPr/>
        <a:lstStyle/>
        <a:p>
          <a:endParaRPr lang="en-US"/>
        </a:p>
      </dgm:t>
    </dgm:pt>
    <dgm:pt modelId="{A0734EC2-4FD9-4F2E-AD6E-01DDBF82EF57}">
      <dgm:prSet custT="1"/>
      <dgm:spPr/>
      <dgm:t>
        <a:bodyPr/>
        <a:lstStyle/>
        <a:p>
          <a:r>
            <a:rPr lang="sl-SI" sz="1400" dirty="0"/>
            <a:t>Največ zaposlenih na Univerzi v Mariboru in v javnih raziskovalnih inštitutih. </a:t>
          </a:r>
          <a:endParaRPr lang="en-US" sz="1400" dirty="0"/>
        </a:p>
      </dgm:t>
    </dgm:pt>
    <dgm:pt modelId="{4D3AA319-C0B9-499C-AE62-979F41EB3432}" type="parTrans" cxnId="{29036E48-BB5B-44E5-A7C8-18F6548FE9C7}">
      <dgm:prSet/>
      <dgm:spPr/>
      <dgm:t>
        <a:bodyPr/>
        <a:lstStyle/>
        <a:p>
          <a:endParaRPr lang="en-US"/>
        </a:p>
      </dgm:t>
    </dgm:pt>
    <dgm:pt modelId="{F1CB0EDE-BC6B-459D-B95F-628454EC3272}" type="sibTrans" cxnId="{29036E48-BB5B-44E5-A7C8-18F6548FE9C7}">
      <dgm:prSet/>
      <dgm:spPr/>
      <dgm:t>
        <a:bodyPr/>
        <a:lstStyle/>
        <a:p>
          <a:endParaRPr lang="en-US"/>
        </a:p>
      </dgm:t>
    </dgm:pt>
    <dgm:pt modelId="{293D577F-07E5-43BF-884C-20273E8BF204}">
      <dgm:prSet custT="1"/>
      <dgm:spPr/>
      <dgm:t>
        <a:bodyPr/>
        <a:lstStyle/>
        <a:p>
          <a:r>
            <a:rPr lang="sl-SI" sz="1400" dirty="0"/>
            <a:t>Področja raziskovanja so raznolika, z največjim deležem naravoslovja, nato družboslovja in tehnike.</a:t>
          </a:r>
          <a:endParaRPr lang="en-US" sz="1400" dirty="0"/>
        </a:p>
      </dgm:t>
    </dgm:pt>
    <dgm:pt modelId="{ABA51FC6-8FA7-4996-9F37-A2677D645B60}" type="parTrans" cxnId="{A2569051-82DF-4216-A10E-20520CAD2C8F}">
      <dgm:prSet/>
      <dgm:spPr/>
      <dgm:t>
        <a:bodyPr/>
        <a:lstStyle/>
        <a:p>
          <a:endParaRPr lang="en-US"/>
        </a:p>
      </dgm:t>
    </dgm:pt>
    <dgm:pt modelId="{E57D5898-0100-48EA-A42A-5097B83F6262}" type="sibTrans" cxnId="{A2569051-82DF-4216-A10E-20520CAD2C8F}">
      <dgm:prSet/>
      <dgm:spPr/>
      <dgm:t>
        <a:bodyPr/>
        <a:lstStyle/>
        <a:p>
          <a:endParaRPr lang="en-US"/>
        </a:p>
      </dgm:t>
    </dgm:pt>
    <dgm:pt modelId="{2761A2CB-C2DD-4429-923A-AEB00EF1820F}">
      <dgm:prSet/>
      <dgm:spPr/>
      <dgm:t>
        <a:bodyPr/>
        <a:lstStyle/>
        <a:p>
          <a:r>
            <a:rPr lang="sl-SI"/>
            <a:t>Vzorec dijakov je najobsežnejši in vključuje </a:t>
          </a:r>
          <a:r>
            <a:rPr lang="sl-SI" b="1"/>
            <a:t>N = 990</a:t>
          </a:r>
          <a:r>
            <a:rPr lang="sl-SI"/>
            <a:t> sodelujočih.</a:t>
          </a:r>
          <a:endParaRPr lang="en-US"/>
        </a:p>
      </dgm:t>
    </dgm:pt>
    <dgm:pt modelId="{C792AF9F-3D85-400E-ADF8-1A063A1EB5DF}" type="parTrans" cxnId="{F66D8483-4305-4B4A-8396-9D31F71D8069}">
      <dgm:prSet/>
      <dgm:spPr/>
      <dgm:t>
        <a:bodyPr/>
        <a:lstStyle/>
        <a:p>
          <a:endParaRPr lang="en-US"/>
        </a:p>
      </dgm:t>
    </dgm:pt>
    <dgm:pt modelId="{305D64CB-FDA1-4102-9A85-FD79B205607E}" type="sibTrans" cxnId="{F66D8483-4305-4B4A-8396-9D31F71D8069}">
      <dgm:prSet/>
      <dgm:spPr/>
      <dgm:t>
        <a:bodyPr/>
        <a:lstStyle/>
        <a:p>
          <a:endParaRPr lang="en-US"/>
        </a:p>
      </dgm:t>
    </dgm:pt>
    <dgm:pt modelId="{C18F0B52-90B1-424C-82A2-08D776842FFE}">
      <dgm:prSet/>
      <dgm:spPr/>
      <dgm:t>
        <a:bodyPr/>
        <a:lstStyle/>
        <a:p>
          <a:r>
            <a:rPr lang="sl-SI" dirty="0"/>
            <a:t>Vzorec je sestavljen iz dijakov različnih srednješolskih programov (gimnazijski, srednje strokovni, srednje poklicni), pri čemer prevladujeta srednje strokovni in srednje poklicni program. Porazdelitev po letnikih je nagnjena k nižjim letnikom, regijsko pa izstopata Pomurska in Savinjska regija.</a:t>
          </a:r>
          <a:endParaRPr lang="en-US" dirty="0"/>
        </a:p>
      </dgm:t>
    </dgm:pt>
    <dgm:pt modelId="{A8167736-B986-4468-BE2D-7115669C199D}" type="parTrans" cxnId="{5BD1D97A-6FC8-4EBD-82FA-87E59B966018}">
      <dgm:prSet/>
      <dgm:spPr/>
      <dgm:t>
        <a:bodyPr/>
        <a:lstStyle/>
        <a:p>
          <a:endParaRPr lang="en-US"/>
        </a:p>
      </dgm:t>
    </dgm:pt>
    <dgm:pt modelId="{AA1CA50C-140D-402F-BAF0-D0DCBF4C2CAA}" type="sibTrans" cxnId="{5BD1D97A-6FC8-4EBD-82FA-87E59B966018}">
      <dgm:prSet/>
      <dgm:spPr/>
      <dgm:t>
        <a:bodyPr/>
        <a:lstStyle/>
        <a:p>
          <a:endParaRPr lang="en-US"/>
        </a:p>
      </dgm:t>
    </dgm:pt>
    <dgm:pt modelId="{B78080AD-58ED-4873-9887-0EABD11F8197}">
      <dgm:prSet/>
      <dgm:spPr/>
      <dgm:t>
        <a:bodyPr/>
        <a:lstStyle/>
        <a:p>
          <a:r>
            <a:rPr lang="sl-SI"/>
            <a:t>Vzorec učiteljev obsega </a:t>
          </a:r>
          <a:r>
            <a:rPr lang="sl-SI" b="1"/>
            <a:t>N = 280</a:t>
          </a:r>
          <a:r>
            <a:rPr lang="sl-SI"/>
            <a:t> sodelujočih. </a:t>
          </a:r>
          <a:endParaRPr lang="en-US"/>
        </a:p>
      </dgm:t>
    </dgm:pt>
    <dgm:pt modelId="{952B11D9-6392-4288-B4AC-7AC74D230928}" type="parTrans" cxnId="{F0C2C7E3-69CA-408C-A153-34FF3249C12E}">
      <dgm:prSet/>
      <dgm:spPr/>
      <dgm:t>
        <a:bodyPr/>
        <a:lstStyle/>
        <a:p>
          <a:endParaRPr lang="en-US"/>
        </a:p>
      </dgm:t>
    </dgm:pt>
    <dgm:pt modelId="{41218C76-27E0-4B2F-BC28-C30A4CFF0AB7}" type="sibTrans" cxnId="{F0C2C7E3-69CA-408C-A153-34FF3249C12E}">
      <dgm:prSet/>
      <dgm:spPr/>
      <dgm:t>
        <a:bodyPr/>
        <a:lstStyle/>
        <a:p>
          <a:endParaRPr lang="en-US"/>
        </a:p>
      </dgm:t>
    </dgm:pt>
    <dgm:pt modelId="{1934D740-865C-4BD6-AAF7-7FAD22A24900}">
      <dgm:prSet/>
      <dgm:spPr/>
      <dgm:t>
        <a:bodyPr/>
        <a:lstStyle/>
        <a:p>
          <a:r>
            <a:rPr lang="sl-SI" dirty="0"/>
            <a:t>Vzorec je pretežno sestavljen iz učiteljev, zaposlenih v srednjih šolah (večina tudi večino časa poučuje na srednji šoli), z večinsko zaposlitvijo za nedoločen čas; regijsko pa prevladuje osrednjeslovenska regija. </a:t>
          </a:r>
          <a:endParaRPr lang="en-US" dirty="0"/>
        </a:p>
      </dgm:t>
    </dgm:pt>
    <dgm:pt modelId="{7FB63C8E-A2D7-430F-B3B6-DADD9F7B84C5}" type="parTrans" cxnId="{E090C5BE-7502-4B0A-81FF-7EC0465E2CF5}">
      <dgm:prSet/>
      <dgm:spPr/>
      <dgm:t>
        <a:bodyPr/>
        <a:lstStyle/>
        <a:p>
          <a:endParaRPr lang="en-US"/>
        </a:p>
      </dgm:t>
    </dgm:pt>
    <dgm:pt modelId="{3B623C17-18F7-4F75-8CFB-5416DAD46919}" type="sibTrans" cxnId="{E090C5BE-7502-4B0A-81FF-7EC0465E2CF5}">
      <dgm:prSet/>
      <dgm:spPr/>
      <dgm:t>
        <a:bodyPr/>
        <a:lstStyle/>
        <a:p>
          <a:endParaRPr lang="en-US"/>
        </a:p>
      </dgm:t>
    </dgm:pt>
    <dgm:pt modelId="{DB057F18-3225-4187-9E22-6166D202E118}" type="pres">
      <dgm:prSet presAssocID="{3255F7DF-047D-45DC-9B9C-D3E30F2867A6}" presName="Name0" presStyleCnt="0">
        <dgm:presLayoutVars>
          <dgm:dir/>
          <dgm:animLvl val="lvl"/>
          <dgm:resizeHandles val="exact"/>
        </dgm:presLayoutVars>
      </dgm:prSet>
      <dgm:spPr/>
    </dgm:pt>
    <dgm:pt modelId="{456A3CB1-5FB1-4C7E-B0E2-0E4D1990DDA4}" type="pres">
      <dgm:prSet presAssocID="{115A4FDB-352B-4396-A2FA-C4C325E285CC}" presName="linNode" presStyleCnt="0"/>
      <dgm:spPr/>
    </dgm:pt>
    <dgm:pt modelId="{BF63FFB9-B23D-48CD-96A3-D1F7A24551D3}" type="pres">
      <dgm:prSet presAssocID="{115A4FDB-352B-4396-A2FA-C4C325E285CC}" presName="parentText" presStyleLbl="node1" presStyleIdx="0" presStyleCnt="3">
        <dgm:presLayoutVars>
          <dgm:chMax val="1"/>
          <dgm:bulletEnabled val="1"/>
        </dgm:presLayoutVars>
      </dgm:prSet>
      <dgm:spPr/>
    </dgm:pt>
    <dgm:pt modelId="{575E986C-965E-46E6-BE02-4B255ADC297E}" type="pres">
      <dgm:prSet presAssocID="{115A4FDB-352B-4396-A2FA-C4C325E285CC}" presName="descendantText" presStyleLbl="alignAccFollowNode1" presStyleIdx="0" presStyleCnt="3">
        <dgm:presLayoutVars>
          <dgm:bulletEnabled val="1"/>
        </dgm:presLayoutVars>
      </dgm:prSet>
      <dgm:spPr/>
    </dgm:pt>
    <dgm:pt modelId="{39C023BD-42A5-4BE7-88EC-5DC5B57660CF}" type="pres">
      <dgm:prSet presAssocID="{C2A4EE86-2D0B-4C19-BCEE-D7DA485EBEDB}" presName="sp" presStyleCnt="0"/>
      <dgm:spPr/>
    </dgm:pt>
    <dgm:pt modelId="{9880C828-CB1A-4093-A186-6468DB6EBFAA}" type="pres">
      <dgm:prSet presAssocID="{2761A2CB-C2DD-4429-923A-AEB00EF1820F}" presName="linNode" presStyleCnt="0"/>
      <dgm:spPr/>
    </dgm:pt>
    <dgm:pt modelId="{867E0B3C-0424-437E-BE84-701DAA319F3C}" type="pres">
      <dgm:prSet presAssocID="{2761A2CB-C2DD-4429-923A-AEB00EF1820F}" presName="parentText" presStyleLbl="node1" presStyleIdx="1" presStyleCnt="3">
        <dgm:presLayoutVars>
          <dgm:chMax val="1"/>
          <dgm:bulletEnabled val="1"/>
        </dgm:presLayoutVars>
      </dgm:prSet>
      <dgm:spPr/>
    </dgm:pt>
    <dgm:pt modelId="{773A96E0-CD3F-45F1-9869-1E3F01D213D2}" type="pres">
      <dgm:prSet presAssocID="{2761A2CB-C2DD-4429-923A-AEB00EF1820F}" presName="descendantText" presStyleLbl="alignAccFollowNode1" presStyleIdx="1" presStyleCnt="3">
        <dgm:presLayoutVars>
          <dgm:bulletEnabled val="1"/>
        </dgm:presLayoutVars>
      </dgm:prSet>
      <dgm:spPr/>
    </dgm:pt>
    <dgm:pt modelId="{463E0520-0D01-4793-978E-B0A142626E3B}" type="pres">
      <dgm:prSet presAssocID="{305D64CB-FDA1-4102-9A85-FD79B205607E}" presName="sp" presStyleCnt="0"/>
      <dgm:spPr/>
    </dgm:pt>
    <dgm:pt modelId="{B0C73736-1B3A-47D5-8513-B8FBD76690A9}" type="pres">
      <dgm:prSet presAssocID="{B78080AD-58ED-4873-9887-0EABD11F8197}" presName="linNode" presStyleCnt="0"/>
      <dgm:spPr/>
    </dgm:pt>
    <dgm:pt modelId="{0B1C47A9-778A-4A7B-B4AB-16B783F503EF}" type="pres">
      <dgm:prSet presAssocID="{B78080AD-58ED-4873-9887-0EABD11F8197}" presName="parentText" presStyleLbl="node1" presStyleIdx="2" presStyleCnt="3">
        <dgm:presLayoutVars>
          <dgm:chMax val="1"/>
          <dgm:bulletEnabled val="1"/>
        </dgm:presLayoutVars>
      </dgm:prSet>
      <dgm:spPr/>
    </dgm:pt>
    <dgm:pt modelId="{E0B15537-AEE4-4277-B214-65D424545883}" type="pres">
      <dgm:prSet presAssocID="{B78080AD-58ED-4873-9887-0EABD11F8197}" presName="descendantText" presStyleLbl="alignAccFollowNode1" presStyleIdx="2" presStyleCnt="3">
        <dgm:presLayoutVars>
          <dgm:bulletEnabled val="1"/>
        </dgm:presLayoutVars>
      </dgm:prSet>
      <dgm:spPr/>
    </dgm:pt>
  </dgm:ptLst>
  <dgm:cxnLst>
    <dgm:cxn modelId="{F8E82542-307C-4B10-8DB2-8927643CA3F5}" type="presOf" srcId="{0650C482-4166-4324-B9F3-C68E7E82C099}" destId="{575E986C-965E-46E6-BE02-4B255ADC297E}" srcOrd="0" destOrd="0" presId="urn:microsoft.com/office/officeart/2005/8/layout/vList5"/>
    <dgm:cxn modelId="{B7B60C46-A2CF-44EA-A91A-58A4A494B4F8}" srcId="{3255F7DF-047D-45DC-9B9C-D3E30F2867A6}" destId="{115A4FDB-352B-4396-A2FA-C4C325E285CC}" srcOrd="0" destOrd="0" parTransId="{3BBF2E50-6419-4BB4-97B5-D3463A3BD8CC}" sibTransId="{C2A4EE86-2D0B-4C19-BCEE-D7DA485EBEDB}"/>
    <dgm:cxn modelId="{29036E48-BB5B-44E5-A7C8-18F6548FE9C7}" srcId="{115A4FDB-352B-4396-A2FA-C4C325E285CC}" destId="{A0734EC2-4FD9-4F2E-AD6E-01DDBF82EF57}" srcOrd="1" destOrd="0" parTransId="{4D3AA319-C0B9-499C-AE62-979F41EB3432}" sibTransId="{F1CB0EDE-BC6B-459D-B95F-628454EC3272}"/>
    <dgm:cxn modelId="{09EE5B4D-7643-4E83-9A4C-84A621136F96}" type="presOf" srcId="{C18F0B52-90B1-424C-82A2-08D776842FFE}" destId="{773A96E0-CD3F-45F1-9869-1E3F01D213D2}" srcOrd="0" destOrd="0" presId="urn:microsoft.com/office/officeart/2005/8/layout/vList5"/>
    <dgm:cxn modelId="{A2569051-82DF-4216-A10E-20520CAD2C8F}" srcId="{115A4FDB-352B-4396-A2FA-C4C325E285CC}" destId="{293D577F-07E5-43BF-884C-20273E8BF204}" srcOrd="2" destOrd="0" parTransId="{ABA51FC6-8FA7-4996-9F37-A2677D645B60}" sibTransId="{E57D5898-0100-48EA-A42A-5097B83F6262}"/>
    <dgm:cxn modelId="{32A55556-2EA7-4F42-92E5-CEC3A6D12397}" srcId="{115A4FDB-352B-4396-A2FA-C4C325E285CC}" destId="{0650C482-4166-4324-B9F3-C68E7E82C099}" srcOrd="0" destOrd="0" parTransId="{5201DA27-3D89-44CF-A6D8-523818435370}" sibTransId="{1F041E77-0502-43A0-B38F-524B52A43162}"/>
    <dgm:cxn modelId="{5BD1D97A-6FC8-4EBD-82FA-87E59B966018}" srcId="{2761A2CB-C2DD-4429-923A-AEB00EF1820F}" destId="{C18F0B52-90B1-424C-82A2-08D776842FFE}" srcOrd="0" destOrd="0" parTransId="{A8167736-B986-4468-BE2D-7115669C199D}" sibTransId="{AA1CA50C-140D-402F-BAF0-D0DCBF4C2CAA}"/>
    <dgm:cxn modelId="{21337E7B-41F8-4176-966C-F321C7E3409D}" type="presOf" srcId="{1934D740-865C-4BD6-AAF7-7FAD22A24900}" destId="{E0B15537-AEE4-4277-B214-65D424545883}" srcOrd="0" destOrd="0" presId="urn:microsoft.com/office/officeart/2005/8/layout/vList5"/>
    <dgm:cxn modelId="{7C80B17C-E215-4739-A90C-7C3A51757DBB}" type="presOf" srcId="{B78080AD-58ED-4873-9887-0EABD11F8197}" destId="{0B1C47A9-778A-4A7B-B4AB-16B783F503EF}" srcOrd="0" destOrd="0" presId="urn:microsoft.com/office/officeart/2005/8/layout/vList5"/>
    <dgm:cxn modelId="{F66D8483-4305-4B4A-8396-9D31F71D8069}" srcId="{3255F7DF-047D-45DC-9B9C-D3E30F2867A6}" destId="{2761A2CB-C2DD-4429-923A-AEB00EF1820F}" srcOrd="1" destOrd="0" parTransId="{C792AF9F-3D85-400E-ADF8-1A063A1EB5DF}" sibTransId="{305D64CB-FDA1-4102-9A85-FD79B205607E}"/>
    <dgm:cxn modelId="{D7F93097-A58C-4805-84C9-4C7DCCA5A0D6}" type="presOf" srcId="{293D577F-07E5-43BF-884C-20273E8BF204}" destId="{575E986C-965E-46E6-BE02-4B255ADC297E}" srcOrd="0" destOrd="2" presId="urn:microsoft.com/office/officeart/2005/8/layout/vList5"/>
    <dgm:cxn modelId="{0EDEE2AF-F4F1-4B27-A921-B3D05E06D83A}" type="presOf" srcId="{2761A2CB-C2DD-4429-923A-AEB00EF1820F}" destId="{867E0B3C-0424-437E-BE84-701DAA319F3C}" srcOrd="0" destOrd="0" presId="urn:microsoft.com/office/officeart/2005/8/layout/vList5"/>
    <dgm:cxn modelId="{7168DEB7-5E00-48C5-90FF-B4A874DC169B}" type="presOf" srcId="{3255F7DF-047D-45DC-9B9C-D3E30F2867A6}" destId="{DB057F18-3225-4187-9E22-6166D202E118}" srcOrd="0" destOrd="0" presId="urn:microsoft.com/office/officeart/2005/8/layout/vList5"/>
    <dgm:cxn modelId="{071986BC-1040-44A6-8FD9-C626646039F2}" type="presOf" srcId="{A0734EC2-4FD9-4F2E-AD6E-01DDBF82EF57}" destId="{575E986C-965E-46E6-BE02-4B255ADC297E}" srcOrd="0" destOrd="1" presId="urn:microsoft.com/office/officeart/2005/8/layout/vList5"/>
    <dgm:cxn modelId="{E090C5BE-7502-4B0A-81FF-7EC0465E2CF5}" srcId="{B78080AD-58ED-4873-9887-0EABD11F8197}" destId="{1934D740-865C-4BD6-AAF7-7FAD22A24900}" srcOrd="0" destOrd="0" parTransId="{7FB63C8E-A2D7-430F-B3B6-DADD9F7B84C5}" sibTransId="{3B623C17-18F7-4F75-8CFB-5416DAD46919}"/>
    <dgm:cxn modelId="{F0C2C7E3-69CA-408C-A153-34FF3249C12E}" srcId="{3255F7DF-047D-45DC-9B9C-D3E30F2867A6}" destId="{B78080AD-58ED-4873-9887-0EABD11F8197}" srcOrd="2" destOrd="0" parTransId="{952B11D9-6392-4288-B4AC-7AC74D230928}" sibTransId="{41218C76-27E0-4B2F-BC28-C30A4CFF0AB7}"/>
    <dgm:cxn modelId="{D8466FE7-30F3-40D4-90D4-8E6407747294}" type="presOf" srcId="{115A4FDB-352B-4396-A2FA-C4C325E285CC}" destId="{BF63FFB9-B23D-48CD-96A3-D1F7A24551D3}" srcOrd="0" destOrd="0" presId="urn:microsoft.com/office/officeart/2005/8/layout/vList5"/>
    <dgm:cxn modelId="{A62290FD-7DCE-4289-A614-305C911DADC4}" type="presParOf" srcId="{DB057F18-3225-4187-9E22-6166D202E118}" destId="{456A3CB1-5FB1-4C7E-B0E2-0E4D1990DDA4}" srcOrd="0" destOrd="0" presId="urn:microsoft.com/office/officeart/2005/8/layout/vList5"/>
    <dgm:cxn modelId="{50E5F924-2910-4FA2-A502-980289EEBE19}" type="presParOf" srcId="{456A3CB1-5FB1-4C7E-B0E2-0E4D1990DDA4}" destId="{BF63FFB9-B23D-48CD-96A3-D1F7A24551D3}" srcOrd="0" destOrd="0" presId="urn:microsoft.com/office/officeart/2005/8/layout/vList5"/>
    <dgm:cxn modelId="{1364ABA3-C7E8-4CAC-84BE-45C07E635787}" type="presParOf" srcId="{456A3CB1-5FB1-4C7E-B0E2-0E4D1990DDA4}" destId="{575E986C-965E-46E6-BE02-4B255ADC297E}" srcOrd="1" destOrd="0" presId="urn:microsoft.com/office/officeart/2005/8/layout/vList5"/>
    <dgm:cxn modelId="{3B1D226D-7AE8-4C1A-8AE5-7C3BDB488687}" type="presParOf" srcId="{DB057F18-3225-4187-9E22-6166D202E118}" destId="{39C023BD-42A5-4BE7-88EC-5DC5B57660CF}" srcOrd="1" destOrd="0" presId="urn:microsoft.com/office/officeart/2005/8/layout/vList5"/>
    <dgm:cxn modelId="{073FA6D5-1F21-4C99-8ED7-507AE3E8C6EF}" type="presParOf" srcId="{DB057F18-3225-4187-9E22-6166D202E118}" destId="{9880C828-CB1A-4093-A186-6468DB6EBFAA}" srcOrd="2" destOrd="0" presId="urn:microsoft.com/office/officeart/2005/8/layout/vList5"/>
    <dgm:cxn modelId="{3654B41F-BCEA-45B1-BB23-16025808336B}" type="presParOf" srcId="{9880C828-CB1A-4093-A186-6468DB6EBFAA}" destId="{867E0B3C-0424-437E-BE84-701DAA319F3C}" srcOrd="0" destOrd="0" presId="urn:microsoft.com/office/officeart/2005/8/layout/vList5"/>
    <dgm:cxn modelId="{AC8DD8AC-0A21-4D1E-B661-08B897EE9A8B}" type="presParOf" srcId="{9880C828-CB1A-4093-A186-6468DB6EBFAA}" destId="{773A96E0-CD3F-45F1-9869-1E3F01D213D2}" srcOrd="1" destOrd="0" presId="urn:microsoft.com/office/officeart/2005/8/layout/vList5"/>
    <dgm:cxn modelId="{2AE97BC5-3E58-44E5-A0F4-6F134CA6491C}" type="presParOf" srcId="{DB057F18-3225-4187-9E22-6166D202E118}" destId="{463E0520-0D01-4793-978E-B0A142626E3B}" srcOrd="3" destOrd="0" presId="urn:microsoft.com/office/officeart/2005/8/layout/vList5"/>
    <dgm:cxn modelId="{A44980BA-3C2F-4C96-8E95-0889C28B7B9B}" type="presParOf" srcId="{DB057F18-3225-4187-9E22-6166D202E118}" destId="{B0C73736-1B3A-47D5-8513-B8FBD76690A9}" srcOrd="4" destOrd="0" presId="urn:microsoft.com/office/officeart/2005/8/layout/vList5"/>
    <dgm:cxn modelId="{857CF5D5-95F9-49EE-8B96-99423EBBD597}" type="presParOf" srcId="{B0C73736-1B3A-47D5-8513-B8FBD76690A9}" destId="{0B1C47A9-778A-4A7B-B4AB-16B783F503EF}" srcOrd="0" destOrd="0" presId="urn:microsoft.com/office/officeart/2005/8/layout/vList5"/>
    <dgm:cxn modelId="{5E123DCE-9329-4CEF-B6E8-F26374D14776}" type="presParOf" srcId="{B0C73736-1B3A-47D5-8513-B8FBD76690A9}" destId="{E0B15537-AEE4-4277-B214-65D42454588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E986C-965E-46E6-BE02-4B255ADC297E}">
      <dsp:nvSpPr>
        <dsp:cNvPr id="0" name=""/>
        <dsp:cNvSpPr/>
      </dsp:nvSpPr>
      <dsp:spPr>
        <a:xfrm rot="5400000">
          <a:off x="6739540" y="-2606106"/>
          <a:ext cx="1443927" cy="702259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14300" lvl="1" indent="-114300" algn="l" defTabSz="622300">
            <a:lnSpc>
              <a:spcPct val="90000"/>
            </a:lnSpc>
            <a:spcBef>
              <a:spcPct val="0"/>
            </a:spcBef>
            <a:spcAft>
              <a:spcPct val="15000"/>
            </a:spcAft>
            <a:buChar char="•"/>
          </a:pPr>
          <a:r>
            <a:rPr lang="sl-SI" sz="1400" kern="1200" dirty="0"/>
            <a:t>Struktura vzorca (po razpoložljivih opisnih spremenljivkah) kaže relativno uravnoteženo porazdelitev po kariernih stopnjah R1–R4, z največjim deležem na začetnih stopnjah (R1 in R2)</a:t>
          </a:r>
          <a:endParaRPr lang="en-US" sz="1400" kern="1200" dirty="0"/>
        </a:p>
        <a:p>
          <a:pPr marL="114300" lvl="1" indent="-114300" algn="l" defTabSz="622300">
            <a:lnSpc>
              <a:spcPct val="90000"/>
            </a:lnSpc>
            <a:spcBef>
              <a:spcPct val="0"/>
            </a:spcBef>
            <a:spcAft>
              <a:spcPct val="15000"/>
            </a:spcAft>
            <a:buChar char="•"/>
          </a:pPr>
          <a:r>
            <a:rPr lang="sl-SI" sz="1400" kern="1200" dirty="0"/>
            <a:t>Največ zaposlenih na Univerzi v Mariboru in v javnih raziskovalnih inštitutih. </a:t>
          </a:r>
          <a:endParaRPr lang="en-US" sz="1400" kern="1200" dirty="0"/>
        </a:p>
        <a:p>
          <a:pPr marL="114300" lvl="1" indent="-114300" algn="l" defTabSz="622300">
            <a:lnSpc>
              <a:spcPct val="90000"/>
            </a:lnSpc>
            <a:spcBef>
              <a:spcPct val="0"/>
            </a:spcBef>
            <a:spcAft>
              <a:spcPct val="15000"/>
            </a:spcAft>
            <a:buChar char="•"/>
          </a:pPr>
          <a:r>
            <a:rPr lang="sl-SI" sz="1400" kern="1200" dirty="0"/>
            <a:t>Področja raziskovanja so raznolika, z največjim deležem naravoslovja, nato družboslovja in tehnike.</a:t>
          </a:r>
          <a:endParaRPr lang="en-US" sz="1400" kern="1200" dirty="0"/>
        </a:p>
      </dsp:txBody>
      <dsp:txXfrm rot="-5400000">
        <a:off x="3950208" y="253713"/>
        <a:ext cx="6952105" cy="1302953"/>
      </dsp:txXfrm>
    </dsp:sp>
    <dsp:sp modelId="{BF63FFB9-B23D-48CD-96A3-D1F7A24551D3}">
      <dsp:nvSpPr>
        <dsp:cNvPr id="0" name=""/>
        <dsp:cNvSpPr/>
      </dsp:nvSpPr>
      <dsp:spPr>
        <a:xfrm>
          <a:off x="0" y="2734"/>
          <a:ext cx="3950208" cy="18049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sl-SI" sz="2700" kern="1200"/>
            <a:t>Vzorec raziskovalcev obsega </a:t>
          </a:r>
          <a:r>
            <a:rPr lang="sl-SI" sz="2700" b="1" kern="1200"/>
            <a:t>N = 124</a:t>
          </a:r>
          <a:r>
            <a:rPr lang="sl-SI" sz="2700" kern="1200"/>
            <a:t> respondentov. </a:t>
          </a:r>
          <a:endParaRPr lang="en-US" sz="2700" kern="1200"/>
        </a:p>
      </dsp:txBody>
      <dsp:txXfrm>
        <a:off x="88108" y="90842"/>
        <a:ext cx="3773992" cy="1628693"/>
      </dsp:txXfrm>
    </dsp:sp>
    <dsp:sp modelId="{773A96E0-CD3F-45F1-9869-1E3F01D213D2}">
      <dsp:nvSpPr>
        <dsp:cNvPr id="0" name=""/>
        <dsp:cNvSpPr/>
      </dsp:nvSpPr>
      <dsp:spPr>
        <a:xfrm rot="5400000">
          <a:off x="6739540" y="-710951"/>
          <a:ext cx="1443927" cy="702259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sl-SI" sz="1700" kern="1200" dirty="0"/>
            <a:t>Vzorec je sestavljen iz dijakov različnih srednješolskih programov (gimnazijski, srednje strokovni, srednje poklicni), pri čemer prevladujeta srednje strokovni in srednje poklicni program. Porazdelitev po letnikih je nagnjena k nižjim letnikom, regijsko pa izstopata Pomurska in Savinjska regija.</a:t>
          </a:r>
          <a:endParaRPr lang="en-US" sz="1700" kern="1200" dirty="0"/>
        </a:p>
      </dsp:txBody>
      <dsp:txXfrm rot="-5400000">
        <a:off x="3950208" y="2148868"/>
        <a:ext cx="6952105" cy="1302953"/>
      </dsp:txXfrm>
    </dsp:sp>
    <dsp:sp modelId="{867E0B3C-0424-437E-BE84-701DAA319F3C}">
      <dsp:nvSpPr>
        <dsp:cNvPr id="0" name=""/>
        <dsp:cNvSpPr/>
      </dsp:nvSpPr>
      <dsp:spPr>
        <a:xfrm>
          <a:off x="0" y="1897890"/>
          <a:ext cx="3950208" cy="18049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sl-SI" sz="2700" kern="1200"/>
            <a:t>Vzorec dijakov je najobsežnejši in vključuje </a:t>
          </a:r>
          <a:r>
            <a:rPr lang="sl-SI" sz="2700" b="1" kern="1200"/>
            <a:t>N = 990</a:t>
          </a:r>
          <a:r>
            <a:rPr lang="sl-SI" sz="2700" kern="1200"/>
            <a:t> sodelujočih.</a:t>
          </a:r>
          <a:endParaRPr lang="en-US" sz="2700" kern="1200"/>
        </a:p>
      </dsp:txBody>
      <dsp:txXfrm>
        <a:off x="88108" y="1985998"/>
        <a:ext cx="3773992" cy="1628693"/>
      </dsp:txXfrm>
    </dsp:sp>
    <dsp:sp modelId="{E0B15537-AEE4-4277-B214-65D424545883}">
      <dsp:nvSpPr>
        <dsp:cNvPr id="0" name=""/>
        <dsp:cNvSpPr/>
      </dsp:nvSpPr>
      <dsp:spPr>
        <a:xfrm rot="5400000">
          <a:off x="6739540" y="1184204"/>
          <a:ext cx="1443927" cy="702259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sl-SI" sz="1700" kern="1200" dirty="0"/>
            <a:t>Vzorec je pretežno sestavljen iz učiteljev, zaposlenih v srednjih šolah (večina tudi večino časa poučuje na srednji šoli), z večinsko zaposlitvijo za nedoločen čas; regijsko pa prevladuje osrednjeslovenska regija. </a:t>
          </a:r>
          <a:endParaRPr lang="en-US" sz="1700" kern="1200" dirty="0"/>
        </a:p>
      </dsp:txBody>
      <dsp:txXfrm rot="-5400000">
        <a:off x="3950208" y="4044024"/>
        <a:ext cx="6952105" cy="1302953"/>
      </dsp:txXfrm>
    </dsp:sp>
    <dsp:sp modelId="{0B1C47A9-778A-4A7B-B4AB-16B783F503EF}">
      <dsp:nvSpPr>
        <dsp:cNvPr id="0" name=""/>
        <dsp:cNvSpPr/>
      </dsp:nvSpPr>
      <dsp:spPr>
        <a:xfrm>
          <a:off x="0" y="3793045"/>
          <a:ext cx="3950208" cy="18049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sl-SI" sz="2700" kern="1200"/>
            <a:t>Vzorec učiteljev obsega </a:t>
          </a:r>
          <a:r>
            <a:rPr lang="sl-SI" sz="2700" b="1" kern="1200"/>
            <a:t>N = 280</a:t>
          </a:r>
          <a:r>
            <a:rPr lang="sl-SI" sz="2700" kern="1200"/>
            <a:t> sodelujočih. </a:t>
          </a:r>
          <a:endParaRPr lang="en-US" sz="2700" kern="1200"/>
        </a:p>
      </dsp:txBody>
      <dsp:txXfrm>
        <a:off x="88108" y="3881153"/>
        <a:ext cx="3773992" cy="16286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49EDE-FC26-4561-9B42-3E41B1D71197}" type="datetimeFigureOut">
              <a:rPr lang="sl-SI" smtClean="0"/>
              <a:t>22. 12. 2025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C8EF32-3031-4E94-A17D-F99CAD7F3849}" type="slidenum">
              <a:rPr lang="sl-SI" smtClean="0"/>
              <a:t>‹#›</a:t>
            </a:fld>
            <a:endParaRPr lang="sl-SI"/>
          </a:p>
        </p:txBody>
      </p:sp>
    </p:spTree>
    <p:extLst>
      <p:ext uri="{BB962C8B-B14F-4D97-AF65-F5344CB8AC3E}">
        <p14:creationId xmlns:p14="http://schemas.microsoft.com/office/powerpoint/2010/main" val="205338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C5BB775F-F8D6-4738-A0EF-069010D5B146}" type="slidenum">
              <a:rPr lang="sl-SI" smtClean="0"/>
              <a:t>1</a:t>
            </a:fld>
            <a:endParaRPr lang="sl-SI"/>
          </a:p>
        </p:txBody>
      </p:sp>
    </p:spTree>
    <p:extLst>
      <p:ext uri="{BB962C8B-B14F-4D97-AF65-F5344CB8AC3E}">
        <p14:creationId xmlns:p14="http://schemas.microsoft.com/office/powerpoint/2010/main" val="62717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364510-3C64-DB8B-BF79-01909D99A9AE}"/>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21CB938-0B7A-DED9-4687-D6F04C142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05C0C1EA-5B93-4A68-3026-B2DB9D4046B9}"/>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5" name="Označba mesta noge 4">
            <a:extLst>
              <a:ext uri="{FF2B5EF4-FFF2-40B4-BE49-F238E27FC236}">
                <a16:creationId xmlns:a16="http://schemas.microsoft.com/office/drawing/2014/main" id="{92FF5FCC-CFB3-B2AE-3E5C-E79EF45AF85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1124753-4586-D48E-1A89-17E0AAEE3664}"/>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73019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4B0DB8-6D40-4F49-037B-A02EFD723253}"/>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2E635A13-4ECC-FF0D-776D-ED3AFD05E121}"/>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DDB2180-ABC0-CBA6-5B31-02DC5DCBBE97}"/>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5" name="Označba mesta noge 4">
            <a:extLst>
              <a:ext uri="{FF2B5EF4-FFF2-40B4-BE49-F238E27FC236}">
                <a16:creationId xmlns:a16="http://schemas.microsoft.com/office/drawing/2014/main" id="{7F643E12-7180-042F-D3D9-AA174659D25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58A54EF-A63B-D965-073D-46780EC49988}"/>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388945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270B16A5-3CB2-27F9-F6BD-59A4CC97B7ED}"/>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E8FF8A8-D9F7-E18A-8196-83E04D520BE3}"/>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2E66E7C-936E-5024-7A64-13D2C3316756}"/>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5" name="Označba mesta noge 4">
            <a:extLst>
              <a:ext uri="{FF2B5EF4-FFF2-40B4-BE49-F238E27FC236}">
                <a16:creationId xmlns:a16="http://schemas.microsoft.com/office/drawing/2014/main" id="{214D8AC8-4A8F-2CD6-36A0-75FF12DB040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4255A0B-2B05-54D0-8EF2-56E39D384D46}"/>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151878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_Naslovni diapozitiv">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152395C4-957D-5D85-4EB3-691C35080867}"/>
              </a:ext>
            </a:extLst>
          </p:cNvPr>
          <p:cNvSpPr/>
          <p:nvPr userDrawn="1"/>
        </p:nvSpPr>
        <p:spPr bwMode="auto">
          <a:xfrm>
            <a:off x="0" y="2027362"/>
            <a:ext cx="12192000" cy="4830638"/>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pic>
        <p:nvPicPr>
          <p:cNvPr id="4" name="Grafika 3">
            <a:extLst>
              <a:ext uri="{FF2B5EF4-FFF2-40B4-BE49-F238E27FC236}">
                <a16:creationId xmlns:a16="http://schemas.microsoft.com/office/drawing/2014/main" id="{899AEB47-42A0-2C14-A3D9-37024EE04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9456" y="836712"/>
            <a:ext cx="4062728" cy="1026843"/>
          </a:xfrm>
          <a:prstGeom prst="rect">
            <a:avLst/>
          </a:prstGeom>
        </p:spPr>
      </p:pic>
      <p:sp>
        <p:nvSpPr>
          <p:cNvPr id="10" name="PoljeZBesedilom 9">
            <a:extLst>
              <a:ext uri="{FF2B5EF4-FFF2-40B4-BE49-F238E27FC236}">
                <a16:creationId xmlns:a16="http://schemas.microsoft.com/office/drawing/2014/main" id="{4ECCA51F-13CF-590A-E09D-68530486F9FD}"/>
              </a:ext>
            </a:extLst>
          </p:cNvPr>
          <p:cNvSpPr txBox="1"/>
          <p:nvPr userDrawn="1"/>
        </p:nvSpPr>
        <p:spPr>
          <a:xfrm>
            <a:off x="1208505" y="2027362"/>
            <a:ext cx="10787532" cy="52322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400" dirty="0">
                <a:solidFill>
                  <a:schemeClr val="bg1"/>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4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pic>
        <p:nvPicPr>
          <p:cNvPr id="14" name="Slika 13">
            <a:extLst>
              <a:ext uri="{FF2B5EF4-FFF2-40B4-BE49-F238E27FC236}">
                <a16:creationId xmlns:a16="http://schemas.microsoft.com/office/drawing/2014/main" id="{01A7E4EB-E4B8-8720-18B7-268277296E04}"/>
              </a:ext>
            </a:extLst>
          </p:cNvPr>
          <p:cNvPicPr>
            <a:picLocks noChangeAspect="1"/>
          </p:cNvPicPr>
          <p:nvPr userDrawn="1"/>
        </p:nvPicPr>
        <p:blipFill>
          <a:blip r:embed="rId4"/>
          <a:stretch>
            <a:fillRect/>
          </a:stretch>
        </p:blipFill>
        <p:spPr>
          <a:xfrm>
            <a:off x="5735960" y="955411"/>
            <a:ext cx="6251029" cy="797804"/>
          </a:xfrm>
          <a:prstGeom prst="rect">
            <a:avLst/>
          </a:prstGeom>
        </p:spPr>
      </p:pic>
    </p:spTree>
    <p:extLst>
      <p:ext uri="{BB962C8B-B14F-4D97-AF65-F5344CB8AC3E}">
        <p14:creationId xmlns:p14="http://schemas.microsoft.com/office/powerpoint/2010/main" val="221895791"/>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AB05059-ADBC-9190-2A28-8F079FACF6D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048AA71-106C-D986-7730-568E69981B6B}"/>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6D3BA8F-A4CD-A4F6-5F39-384E184CF725}"/>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5" name="Označba mesta noge 4">
            <a:extLst>
              <a:ext uri="{FF2B5EF4-FFF2-40B4-BE49-F238E27FC236}">
                <a16:creationId xmlns:a16="http://schemas.microsoft.com/office/drawing/2014/main" id="{81D32A79-0EBC-A178-4262-9EFA34B256A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A9C8F22-3992-8A4C-F65C-5722A9B7CC60}"/>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202346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EC7273-1B3B-3728-F39F-27D85D67631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78162C09-9F89-927E-7EBC-95CE9E1C33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37698136-1F0D-C255-86D6-833631ACA2A1}"/>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5" name="Označba mesta noge 4">
            <a:extLst>
              <a:ext uri="{FF2B5EF4-FFF2-40B4-BE49-F238E27FC236}">
                <a16:creationId xmlns:a16="http://schemas.microsoft.com/office/drawing/2014/main" id="{C386949F-06B9-15DB-2778-F7528440C3D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064B881-8B8B-1B0A-15BF-578388306788}"/>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54172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A39AB9-66BA-F842-0412-361B1479BD41}"/>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3C740C0-343E-5979-BA6A-4FC907717854}"/>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BF1FB5B-2B59-9B2E-D6A6-821E7847E9F8}"/>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661D629F-82DB-E5F8-81E8-B6DE4A593745}"/>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6" name="Označba mesta noge 5">
            <a:extLst>
              <a:ext uri="{FF2B5EF4-FFF2-40B4-BE49-F238E27FC236}">
                <a16:creationId xmlns:a16="http://schemas.microsoft.com/office/drawing/2014/main" id="{BB76DD57-C154-E78D-2C8F-9CA44DD6E21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8816944-C8F5-3972-6443-D6521AE3C58F}"/>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424451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139A15-0481-2A97-7F9A-75225E1CEEB7}"/>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70770B8-7AF7-11AA-1E91-99B1C5D76A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638D8B2C-8A66-D807-0128-40CC534AA434}"/>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E84FB59E-EAD0-E311-2C4A-45D87B908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B23C0966-79AE-5B03-84C9-3D611F796E0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C45F9DB2-5BA8-3D7F-B19C-22E2472C7AE4}"/>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8" name="Označba mesta noge 7">
            <a:extLst>
              <a:ext uri="{FF2B5EF4-FFF2-40B4-BE49-F238E27FC236}">
                <a16:creationId xmlns:a16="http://schemas.microsoft.com/office/drawing/2014/main" id="{EDC0B97A-BC2F-292D-E13A-0776B7AD37E2}"/>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515EAB9B-46F4-0031-56AD-22A72D728566}"/>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276086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5F3F7E-3DA1-2133-AAA1-D991C93460C6}"/>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EC7ADAB9-8DDB-A501-02B5-FF4833F07797}"/>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4" name="Označba mesta noge 3">
            <a:extLst>
              <a:ext uri="{FF2B5EF4-FFF2-40B4-BE49-F238E27FC236}">
                <a16:creationId xmlns:a16="http://schemas.microsoft.com/office/drawing/2014/main" id="{195D5725-EBC3-AFA3-78CB-6245A8237DB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14CD7FD8-53AD-4E2C-31E3-0E5275838110}"/>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388780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5E527C5C-B32D-87DC-36BD-739302ACD107}"/>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3" name="Označba mesta noge 2">
            <a:extLst>
              <a:ext uri="{FF2B5EF4-FFF2-40B4-BE49-F238E27FC236}">
                <a16:creationId xmlns:a16="http://schemas.microsoft.com/office/drawing/2014/main" id="{FDDA5EFE-E7DC-B2E7-DDD4-1741120FA0B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61534FEA-BF09-A42B-8594-312E98201E68}"/>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210056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DC677A-9C0E-8B10-9FD7-14E2D97013C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EBBEB69C-40BD-7BB0-AD41-C639311B8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B7202863-BC51-2098-0082-6C3F9DA0B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2EB2E00D-BB1A-DCCB-FA32-95B0E7DA1D45}"/>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6" name="Označba mesta noge 5">
            <a:extLst>
              <a:ext uri="{FF2B5EF4-FFF2-40B4-BE49-F238E27FC236}">
                <a16:creationId xmlns:a16="http://schemas.microsoft.com/office/drawing/2014/main" id="{F2503414-916D-1E90-F2BC-A2A2251608C8}"/>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6B3509E-6C3C-3E8B-B50E-9C58ACB956C0}"/>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306594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9D250F-43AF-FBF1-63A3-ECACFE795FA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2AF9FA65-1A6B-423E-E903-0A9C32DD1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F343434A-A9B7-F5E8-86B9-9C1411CCF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F1F8134E-7081-F5CF-B935-BECD50456C37}"/>
              </a:ext>
            </a:extLst>
          </p:cNvPr>
          <p:cNvSpPr>
            <a:spLocks noGrp="1"/>
          </p:cNvSpPr>
          <p:nvPr>
            <p:ph type="dt" sz="half" idx="10"/>
          </p:nvPr>
        </p:nvSpPr>
        <p:spPr/>
        <p:txBody>
          <a:bodyPr/>
          <a:lstStyle/>
          <a:p>
            <a:fld id="{A94FB59B-2157-49C1-BD14-BD3834D15380}" type="datetimeFigureOut">
              <a:rPr lang="sl-SI" smtClean="0"/>
              <a:t>22. 12. 2025</a:t>
            </a:fld>
            <a:endParaRPr lang="sl-SI"/>
          </a:p>
        </p:txBody>
      </p:sp>
      <p:sp>
        <p:nvSpPr>
          <p:cNvPr id="6" name="Označba mesta noge 5">
            <a:extLst>
              <a:ext uri="{FF2B5EF4-FFF2-40B4-BE49-F238E27FC236}">
                <a16:creationId xmlns:a16="http://schemas.microsoft.com/office/drawing/2014/main" id="{65D747AB-E9C7-D567-70AC-88795D2614D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B996599-6DFA-C3E8-F039-2CD9FE54FD1B}"/>
              </a:ext>
            </a:extLst>
          </p:cNvPr>
          <p:cNvSpPr>
            <a:spLocks noGrp="1"/>
          </p:cNvSpPr>
          <p:nvPr>
            <p:ph type="sldNum" sz="quarter" idx="12"/>
          </p:nvPr>
        </p:nvSpPr>
        <p:spPr/>
        <p:txBody>
          <a:bodyPr/>
          <a:lstStyle/>
          <a:p>
            <a:fld id="{B217BE1A-6E65-4C8B-9C66-E49A23A64274}" type="slidenum">
              <a:rPr lang="sl-SI" smtClean="0"/>
              <a:t>‹#›</a:t>
            </a:fld>
            <a:endParaRPr lang="sl-SI"/>
          </a:p>
        </p:txBody>
      </p:sp>
    </p:spTree>
    <p:extLst>
      <p:ext uri="{BB962C8B-B14F-4D97-AF65-F5344CB8AC3E}">
        <p14:creationId xmlns:p14="http://schemas.microsoft.com/office/powerpoint/2010/main" val="352543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85D665D6-7401-302A-6A78-A1A2DB982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9E7C9CB4-1F48-C679-F39E-E58242D71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1451A4B-D96F-D0E8-13E5-4843D6A50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FB59B-2157-49C1-BD14-BD3834D15380}" type="datetimeFigureOut">
              <a:rPr lang="sl-SI" smtClean="0"/>
              <a:t>22. 12. 2025</a:t>
            </a:fld>
            <a:endParaRPr lang="sl-SI"/>
          </a:p>
        </p:txBody>
      </p:sp>
      <p:sp>
        <p:nvSpPr>
          <p:cNvPr id="5" name="Označba mesta noge 4">
            <a:extLst>
              <a:ext uri="{FF2B5EF4-FFF2-40B4-BE49-F238E27FC236}">
                <a16:creationId xmlns:a16="http://schemas.microsoft.com/office/drawing/2014/main" id="{8B943A80-D338-A082-B856-91B540DEF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8D78E1F0-CDEF-BF9F-D55E-CEAC7E7ED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17BE1A-6E65-4C8B-9C66-E49A23A64274}" type="slidenum">
              <a:rPr lang="sl-SI" smtClean="0"/>
              <a:t>‹#›</a:t>
            </a:fld>
            <a:endParaRPr lang="sl-SI"/>
          </a:p>
        </p:txBody>
      </p:sp>
    </p:spTree>
    <p:extLst>
      <p:ext uri="{BB962C8B-B14F-4D97-AF65-F5344CB8AC3E}">
        <p14:creationId xmlns:p14="http://schemas.microsoft.com/office/powerpoint/2010/main" val="2564132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43574281-1ECE-706E-DC91-ECBA27DF0670}"/>
              </a:ext>
            </a:extLst>
          </p:cNvPr>
          <p:cNvSpPr txBox="1">
            <a:spLocks/>
          </p:cNvSpPr>
          <p:nvPr/>
        </p:nvSpPr>
        <p:spPr>
          <a:xfrm>
            <a:off x="717672" y="2717462"/>
            <a:ext cx="11275033" cy="2376264"/>
          </a:xfrm>
          <a:prstGeom prst="rect">
            <a:avLst/>
          </a:prstGeom>
        </p:spPr>
        <p:txBody>
          <a:bodyPr anchor="b">
            <a:normAutofit/>
          </a:bodyPr>
          <a:lstStyle>
            <a:lvl1pPr algn="l" rtl="0" eaLnBrk="1" fontAlgn="base" hangingPunct="1">
              <a:spcBef>
                <a:spcPct val="0"/>
              </a:spcBef>
              <a:spcAft>
                <a:spcPct val="0"/>
              </a:spcAft>
              <a:defRPr sz="44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sl-SI" sz="4800" b="1">
                <a:solidFill>
                  <a:schemeClr val="bg1"/>
                </a:solidFill>
              </a:rPr>
              <a:t>(Samo</a:t>
            </a:r>
            <a:r>
              <a:rPr lang="sl-SI" sz="4800" b="1" dirty="0">
                <a:solidFill>
                  <a:schemeClr val="bg1"/>
                </a:solidFill>
              </a:rPr>
              <a:t>)podoba znanosti in raziskovalcev v Sloveniji – Apel podobo svojo na ogled postavi</a:t>
            </a:r>
            <a:endParaRPr lang="sl-SI" sz="11500" b="1" kern="0" cap="all" dirty="0">
              <a:solidFill>
                <a:schemeClr val="bg1"/>
              </a:solidFill>
              <a:latin typeface="+mn-lt"/>
              <a:ea typeface="Calibri" panose="020F0502020204030204" pitchFamily="34" charset="0"/>
              <a:cs typeface="Calibri" panose="020F0502020204030204" pitchFamily="34" charset="0"/>
            </a:endParaRPr>
          </a:p>
        </p:txBody>
      </p:sp>
      <p:sp>
        <p:nvSpPr>
          <p:cNvPr id="5" name="Podnaslov 2">
            <a:extLst>
              <a:ext uri="{FF2B5EF4-FFF2-40B4-BE49-F238E27FC236}">
                <a16:creationId xmlns:a16="http://schemas.microsoft.com/office/drawing/2014/main" id="{3DB25999-A44E-9A56-5A67-056A4DF93CC9}"/>
              </a:ext>
            </a:extLst>
          </p:cNvPr>
          <p:cNvSpPr txBox="1">
            <a:spLocks/>
          </p:cNvSpPr>
          <p:nvPr/>
        </p:nvSpPr>
        <p:spPr>
          <a:xfrm>
            <a:off x="1413162" y="4934699"/>
            <a:ext cx="10373788" cy="1504369"/>
          </a:xfrm>
          <a:prstGeom prst="rect">
            <a:avLst/>
          </a:prstGeom>
        </p:spPr>
        <p:txBody>
          <a:bodyPr anchor="ctr">
            <a:normAutofit/>
          </a:bodyPr>
          <a:lstStyle>
            <a:lvl1pPr marL="342900" indent="-342900" algn="l" rtl="0" eaLnBrk="1" fontAlgn="base" hangingPunct="1">
              <a:spcBef>
                <a:spcPct val="20000"/>
              </a:spcBef>
              <a:spcAft>
                <a:spcPct val="0"/>
              </a:spcAft>
              <a:buClr>
                <a:schemeClr val="tx1"/>
              </a:buClr>
              <a:buFont typeface="Wingdings" pitchFamily="2" charset="2"/>
              <a:buChar char="n"/>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a:lstStyle>
          <a:p>
            <a:pPr marL="0" indent="0" algn="ctr">
              <a:buNone/>
            </a:pPr>
            <a:r>
              <a:rPr lang="en-GB" sz="2400" b="1" kern="0" cap="small" dirty="0">
                <a:solidFill>
                  <a:schemeClr val="bg1"/>
                </a:solidFill>
                <a:ea typeface="Calibri" panose="020F0502020204030204" pitchFamily="34" charset="0"/>
                <a:cs typeface="Calibri" panose="020F0502020204030204" pitchFamily="34" charset="0"/>
              </a:rPr>
              <a:t>Branko Lobnikar</a:t>
            </a:r>
            <a:endParaRPr lang="sl-SI" sz="2400" b="1" kern="0" cap="small" dirty="0">
              <a:solidFill>
                <a:schemeClr val="bg1"/>
              </a:solidFill>
              <a:ea typeface="Calibri" panose="020F0502020204030204" pitchFamily="34" charset="0"/>
              <a:cs typeface="Calibri" panose="020F0502020204030204" pitchFamily="34" charset="0"/>
            </a:endParaRPr>
          </a:p>
          <a:p>
            <a:pPr marL="0" indent="0" algn="ctr">
              <a:buNone/>
            </a:pPr>
            <a:r>
              <a:rPr lang="sl-SI" sz="2400" kern="0" cap="small" dirty="0">
                <a:solidFill>
                  <a:schemeClr val="bg1"/>
                </a:solidFill>
                <a:ea typeface="Calibri" panose="020F0502020204030204" pitchFamily="34" charset="0"/>
                <a:cs typeface="Calibri" panose="020F0502020204030204" pitchFamily="34" charset="0"/>
              </a:rPr>
              <a:t>Univerza v Mariboru</a:t>
            </a:r>
            <a:endParaRPr lang="sl-SI" sz="2400" kern="0" dirty="0">
              <a:solidFill>
                <a:schemeClr val="bg1"/>
              </a:solidFill>
              <a:ea typeface="Calibri" panose="020F0502020204030204" pitchFamily="34" charset="0"/>
              <a:cs typeface="Calibri" panose="020F0502020204030204" pitchFamily="34" charset="0"/>
            </a:endParaRPr>
          </a:p>
        </p:txBody>
      </p:sp>
      <p:sp>
        <p:nvSpPr>
          <p:cNvPr id="7" name="PoljeZBesedilom 6">
            <a:extLst>
              <a:ext uri="{FF2B5EF4-FFF2-40B4-BE49-F238E27FC236}">
                <a16:creationId xmlns:a16="http://schemas.microsoft.com/office/drawing/2014/main" id="{622628D8-907F-1C25-DC29-65AD40E19BBE}"/>
              </a:ext>
            </a:extLst>
          </p:cNvPr>
          <p:cNvSpPr txBox="1"/>
          <p:nvPr/>
        </p:nvSpPr>
        <p:spPr>
          <a:xfrm>
            <a:off x="725623" y="6232221"/>
            <a:ext cx="11451590" cy="461665"/>
          </a:xfrm>
          <a:prstGeom prst="rect">
            <a:avLst/>
          </a:prstGeom>
          <a:noFill/>
        </p:spPr>
        <p:txBody>
          <a:bodyPr wrap="square">
            <a:spAutoFit/>
          </a:bodyPr>
          <a:lstStyle/>
          <a:p>
            <a:pPr algn="ct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T</a:t>
            </a:r>
            <a:r>
              <a:rPr lang="sl-SI"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o</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a:t>
            </a:r>
            <a:r>
              <a:rPr lang="sl-SI"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predavanje je nastalo </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v </a:t>
            </a:r>
            <a:r>
              <a:rPr lang="en-GB" sz="1200" dirty="0" err="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okviru</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a:t>
            </a:r>
            <a:r>
              <a:rPr lang="en-GB" sz="1200" dirty="0" err="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projekta</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a:t>
            </a:r>
            <a:r>
              <a:rPr lang="sl-SI"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LAŽNE NOVICE IN TEORIJE ZAROTE</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OPOLNOMOČIMO (SE ZA</a:t>
            </a:r>
            <a:r>
              <a:rPr lang="sl-SI"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ZNANOST! (</a:t>
            </a:r>
            <a:r>
              <a:rPr lang="sl-SI"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akronim: </a:t>
            </a:r>
            <a:r>
              <a:rPr lang="en-GB" sz="1200" dirty="0" err="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oooZn</a:t>
            </a:r>
            <a:r>
              <a:rPr lang="sl-SI" sz="1200" dirty="0" err="1">
                <a:solidFill>
                  <a:schemeClr val="bg1"/>
                </a:solidFill>
                <a:latin typeface="Garamond" panose="02020404030301010803" pitchFamily="18" charset="0"/>
                <a:ea typeface="Calibri" panose="020F0502020204030204" pitchFamily="34" charset="0"/>
                <a:cs typeface="Times New Roman" panose="02020603050405020304" pitchFamily="18" charset="0"/>
              </a:rPr>
              <a:t>anost</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ID </a:t>
            </a:r>
            <a:r>
              <a:rPr lang="en-GB" sz="1200" dirty="0" err="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sporazuma</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o </a:t>
            </a:r>
            <a:r>
              <a:rPr lang="en-GB" sz="1200" dirty="0" err="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dodelitvi</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sredstev:101162611, v </a:t>
            </a:r>
            <a:r>
              <a:rPr lang="en-GB" sz="1200" dirty="0" err="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okviru</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a:t>
            </a:r>
            <a:r>
              <a:rPr lang="en-GB" sz="1200" dirty="0" err="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razpisa</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HORIZON-MSCA-2023-CITIZENS-01-01 - Evropska noč raziskovalcev in </a:t>
            </a:r>
            <a:r>
              <a:rPr lang="en-GB" sz="1200" dirty="0" err="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raziskovalci</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v </a:t>
            </a:r>
            <a:r>
              <a:rPr lang="en-GB" sz="1200" dirty="0" err="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šolah</a:t>
            </a:r>
            <a:r>
              <a:rPr lang="en-GB"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2024-2025.</a:t>
            </a:r>
            <a:endParaRPr lang="sl-SI" sz="12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3775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Naslov 3">
            <a:extLst>
              <a:ext uri="{FF2B5EF4-FFF2-40B4-BE49-F238E27FC236}">
                <a16:creationId xmlns:a16="http://schemas.microsoft.com/office/drawing/2014/main" id="{05191D5A-B4C9-857B-3D4A-952CD79CF252}"/>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Dijaki</a:t>
            </a:r>
          </a:p>
        </p:txBody>
      </p:sp>
      <p:sp>
        <p:nvSpPr>
          <p:cNvPr id="5" name="Označba mesta besedila 4">
            <a:extLst>
              <a:ext uri="{FF2B5EF4-FFF2-40B4-BE49-F238E27FC236}">
                <a16:creationId xmlns:a16="http://schemas.microsoft.com/office/drawing/2014/main" id="{B0D3042C-C6BA-C474-4512-918DF2C5C37B}"/>
              </a:ext>
            </a:extLst>
          </p:cNvPr>
          <p:cNvSpPr>
            <a:spLocks noGrp="1"/>
          </p:cNvSpPr>
          <p:nvPr>
            <p:ph type="body" idx="1"/>
          </p:nvPr>
        </p:nvSpPr>
        <p:spPr>
          <a:xfrm>
            <a:off x="1559943" y="5171093"/>
            <a:ext cx="9078628" cy="860620"/>
          </a:xfrm>
        </p:spPr>
        <p:txBody>
          <a:bodyPr vert="horz" lIns="91440" tIns="45720" rIns="91440" bIns="45720" rtlCol="0" anchor="ctr">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156842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slov 7">
            <a:extLst>
              <a:ext uri="{FF2B5EF4-FFF2-40B4-BE49-F238E27FC236}">
                <a16:creationId xmlns:a16="http://schemas.microsoft.com/office/drawing/2014/main" id="{FC8F87B9-EA4F-1A7B-0A8D-38DACB54C369}"/>
              </a:ext>
            </a:extLst>
          </p:cNvPr>
          <p:cNvSpPr>
            <a:spLocks noGrp="1"/>
          </p:cNvSpPr>
          <p:nvPr>
            <p:ph type="title"/>
          </p:nvPr>
        </p:nvSpPr>
        <p:spPr>
          <a:xfrm>
            <a:off x="838200" y="171162"/>
            <a:ext cx="2840182" cy="2371148"/>
          </a:xfrm>
        </p:spPr>
        <p:txBody>
          <a:bodyPr>
            <a:normAutofit/>
          </a:bodyPr>
          <a:lstStyle/>
          <a:p>
            <a:pPr algn="ctr"/>
            <a:r>
              <a:rPr lang="sl-SI" sz="3200" dirty="0">
                <a:solidFill>
                  <a:srgbClr val="FFFFFF"/>
                </a:solidFill>
              </a:rPr>
              <a:t>Dijaki o raziskovalcih - raziskovalec v Sloveniji je:</a:t>
            </a:r>
          </a:p>
        </p:txBody>
      </p:sp>
      <p:pic>
        <p:nvPicPr>
          <p:cNvPr id="5" name="Slika 4" descr="Slika, ki vsebuje besede besedilo, posnetek zaslona, barvitost, oblikovanje&#10;&#10;Vsebina, ustvarjena z UI, morda ni pravilna.">
            <a:extLst>
              <a:ext uri="{FF2B5EF4-FFF2-40B4-BE49-F238E27FC236}">
                <a16:creationId xmlns:a16="http://schemas.microsoft.com/office/drawing/2014/main" id="{D7490AF2-62FE-A9FF-36F0-B8706DA961A1}"/>
              </a:ext>
            </a:extLst>
          </p:cNvPr>
          <p:cNvPicPr>
            <a:picLocks noChangeAspect="1"/>
          </p:cNvPicPr>
          <p:nvPr/>
        </p:nvPicPr>
        <p:blipFill>
          <a:blip r:embed="rId2"/>
          <a:stretch>
            <a:fillRect/>
          </a:stretch>
        </p:blipFill>
        <p:spPr>
          <a:xfrm>
            <a:off x="3878407" y="0"/>
            <a:ext cx="8186402" cy="6608617"/>
          </a:xfrm>
          <a:prstGeom prst="rect">
            <a:avLst/>
          </a:prstGeom>
        </p:spPr>
      </p:pic>
      <p:sp>
        <p:nvSpPr>
          <p:cNvPr id="2" name="PoljeZBesedilom 1">
            <a:extLst>
              <a:ext uri="{FF2B5EF4-FFF2-40B4-BE49-F238E27FC236}">
                <a16:creationId xmlns:a16="http://schemas.microsoft.com/office/drawing/2014/main" id="{E5F37085-769F-1F8A-CCFB-354B1D4760E9}"/>
              </a:ext>
            </a:extLst>
          </p:cNvPr>
          <p:cNvSpPr txBox="1"/>
          <p:nvPr/>
        </p:nvSpPr>
        <p:spPr>
          <a:xfrm>
            <a:off x="638175" y="3800724"/>
            <a:ext cx="3675622" cy="2545377"/>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marL="285750" indent="-285750">
              <a:lnSpc>
                <a:spcPct val="150000"/>
              </a:lnSpc>
              <a:buFont typeface="Arial" panose="020B0604020202020204" pitchFamily="34" charset="0"/>
              <a:buChar char="•"/>
            </a:pPr>
            <a:r>
              <a:rPr lang="sl-SI" b="1" dirty="0"/>
              <a:t>Odgovoren do družbe in okolja </a:t>
            </a:r>
          </a:p>
          <a:p>
            <a:pPr marL="285750" indent="-285750">
              <a:lnSpc>
                <a:spcPct val="150000"/>
              </a:lnSpc>
              <a:buFont typeface="Arial" panose="020B0604020202020204" pitchFamily="34" charset="0"/>
              <a:buChar char="•"/>
            </a:pPr>
            <a:r>
              <a:rPr lang="sl-SI" b="1" dirty="0"/>
              <a:t>Organiziran pri delu</a:t>
            </a:r>
          </a:p>
          <a:p>
            <a:pPr marL="285750" indent="-285750">
              <a:lnSpc>
                <a:spcPct val="150000"/>
              </a:lnSpc>
              <a:buFont typeface="Arial" panose="020B0604020202020204" pitchFamily="34" charset="0"/>
              <a:buChar char="•"/>
            </a:pPr>
            <a:r>
              <a:rPr lang="sl-SI" b="1" dirty="0"/>
              <a:t>Pripravljen pomagati ljudem</a:t>
            </a:r>
          </a:p>
          <a:p>
            <a:pPr marL="285750" indent="-285750">
              <a:lnSpc>
                <a:spcPct val="150000"/>
              </a:lnSpc>
              <a:buFont typeface="Arial" panose="020B0604020202020204" pitchFamily="34" charset="0"/>
              <a:buChar char="•"/>
            </a:pPr>
            <a:r>
              <a:rPr lang="sl-SI" b="1" dirty="0"/>
              <a:t>Deloven</a:t>
            </a:r>
          </a:p>
          <a:p>
            <a:pPr marL="285750" indent="-285750">
              <a:lnSpc>
                <a:spcPct val="150000"/>
              </a:lnSpc>
              <a:buFont typeface="Arial" panose="020B0604020202020204" pitchFamily="34" charset="0"/>
              <a:buChar char="•"/>
            </a:pPr>
            <a:r>
              <a:rPr lang="sl-SI" b="1" dirty="0"/>
              <a:t>Pošten</a:t>
            </a:r>
          </a:p>
          <a:p>
            <a:pPr marL="285750" indent="-285750">
              <a:lnSpc>
                <a:spcPct val="150000"/>
              </a:lnSpc>
              <a:buFont typeface="Arial" panose="020B0604020202020204" pitchFamily="34" charset="0"/>
              <a:buChar char="•"/>
            </a:pPr>
            <a:r>
              <a:rPr lang="sl-SI" b="1" dirty="0"/>
              <a:t>Usmerjen v prihodnost </a:t>
            </a:r>
          </a:p>
        </p:txBody>
      </p:sp>
    </p:spTree>
    <p:extLst>
      <p:ext uri="{BB962C8B-B14F-4D97-AF65-F5344CB8AC3E}">
        <p14:creationId xmlns:p14="http://schemas.microsoft.com/office/powerpoint/2010/main" val="231124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66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aslov 5">
            <a:extLst>
              <a:ext uri="{FF2B5EF4-FFF2-40B4-BE49-F238E27FC236}">
                <a16:creationId xmlns:a16="http://schemas.microsoft.com/office/drawing/2014/main" id="{8FA9BEB7-2CCB-767A-E69E-DB0A0B5CE4F0}"/>
              </a:ext>
            </a:extLst>
          </p:cNvPr>
          <p:cNvSpPr>
            <a:spLocks noGrp="1"/>
          </p:cNvSpPr>
          <p:nvPr>
            <p:ph type="title"/>
          </p:nvPr>
        </p:nvSpPr>
        <p:spPr>
          <a:xfrm>
            <a:off x="838200" y="171162"/>
            <a:ext cx="2840182" cy="2371148"/>
          </a:xfrm>
        </p:spPr>
        <p:txBody>
          <a:bodyPr>
            <a:normAutofit/>
          </a:bodyPr>
          <a:lstStyle/>
          <a:p>
            <a:pPr algn="ctr"/>
            <a:r>
              <a:rPr lang="sl-SI" sz="3200" dirty="0">
                <a:solidFill>
                  <a:srgbClr val="FFFFFF"/>
                </a:solidFill>
              </a:rPr>
              <a:t>Dijaki -</a:t>
            </a:r>
            <a:br>
              <a:rPr lang="sl-SI" sz="3200" dirty="0">
                <a:solidFill>
                  <a:srgbClr val="FFFFFF"/>
                </a:solidFill>
              </a:rPr>
            </a:br>
            <a:r>
              <a:rPr lang="sl-SI" sz="3200" dirty="0">
                <a:solidFill>
                  <a:srgbClr val="FFFFFF"/>
                </a:solidFill>
              </a:rPr>
              <a:t>Znanost v Sloveniji je:</a:t>
            </a:r>
          </a:p>
        </p:txBody>
      </p:sp>
      <p:pic>
        <p:nvPicPr>
          <p:cNvPr id="5" name="Slika 4">
            <a:extLst>
              <a:ext uri="{FF2B5EF4-FFF2-40B4-BE49-F238E27FC236}">
                <a16:creationId xmlns:a16="http://schemas.microsoft.com/office/drawing/2014/main" id="{7B50F93D-DD26-CFE1-87DD-A955DEF7C154}"/>
              </a:ext>
            </a:extLst>
          </p:cNvPr>
          <p:cNvPicPr>
            <a:picLocks noChangeAspect="1"/>
          </p:cNvPicPr>
          <p:nvPr/>
        </p:nvPicPr>
        <p:blipFill>
          <a:blip r:embed="rId2"/>
          <a:stretch>
            <a:fillRect/>
          </a:stretch>
        </p:blipFill>
        <p:spPr>
          <a:xfrm>
            <a:off x="3885602" y="171163"/>
            <a:ext cx="8165241" cy="6489410"/>
          </a:xfrm>
          <a:prstGeom prst="rect">
            <a:avLst/>
          </a:prstGeom>
        </p:spPr>
      </p:pic>
      <p:sp>
        <p:nvSpPr>
          <p:cNvPr id="2" name="PoljeZBesedilom 1">
            <a:extLst>
              <a:ext uri="{FF2B5EF4-FFF2-40B4-BE49-F238E27FC236}">
                <a16:creationId xmlns:a16="http://schemas.microsoft.com/office/drawing/2014/main" id="{7ECDBAD8-A43D-39B2-3E70-099B5EB602DB}"/>
              </a:ext>
            </a:extLst>
          </p:cNvPr>
          <p:cNvSpPr txBox="1"/>
          <p:nvPr/>
        </p:nvSpPr>
        <p:spPr>
          <a:xfrm>
            <a:off x="415540" y="3919992"/>
            <a:ext cx="3893117" cy="2129878"/>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marL="285750" indent="-285750">
              <a:lnSpc>
                <a:spcPct val="150000"/>
              </a:lnSpc>
              <a:buFont typeface="Arial" panose="020B0604020202020204" pitchFamily="34" charset="0"/>
              <a:buChar char="•"/>
            </a:pPr>
            <a:r>
              <a:rPr lang="sl-SI" b="1" dirty="0"/>
              <a:t>Koristna za družbo</a:t>
            </a:r>
          </a:p>
          <a:p>
            <a:pPr marL="285750" indent="-285750">
              <a:lnSpc>
                <a:spcPct val="150000"/>
              </a:lnSpc>
              <a:buFont typeface="Arial" panose="020B0604020202020204" pitchFamily="34" charset="0"/>
              <a:buChar char="•"/>
            </a:pPr>
            <a:r>
              <a:rPr lang="sl-SI" b="1" dirty="0"/>
              <a:t>Pripomore k razvoju Slovenije</a:t>
            </a:r>
          </a:p>
          <a:p>
            <a:pPr marL="285750" indent="-285750">
              <a:lnSpc>
                <a:spcPct val="150000"/>
              </a:lnSpc>
              <a:buFont typeface="Arial" panose="020B0604020202020204" pitchFamily="34" charset="0"/>
              <a:buChar char="•"/>
            </a:pPr>
            <a:r>
              <a:rPr lang="sl-SI" b="1" dirty="0"/>
              <a:t>Usmerjena v prihodnost</a:t>
            </a:r>
          </a:p>
          <a:p>
            <a:pPr marL="285750" indent="-285750">
              <a:lnSpc>
                <a:spcPct val="150000"/>
              </a:lnSpc>
              <a:buFont typeface="Arial" panose="020B0604020202020204" pitchFamily="34" charset="0"/>
              <a:buChar char="•"/>
            </a:pPr>
            <a:r>
              <a:rPr lang="sl-SI" b="1" dirty="0"/>
              <a:t>Uporabna v vsakdanjem življenju</a:t>
            </a:r>
          </a:p>
          <a:p>
            <a:pPr marL="285750" indent="-285750">
              <a:lnSpc>
                <a:spcPct val="150000"/>
              </a:lnSpc>
              <a:buFont typeface="Arial" panose="020B0604020202020204" pitchFamily="34" charset="0"/>
              <a:buChar char="•"/>
            </a:pPr>
            <a:r>
              <a:rPr lang="sl-SI" b="1" dirty="0"/>
              <a:t>Daje možnosti za kariero</a:t>
            </a:r>
          </a:p>
        </p:txBody>
      </p:sp>
    </p:spTree>
    <p:extLst>
      <p:ext uri="{BB962C8B-B14F-4D97-AF65-F5344CB8AC3E}">
        <p14:creationId xmlns:p14="http://schemas.microsoft.com/office/powerpoint/2010/main" val="121610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Naslov 2">
            <a:extLst>
              <a:ext uri="{FF2B5EF4-FFF2-40B4-BE49-F238E27FC236}">
                <a16:creationId xmlns:a16="http://schemas.microsoft.com/office/drawing/2014/main" id="{6B2A7562-DB41-A442-AEEC-A1DEEF0D5D8E}"/>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Učitelji</a:t>
            </a:r>
          </a:p>
        </p:txBody>
      </p:sp>
      <p:sp>
        <p:nvSpPr>
          <p:cNvPr id="4" name="Označba mesta besedila 3">
            <a:extLst>
              <a:ext uri="{FF2B5EF4-FFF2-40B4-BE49-F238E27FC236}">
                <a16:creationId xmlns:a16="http://schemas.microsoft.com/office/drawing/2014/main" id="{FBB02C61-6D29-03EA-C600-D2C67FCE8E8F}"/>
              </a:ext>
            </a:extLst>
          </p:cNvPr>
          <p:cNvSpPr>
            <a:spLocks noGrp="1"/>
          </p:cNvSpPr>
          <p:nvPr>
            <p:ph type="body" idx="1"/>
          </p:nvPr>
        </p:nvSpPr>
        <p:spPr>
          <a:xfrm>
            <a:off x="1559943" y="5171093"/>
            <a:ext cx="9078628" cy="860620"/>
          </a:xfrm>
        </p:spPr>
        <p:txBody>
          <a:bodyPr vert="horz" lIns="91440" tIns="45720" rIns="91440" bIns="45720" rtlCol="0" anchor="ctr">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3219950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64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slov 3">
            <a:extLst>
              <a:ext uri="{FF2B5EF4-FFF2-40B4-BE49-F238E27FC236}">
                <a16:creationId xmlns:a16="http://schemas.microsoft.com/office/drawing/2014/main" id="{8F439AF4-099D-16FE-53DD-654B17ED982C}"/>
              </a:ext>
            </a:extLst>
          </p:cNvPr>
          <p:cNvSpPr>
            <a:spLocks noGrp="1"/>
          </p:cNvSpPr>
          <p:nvPr>
            <p:ph type="title"/>
          </p:nvPr>
        </p:nvSpPr>
        <p:spPr>
          <a:xfrm>
            <a:off x="838200" y="171162"/>
            <a:ext cx="2840182" cy="2371148"/>
          </a:xfrm>
        </p:spPr>
        <p:txBody>
          <a:bodyPr>
            <a:normAutofit/>
          </a:bodyPr>
          <a:lstStyle/>
          <a:p>
            <a:pPr algn="ctr"/>
            <a:r>
              <a:rPr lang="sl-SI" sz="3200" dirty="0">
                <a:solidFill>
                  <a:srgbClr val="FFFFFF"/>
                </a:solidFill>
              </a:rPr>
              <a:t>Učitelji o raziskovalcih -  raziskovalec v Sloveniji so:</a:t>
            </a:r>
          </a:p>
        </p:txBody>
      </p:sp>
      <p:pic>
        <p:nvPicPr>
          <p:cNvPr id="6" name="Slika 5" descr="Slika, ki vsebuje besede besedilo, posnetek zaslona, številka, barvitost&#10;&#10;Vsebina, ustvarjena z UI, morda ni pravilna.">
            <a:extLst>
              <a:ext uri="{FF2B5EF4-FFF2-40B4-BE49-F238E27FC236}">
                <a16:creationId xmlns:a16="http://schemas.microsoft.com/office/drawing/2014/main" id="{0BD0574C-D717-F375-B72A-ABB75C79A3AD}"/>
              </a:ext>
            </a:extLst>
          </p:cNvPr>
          <p:cNvPicPr>
            <a:picLocks noChangeAspect="1"/>
          </p:cNvPicPr>
          <p:nvPr/>
        </p:nvPicPr>
        <p:blipFill>
          <a:blip r:embed="rId2"/>
          <a:stretch>
            <a:fillRect/>
          </a:stretch>
        </p:blipFill>
        <p:spPr>
          <a:xfrm>
            <a:off x="4207933" y="1050723"/>
            <a:ext cx="7347537" cy="4757530"/>
          </a:xfrm>
          <a:prstGeom prst="rect">
            <a:avLst/>
          </a:prstGeom>
        </p:spPr>
      </p:pic>
      <p:sp>
        <p:nvSpPr>
          <p:cNvPr id="2" name="PoljeZBesedilom 1">
            <a:extLst>
              <a:ext uri="{FF2B5EF4-FFF2-40B4-BE49-F238E27FC236}">
                <a16:creationId xmlns:a16="http://schemas.microsoft.com/office/drawing/2014/main" id="{F4A59C45-2A0D-DEDE-F346-F7412DD636E6}"/>
              </a:ext>
            </a:extLst>
          </p:cNvPr>
          <p:cNvSpPr txBox="1"/>
          <p:nvPr/>
        </p:nvSpPr>
        <p:spPr>
          <a:xfrm>
            <a:off x="636530" y="4023359"/>
            <a:ext cx="3565976" cy="2129878"/>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marL="285750" indent="-285750">
              <a:lnSpc>
                <a:spcPct val="150000"/>
              </a:lnSpc>
              <a:buFont typeface="Arial" panose="020B0604020202020204" pitchFamily="34" charset="0"/>
              <a:buChar char="•"/>
            </a:pPr>
            <a:r>
              <a:rPr lang="sl-SI" b="1" dirty="0"/>
              <a:t>Delovno naravnani in marljivi</a:t>
            </a:r>
          </a:p>
          <a:p>
            <a:pPr marL="285750" indent="-285750">
              <a:lnSpc>
                <a:spcPct val="150000"/>
              </a:lnSpc>
              <a:buFont typeface="Arial" panose="020B0604020202020204" pitchFamily="34" charset="0"/>
              <a:buChar char="•"/>
            </a:pPr>
            <a:r>
              <a:rPr lang="sl-SI" b="1" dirty="0"/>
              <a:t>Usmerjeni v prihodnost</a:t>
            </a:r>
          </a:p>
          <a:p>
            <a:pPr marL="285750" indent="-285750">
              <a:lnSpc>
                <a:spcPct val="150000"/>
              </a:lnSpc>
              <a:buFont typeface="Arial" panose="020B0604020202020204" pitchFamily="34" charset="0"/>
              <a:buChar char="•"/>
            </a:pPr>
            <a:r>
              <a:rPr lang="sl-SI" b="1" dirty="0"/>
              <a:t>Organizirani pri delu</a:t>
            </a:r>
          </a:p>
          <a:p>
            <a:pPr marL="285750" indent="-285750">
              <a:lnSpc>
                <a:spcPct val="150000"/>
              </a:lnSpc>
              <a:buFont typeface="Arial" panose="020B0604020202020204" pitchFamily="34" charset="0"/>
              <a:buChar char="•"/>
            </a:pPr>
            <a:r>
              <a:rPr lang="sl-SI" b="1" dirty="0"/>
              <a:t>Odgovorni do družbe in okolja</a:t>
            </a:r>
          </a:p>
          <a:p>
            <a:pPr marL="285750" indent="-285750">
              <a:lnSpc>
                <a:spcPct val="150000"/>
              </a:lnSpc>
              <a:buFont typeface="Arial" panose="020B0604020202020204" pitchFamily="34" charset="0"/>
              <a:buChar char="•"/>
            </a:pPr>
            <a:r>
              <a:rPr lang="sl-SI" b="1" dirty="0"/>
              <a:t>Pošteni, z integriteto</a:t>
            </a:r>
          </a:p>
        </p:txBody>
      </p:sp>
    </p:spTree>
    <p:extLst>
      <p:ext uri="{BB962C8B-B14F-4D97-AF65-F5344CB8AC3E}">
        <p14:creationId xmlns:p14="http://schemas.microsoft.com/office/powerpoint/2010/main" val="115307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D5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98D0BD84-FDA8-E507-657B-F262D52C080F}"/>
              </a:ext>
            </a:extLst>
          </p:cNvPr>
          <p:cNvSpPr>
            <a:spLocks noGrp="1"/>
          </p:cNvSpPr>
          <p:nvPr>
            <p:ph type="title"/>
          </p:nvPr>
        </p:nvSpPr>
        <p:spPr>
          <a:xfrm>
            <a:off x="838200" y="171162"/>
            <a:ext cx="2840182" cy="2371148"/>
          </a:xfrm>
        </p:spPr>
        <p:txBody>
          <a:bodyPr>
            <a:normAutofit/>
          </a:bodyPr>
          <a:lstStyle/>
          <a:p>
            <a:r>
              <a:rPr lang="sl-SI" sz="3200" dirty="0">
                <a:solidFill>
                  <a:srgbClr val="FFFFFF"/>
                </a:solidFill>
              </a:rPr>
              <a:t>Učitelji -</a:t>
            </a:r>
            <a:br>
              <a:rPr lang="sl-SI" sz="3200" dirty="0">
                <a:solidFill>
                  <a:srgbClr val="FFFFFF"/>
                </a:solidFill>
              </a:rPr>
            </a:br>
            <a:r>
              <a:rPr lang="sl-SI" sz="3200" dirty="0">
                <a:solidFill>
                  <a:srgbClr val="FFFFFF"/>
                </a:solidFill>
              </a:rPr>
              <a:t>Znanost v Sloveniji je:</a:t>
            </a:r>
          </a:p>
        </p:txBody>
      </p:sp>
      <p:pic>
        <p:nvPicPr>
          <p:cNvPr id="4" name="Slika 3" descr="Slika, ki vsebuje besede besedilo, posnetek zaslona, barvitost, oblikovanje&#10;&#10;Vsebina, ustvarjena z UI, morda ni pravilna.">
            <a:extLst>
              <a:ext uri="{FF2B5EF4-FFF2-40B4-BE49-F238E27FC236}">
                <a16:creationId xmlns:a16="http://schemas.microsoft.com/office/drawing/2014/main" id="{69ECB7BE-FDD2-63BA-2763-08BC49E322EA}"/>
              </a:ext>
            </a:extLst>
          </p:cNvPr>
          <p:cNvPicPr>
            <a:picLocks noChangeAspect="1"/>
          </p:cNvPicPr>
          <p:nvPr/>
        </p:nvPicPr>
        <p:blipFill>
          <a:blip r:embed="rId2"/>
          <a:stretch>
            <a:fillRect/>
          </a:stretch>
        </p:blipFill>
        <p:spPr>
          <a:xfrm>
            <a:off x="4656952" y="640080"/>
            <a:ext cx="6449499" cy="5578816"/>
          </a:xfrm>
          <a:prstGeom prst="rect">
            <a:avLst/>
          </a:prstGeom>
        </p:spPr>
      </p:pic>
      <p:sp>
        <p:nvSpPr>
          <p:cNvPr id="3" name="PoljeZBesedilom 2">
            <a:extLst>
              <a:ext uri="{FF2B5EF4-FFF2-40B4-BE49-F238E27FC236}">
                <a16:creationId xmlns:a16="http://schemas.microsoft.com/office/drawing/2014/main" id="{A20BC246-621C-F680-0C33-0777C20FA00C}"/>
              </a:ext>
            </a:extLst>
          </p:cNvPr>
          <p:cNvSpPr txBox="1"/>
          <p:nvPr/>
        </p:nvSpPr>
        <p:spPr>
          <a:xfrm>
            <a:off x="638175" y="3840480"/>
            <a:ext cx="3898631" cy="1894621"/>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marL="285750" indent="-285750">
              <a:lnSpc>
                <a:spcPct val="150000"/>
              </a:lnSpc>
              <a:buFont typeface="Arial" panose="020B0604020202020204" pitchFamily="34" charset="0"/>
              <a:buChar char="•"/>
            </a:pPr>
            <a:r>
              <a:rPr lang="sl-SI" sz="2000" b="1" dirty="0"/>
              <a:t>Koristna za družbo</a:t>
            </a:r>
          </a:p>
          <a:p>
            <a:pPr marL="285750" indent="-285750">
              <a:lnSpc>
                <a:spcPct val="150000"/>
              </a:lnSpc>
              <a:buFont typeface="Arial" panose="020B0604020202020204" pitchFamily="34" charset="0"/>
              <a:buChar char="•"/>
            </a:pPr>
            <a:r>
              <a:rPr lang="sl-SI" sz="2000" b="1" dirty="0"/>
              <a:t>Pripomore k razvoju Slovenije</a:t>
            </a:r>
          </a:p>
          <a:p>
            <a:pPr marL="285750" indent="-285750">
              <a:lnSpc>
                <a:spcPct val="150000"/>
              </a:lnSpc>
              <a:buFont typeface="Arial" panose="020B0604020202020204" pitchFamily="34" charset="0"/>
              <a:buChar char="•"/>
            </a:pPr>
            <a:r>
              <a:rPr lang="sl-SI" sz="2000" b="1" dirty="0"/>
              <a:t>Vsebinsko zanimiva</a:t>
            </a:r>
          </a:p>
          <a:p>
            <a:pPr marL="285750" indent="-285750">
              <a:lnSpc>
                <a:spcPct val="150000"/>
              </a:lnSpc>
              <a:buFont typeface="Arial" panose="020B0604020202020204" pitchFamily="34" charset="0"/>
              <a:buChar char="•"/>
            </a:pPr>
            <a:r>
              <a:rPr lang="sl-SI" sz="2000" b="1" dirty="0"/>
              <a:t>Usmerjena v prihodnost</a:t>
            </a:r>
          </a:p>
        </p:txBody>
      </p:sp>
    </p:spTree>
    <p:extLst>
      <p:ext uri="{BB962C8B-B14F-4D97-AF65-F5344CB8AC3E}">
        <p14:creationId xmlns:p14="http://schemas.microsoft.com/office/powerpoint/2010/main" val="4104798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Naslov 2">
            <a:extLst>
              <a:ext uri="{FF2B5EF4-FFF2-40B4-BE49-F238E27FC236}">
                <a16:creationId xmlns:a16="http://schemas.microsoft.com/office/drawing/2014/main" id="{AC4E8D63-3667-3A76-0C7E-12954C98B7B3}"/>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sl-SI" sz="4800" kern="1200" dirty="0">
                <a:solidFill>
                  <a:srgbClr val="FFFFFF"/>
                </a:solidFill>
                <a:latin typeface="+mj-lt"/>
                <a:ea typeface="+mj-ea"/>
                <a:cs typeface="+mj-cs"/>
              </a:rPr>
              <a:t>P</a:t>
            </a:r>
            <a:r>
              <a:rPr lang="en-US" sz="4800" kern="1200" dirty="0" err="1">
                <a:solidFill>
                  <a:srgbClr val="FFFFFF"/>
                </a:solidFill>
                <a:latin typeface="+mj-lt"/>
                <a:ea typeface="+mj-ea"/>
                <a:cs typeface="+mj-cs"/>
              </a:rPr>
              <a:t>ercepcij</a:t>
            </a:r>
            <a:r>
              <a:rPr lang="sl-SI" sz="4800" kern="1200" dirty="0">
                <a:solidFill>
                  <a:srgbClr val="FFFFFF"/>
                </a:solidFill>
                <a:latin typeface="+mj-lt"/>
                <a:ea typeface="+mj-ea"/>
                <a:cs typeface="+mj-cs"/>
              </a:rPr>
              <a:t>a</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raziskovalcev</a:t>
            </a:r>
            <a:r>
              <a:rPr lang="en-US" sz="4800" kern="1200" dirty="0">
                <a:solidFill>
                  <a:srgbClr val="FFFFFF"/>
                </a:solidFill>
                <a:latin typeface="+mj-lt"/>
                <a:ea typeface="+mj-ea"/>
                <a:cs typeface="+mj-cs"/>
              </a:rPr>
              <a:t> v </a:t>
            </a:r>
            <a:r>
              <a:rPr lang="en-US" sz="4800" kern="1200" dirty="0" err="1">
                <a:solidFill>
                  <a:srgbClr val="FFFFFF"/>
                </a:solidFill>
                <a:latin typeface="+mj-lt"/>
                <a:ea typeface="+mj-ea"/>
                <a:cs typeface="+mj-cs"/>
              </a:rPr>
              <a:t>Sloveniji</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podobnosti</a:t>
            </a:r>
            <a:r>
              <a:rPr lang="en-US" sz="4800" kern="1200" dirty="0">
                <a:solidFill>
                  <a:srgbClr val="FFFFFF"/>
                </a:solidFill>
                <a:latin typeface="+mj-lt"/>
                <a:ea typeface="+mj-ea"/>
                <a:cs typeface="+mj-cs"/>
              </a:rPr>
              <a:t> in </a:t>
            </a:r>
            <a:r>
              <a:rPr lang="en-US" sz="4800" kern="1200" dirty="0" err="1">
                <a:solidFill>
                  <a:srgbClr val="FFFFFF"/>
                </a:solidFill>
                <a:latin typeface="+mj-lt"/>
                <a:ea typeface="+mj-ea"/>
                <a:cs typeface="+mj-cs"/>
              </a:rPr>
              <a:t>razlike</a:t>
            </a:r>
            <a:r>
              <a:rPr lang="en-US" sz="4800" kern="1200" dirty="0">
                <a:solidFill>
                  <a:srgbClr val="FFFFFF"/>
                </a:solidFill>
                <a:latin typeface="+mj-lt"/>
                <a:ea typeface="+mj-ea"/>
                <a:cs typeface="+mj-cs"/>
              </a:rPr>
              <a:t> med </a:t>
            </a:r>
            <a:r>
              <a:rPr lang="en-US" sz="4800" kern="1200" dirty="0" err="1">
                <a:solidFill>
                  <a:srgbClr val="FFFFFF"/>
                </a:solidFill>
                <a:latin typeface="+mj-lt"/>
                <a:ea typeface="+mj-ea"/>
                <a:cs typeface="+mj-cs"/>
              </a:rPr>
              <a:t>skupinami</a:t>
            </a:r>
            <a:r>
              <a:rPr lang="en-US" sz="4800" kern="1200" dirty="0">
                <a:solidFill>
                  <a:srgbClr val="FFFFFF"/>
                </a:solidFill>
                <a:latin typeface="+mj-lt"/>
                <a:ea typeface="+mj-ea"/>
                <a:cs typeface="+mj-cs"/>
              </a:rPr>
              <a:t> </a:t>
            </a: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značba mesta besedila 3">
            <a:extLst>
              <a:ext uri="{FF2B5EF4-FFF2-40B4-BE49-F238E27FC236}">
                <a16:creationId xmlns:a16="http://schemas.microsoft.com/office/drawing/2014/main" id="{23678229-38D1-DAD5-ECCD-4279666E796F}"/>
              </a:ext>
            </a:extLst>
          </p:cNvPr>
          <p:cNvSpPr>
            <a:spLocks noGrp="1"/>
          </p:cNvSpPr>
          <p:nvPr>
            <p:ph type="body" idx="1"/>
          </p:nvPr>
        </p:nvSpPr>
        <p:spPr>
          <a:xfrm>
            <a:off x="4285397" y="4960961"/>
            <a:ext cx="7055893" cy="1078054"/>
          </a:xfrm>
        </p:spPr>
        <p:txBody>
          <a:bodyPr vert="horz" lIns="91440" tIns="45720" rIns="91440" bIns="45720" rtlCol="0">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1023408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2990EE5-F26F-FC85-F5AD-334A13EB7842}"/>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Ključne podobnosti med skupinami</a:t>
            </a:r>
            <a:endParaRPr lang="sl-SI" sz="4000">
              <a:solidFill>
                <a:srgbClr val="FFFFFF"/>
              </a:solidFill>
            </a:endParaRPr>
          </a:p>
        </p:txBody>
      </p:sp>
      <p:sp>
        <p:nvSpPr>
          <p:cNvPr id="5" name="Označba mesta vsebine 4">
            <a:extLst>
              <a:ext uri="{FF2B5EF4-FFF2-40B4-BE49-F238E27FC236}">
                <a16:creationId xmlns:a16="http://schemas.microsoft.com/office/drawing/2014/main" id="{9480668E-E149-0908-4EF1-88482B414F78}"/>
              </a:ext>
            </a:extLst>
          </p:cNvPr>
          <p:cNvSpPr>
            <a:spLocks noGrp="1"/>
          </p:cNvSpPr>
          <p:nvPr>
            <p:ph idx="1"/>
          </p:nvPr>
        </p:nvSpPr>
        <p:spPr>
          <a:xfrm>
            <a:off x="4810259" y="649480"/>
            <a:ext cx="6555347" cy="5546047"/>
          </a:xfrm>
        </p:spPr>
        <p:txBody>
          <a:bodyPr anchor="ctr">
            <a:normAutofit/>
          </a:bodyPr>
          <a:lstStyle/>
          <a:p>
            <a:pPr marL="0" lvl="0" indent="0" eaLnBrk="0" fontAlgn="base" hangingPunct="0">
              <a:spcBef>
                <a:spcPct val="0"/>
              </a:spcBef>
              <a:spcAft>
                <a:spcPct val="0"/>
              </a:spcAft>
              <a:buNone/>
            </a:pPr>
            <a:r>
              <a:rPr lang="sl-SI" altLang="sl-SI" sz="2000" dirty="0">
                <a:latin typeface="Arial" panose="020B0604020202020204" pitchFamily="34" charset="0"/>
              </a:rPr>
              <a:t>V vseh treh skupinah prevladuje </a:t>
            </a:r>
            <a:r>
              <a:rPr lang="sl-SI" altLang="sl-SI" sz="2000" b="1" dirty="0">
                <a:latin typeface="Arial" panose="020B0604020202020204" pitchFamily="34" charset="0"/>
              </a:rPr>
              <a:t>pozitivna podoba raziskovalcev</a:t>
            </a:r>
            <a:r>
              <a:rPr lang="sl-SI" altLang="sl-SI" sz="2000" dirty="0">
                <a:latin typeface="Arial" panose="020B0604020202020204" pitchFamily="34" charset="0"/>
              </a:rPr>
              <a:t> na dimenzijah profesionalnosti:</a:t>
            </a:r>
          </a:p>
          <a:p>
            <a:pPr eaLnBrk="0" fontAlgn="base" hangingPunct="0">
              <a:spcBef>
                <a:spcPct val="0"/>
              </a:spcBef>
              <a:spcAft>
                <a:spcPct val="0"/>
              </a:spcAft>
            </a:pPr>
            <a:r>
              <a:rPr lang="sl-SI" altLang="sl-SI" sz="2000" b="1" dirty="0">
                <a:latin typeface="Arial" panose="020B0604020202020204" pitchFamily="34" charset="0"/>
              </a:rPr>
              <a:t>organiziranost</a:t>
            </a:r>
            <a:r>
              <a:rPr lang="sl-SI" altLang="sl-SI" sz="2000" dirty="0">
                <a:latin typeface="Arial" panose="020B0604020202020204" pitchFamily="34" charset="0"/>
              </a:rPr>
              <a:t>, </a:t>
            </a:r>
          </a:p>
          <a:p>
            <a:pPr eaLnBrk="0" fontAlgn="base" hangingPunct="0">
              <a:spcBef>
                <a:spcPct val="0"/>
              </a:spcBef>
              <a:spcAft>
                <a:spcPct val="0"/>
              </a:spcAft>
            </a:pPr>
            <a:r>
              <a:rPr lang="sl-SI" altLang="sl-SI" sz="2000" b="1" dirty="0">
                <a:latin typeface="Arial" panose="020B0604020202020204" pitchFamily="34" charset="0"/>
              </a:rPr>
              <a:t>delovna naravnanost/marljivost</a:t>
            </a:r>
            <a:r>
              <a:rPr lang="sl-SI" altLang="sl-SI" sz="2000" dirty="0">
                <a:latin typeface="Arial" panose="020B0604020202020204" pitchFamily="34" charset="0"/>
              </a:rPr>
              <a:t>, </a:t>
            </a:r>
          </a:p>
          <a:p>
            <a:pPr eaLnBrk="0" fontAlgn="base" hangingPunct="0">
              <a:spcBef>
                <a:spcPct val="0"/>
              </a:spcBef>
              <a:spcAft>
                <a:spcPct val="0"/>
              </a:spcAft>
            </a:pPr>
            <a:r>
              <a:rPr lang="sl-SI" altLang="sl-SI" sz="2000" b="1" dirty="0">
                <a:latin typeface="Arial" panose="020B0604020202020204" pitchFamily="34" charset="0"/>
              </a:rPr>
              <a:t>usmerjenost v prihodnost</a:t>
            </a:r>
            <a:r>
              <a:rPr lang="sl-SI" altLang="sl-SI" sz="2000" dirty="0">
                <a:latin typeface="Arial" panose="020B0604020202020204" pitchFamily="34" charset="0"/>
              </a:rPr>
              <a:t>, </a:t>
            </a:r>
          </a:p>
          <a:p>
            <a:pPr eaLnBrk="0" fontAlgn="base" hangingPunct="0">
              <a:spcBef>
                <a:spcPct val="0"/>
              </a:spcBef>
              <a:spcAft>
                <a:spcPct val="0"/>
              </a:spcAft>
            </a:pPr>
            <a:r>
              <a:rPr lang="sl-SI" altLang="sl-SI" sz="2000" b="1" dirty="0">
                <a:latin typeface="Arial" panose="020B0604020202020204" pitchFamily="34" charset="0"/>
              </a:rPr>
              <a:t>odgovornost do družbe/okolja</a:t>
            </a:r>
            <a:r>
              <a:rPr lang="sl-SI" altLang="sl-SI" sz="2000" dirty="0">
                <a:latin typeface="Arial" panose="020B0604020202020204" pitchFamily="34" charset="0"/>
              </a:rPr>
              <a:t>. </a:t>
            </a:r>
          </a:p>
          <a:p>
            <a:pPr marL="0" lvl="0" indent="0" eaLnBrk="0" fontAlgn="base" hangingPunct="0">
              <a:spcBef>
                <a:spcPct val="0"/>
              </a:spcBef>
              <a:spcAft>
                <a:spcPct val="0"/>
              </a:spcAft>
              <a:buNone/>
            </a:pPr>
            <a:endParaRPr lang="sl-SI" altLang="sl-SI" sz="2000" dirty="0">
              <a:latin typeface="Arial" panose="020B0604020202020204" pitchFamily="34" charset="0"/>
            </a:endParaRPr>
          </a:p>
          <a:p>
            <a:pPr marL="0" lvl="0" indent="0" eaLnBrk="0" fontAlgn="base" hangingPunct="0">
              <a:spcBef>
                <a:spcPct val="0"/>
              </a:spcBef>
              <a:spcAft>
                <a:spcPct val="0"/>
              </a:spcAft>
              <a:buNone/>
            </a:pPr>
            <a:r>
              <a:rPr lang="sl-SI" altLang="sl-SI" sz="2000" dirty="0">
                <a:latin typeface="Arial" panose="020B0604020202020204" pitchFamily="34" charset="0"/>
              </a:rPr>
              <a:t>Najbolj konsistentna dimenzija med skupinami je </a:t>
            </a:r>
            <a:r>
              <a:rPr lang="sl-SI" altLang="sl-SI" sz="2000" b="1" dirty="0">
                <a:latin typeface="Arial" panose="020B0604020202020204" pitchFamily="34" charset="0"/>
              </a:rPr>
              <a:t>organiziranost</a:t>
            </a:r>
            <a:r>
              <a:rPr lang="sl-SI" altLang="sl-SI" sz="2000" dirty="0">
                <a:latin typeface="Arial" panose="020B0604020202020204" pitchFamily="34" charset="0"/>
              </a:rPr>
              <a:t> (najmanjši razkorak med vzorci). </a:t>
            </a:r>
          </a:p>
          <a:p>
            <a:pPr marL="0" lvl="0" indent="0" eaLnBrk="0" fontAlgn="base" hangingPunct="0">
              <a:spcBef>
                <a:spcPct val="0"/>
              </a:spcBef>
              <a:spcAft>
                <a:spcPct val="0"/>
              </a:spcAft>
              <a:buNone/>
            </a:pPr>
            <a:endParaRPr lang="sl-SI" altLang="sl-SI" sz="2000" dirty="0">
              <a:latin typeface="Arial" panose="020B0604020202020204" pitchFamily="34" charset="0"/>
            </a:endParaRPr>
          </a:p>
          <a:p>
            <a:pPr marL="0" lvl="0" indent="0" eaLnBrk="0" fontAlgn="base" hangingPunct="0">
              <a:spcBef>
                <a:spcPct val="0"/>
              </a:spcBef>
              <a:spcAft>
                <a:spcPct val="0"/>
              </a:spcAft>
              <a:buNone/>
            </a:pPr>
            <a:r>
              <a:rPr lang="sl-SI" altLang="sl-SI" sz="2000" b="1" dirty="0">
                <a:latin typeface="Arial" panose="020B0604020202020204" pitchFamily="34" charset="0"/>
              </a:rPr>
              <a:t>Take-</a:t>
            </a:r>
            <a:r>
              <a:rPr lang="sl-SI" altLang="sl-SI" sz="2000" b="1" dirty="0" err="1">
                <a:latin typeface="Arial" panose="020B0604020202020204" pitchFamily="34" charset="0"/>
              </a:rPr>
              <a:t>away</a:t>
            </a:r>
            <a:r>
              <a:rPr lang="sl-SI" altLang="sl-SI" sz="2000" b="1" dirty="0">
                <a:latin typeface="Arial" panose="020B0604020202020204" pitchFamily="34" charset="0"/>
              </a:rPr>
              <a:t>:</a:t>
            </a:r>
            <a:r>
              <a:rPr lang="sl-SI" altLang="sl-SI" sz="2000" dirty="0">
                <a:latin typeface="Arial" panose="020B0604020202020204" pitchFamily="34" charset="0"/>
              </a:rPr>
              <a:t> “Jedro profesionalne legitimnosti” raziskovalcev je visoko in relativno stabilno ne glede na vzorec anketirancev. </a:t>
            </a:r>
          </a:p>
          <a:p>
            <a:endParaRPr lang="sl-SI" sz="2000" dirty="0"/>
          </a:p>
        </p:txBody>
      </p:sp>
    </p:spTree>
    <p:extLst>
      <p:ext uri="{BB962C8B-B14F-4D97-AF65-F5344CB8AC3E}">
        <p14:creationId xmlns:p14="http://schemas.microsoft.com/office/powerpoint/2010/main" val="285097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D866421-86D6-81D8-A3BD-7D976C7A3FEA}"/>
              </a:ext>
            </a:extLst>
          </p:cNvPr>
          <p:cNvSpPr>
            <a:spLocks noGrp="1"/>
          </p:cNvSpPr>
          <p:nvPr>
            <p:ph type="title"/>
          </p:nvPr>
        </p:nvSpPr>
        <p:spPr>
          <a:xfrm>
            <a:off x="466722" y="586855"/>
            <a:ext cx="3201366" cy="3387497"/>
          </a:xfrm>
        </p:spPr>
        <p:txBody>
          <a:bodyPr anchor="b">
            <a:normAutofit/>
          </a:bodyPr>
          <a:lstStyle/>
          <a:p>
            <a:pPr algn="r"/>
            <a:r>
              <a:rPr lang="sl-SI" sz="4000">
                <a:solidFill>
                  <a:srgbClr val="FFFFFF"/>
                </a:solidFill>
              </a:rPr>
              <a:t>Največje razlike</a:t>
            </a:r>
          </a:p>
        </p:txBody>
      </p:sp>
      <p:sp>
        <p:nvSpPr>
          <p:cNvPr id="4" name="Rectangle 1">
            <a:extLst>
              <a:ext uri="{FF2B5EF4-FFF2-40B4-BE49-F238E27FC236}">
                <a16:creationId xmlns:a16="http://schemas.microsoft.com/office/drawing/2014/main" id="{81B54418-7212-7BFC-CA27-0EC273413AE9}"/>
              </a:ext>
            </a:extLst>
          </p:cNvPr>
          <p:cNvSpPr>
            <a:spLocks noGrp="1" noChangeArrowheads="1"/>
          </p:cNvSpPr>
          <p:nvPr>
            <p:ph idx="1"/>
          </p:nvPr>
        </p:nvSpPr>
        <p:spPr bwMode="auto">
          <a:xfrm>
            <a:off x="4810259" y="649480"/>
            <a:ext cx="6555347" cy="59279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Autofit/>
          </a:bodyPr>
          <a:lstStyle/>
          <a:p>
            <a:pPr marL="0" marR="0" lvl="0" indent="0" defTabSz="914400" rtl="0" eaLnBrk="0" fontAlgn="base" latinLnBrk="0" hangingPunct="0">
              <a:spcBef>
                <a:spcPct val="0"/>
              </a:spcBef>
              <a:spcAft>
                <a:spcPts val="600"/>
              </a:spcAft>
              <a:buClrTx/>
              <a:buSzTx/>
              <a:buFontTx/>
              <a:buNone/>
              <a:tabLst/>
            </a:pPr>
            <a:r>
              <a:rPr kumimoji="0" lang="sl-SI" altLang="sl-SI" sz="2000" b="1" i="0" u="none" strike="noStrike" cap="none" normalizeH="0" baseline="0" dirty="0">
                <a:ln>
                  <a:noFill/>
                </a:ln>
                <a:effectLst/>
                <a:latin typeface="Arial" panose="020B0604020202020204" pitchFamily="34" charset="0"/>
              </a:rPr>
              <a:t>Največje razlike med skupinami so na dimenzijah družbenega položaja:</a:t>
            </a:r>
            <a:endParaRPr kumimoji="0" lang="sl-SI" altLang="sl-SI" sz="2000" b="0" i="0" u="none" strike="noStrike" cap="none" normalizeH="0" baseline="0" dirty="0">
              <a:ln>
                <a:noFill/>
              </a:ln>
              <a:effectLst/>
              <a:latin typeface="Arial" panose="020B0604020202020204" pitchFamily="34" charset="0"/>
            </a:endParaRPr>
          </a:p>
          <a:p>
            <a:pPr marL="457200" indent="-457200" eaLnBrk="0" fontAlgn="base" hangingPunct="0">
              <a:spcBef>
                <a:spcPct val="0"/>
              </a:spcBef>
              <a:spcAft>
                <a:spcPts val="600"/>
              </a:spcAft>
              <a:buFont typeface="+mj-lt"/>
              <a:buAutoNum type="alphaLcPeriod"/>
            </a:pPr>
            <a:r>
              <a:rPr kumimoji="0" lang="sl-SI" altLang="sl-SI" sz="2000" b="1" i="0" u="none" strike="noStrike" cap="none" normalizeH="0" baseline="0" dirty="0">
                <a:ln>
                  <a:noFill/>
                </a:ln>
                <a:solidFill>
                  <a:srgbClr val="FF0000"/>
                </a:solidFill>
                <a:effectLst/>
                <a:latin typeface="Arial" panose="020B0604020202020204" pitchFamily="34" charset="0"/>
              </a:rPr>
              <a:t>Vpliv raziskovalca zaradi rezultatov dela</a:t>
            </a:r>
            <a:r>
              <a:rPr kumimoji="0" lang="sl-SI" altLang="sl-SI" sz="2000" b="0" i="0" u="none" strike="noStrike" cap="none" normalizeH="0" baseline="0" dirty="0">
                <a:ln>
                  <a:noFill/>
                </a:ln>
                <a:solidFill>
                  <a:srgbClr val="FF0000"/>
                </a:solidFill>
                <a:effectLst/>
                <a:latin typeface="Arial" panose="020B0604020202020204" pitchFamily="34" charset="0"/>
              </a:rPr>
              <a:t> </a:t>
            </a:r>
            <a:r>
              <a:rPr kumimoji="0" lang="sl-SI" altLang="sl-SI" sz="2000" b="0" i="0" u="none" strike="noStrike" cap="none" normalizeH="0" baseline="0" dirty="0">
                <a:ln>
                  <a:noFill/>
                </a:ln>
                <a:effectLst/>
                <a:latin typeface="Arial" panose="020B0604020202020204" pitchFamily="34" charset="0"/>
              </a:rPr>
              <a:t>(največji razkorak):</a:t>
            </a:r>
          </a:p>
          <a:p>
            <a:pPr eaLnBrk="0" fontAlgn="base" hangingPunct="0">
              <a:spcBef>
                <a:spcPct val="0"/>
              </a:spcBef>
              <a:spcAft>
                <a:spcPts val="600"/>
              </a:spcAft>
            </a:pPr>
            <a:r>
              <a:rPr kumimoji="0" lang="sl-SI" altLang="sl-SI" sz="2000" b="0" i="0" u="none" strike="noStrike" cap="none" normalizeH="0" baseline="0" dirty="0">
                <a:ln>
                  <a:noFill/>
                </a:ln>
                <a:effectLst/>
                <a:latin typeface="Arial" panose="020B0604020202020204" pitchFamily="34" charset="0"/>
              </a:rPr>
              <a:t>dijaki izrazito bolj pozitivni; raziskovalci sami najbolj zadržani; učitelji vmes. </a:t>
            </a:r>
            <a:endParaRPr kumimoji="0" lang="sl-SI" altLang="sl-SI" sz="2000" b="0" i="0" u="none" strike="noStrike" cap="none" normalizeH="0" baseline="0" dirty="0">
              <a:ln>
                <a:noFill/>
              </a:ln>
              <a:solidFill>
                <a:srgbClr val="FF0000"/>
              </a:solidFill>
              <a:effectLst/>
              <a:latin typeface="Arial" panose="020B0604020202020204" pitchFamily="34" charset="0"/>
            </a:endParaRPr>
          </a:p>
          <a:p>
            <a:pPr marL="457200" marR="0" lvl="0" indent="-457200" defTabSz="914400" rtl="0" eaLnBrk="0" fontAlgn="base" latinLnBrk="0" hangingPunct="0">
              <a:spcBef>
                <a:spcPct val="0"/>
              </a:spcBef>
              <a:spcAft>
                <a:spcPts val="600"/>
              </a:spcAft>
              <a:buClrTx/>
              <a:buSzTx/>
              <a:buFont typeface="+mj-lt"/>
              <a:buAutoNum type="alphaLcPeriod"/>
              <a:tabLst/>
            </a:pPr>
            <a:r>
              <a:rPr kumimoji="0" lang="sl-SI" altLang="sl-SI" sz="2000" b="1" i="0" u="none" strike="noStrike" cap="none" normalizeH="0" baseline="0" dirty="0">
                <a:ln>
                  <a:noFill/>
                </a:ln>
                <a:solidFill>
                  <a:srgbClr val="FF0000"/>
                </a:solidFill>
                <a:effectLst/>
                <a:latin typeface="Arial" panose="020B0604020202020204" pitchFamily="34" charset="0"/>
              </a:rPr>
              <a:t>Družbena spoštovanost raziskovalca</a:t>
            </a:r>
            <a:r>
              <a:rPr kumimoji="0" lang="sl-SI" altLang="sl-SI" sz="2000" b="0" i="0" u="none" strike="noStrike" cap="none" normalizeH="0" baseline="0" dirty="0">
                <a:ln>
                  <a:noFill/>
                </a:ln>
                <a:solidFill>
                  <a:srgbClr val="FF0000"/>
                </a:solidFill>
                <a:effectLst/>
                <a:latin typeface="Arial" panose="020B0604020202020204" pitchFamily="34" charset="0"/>
              </a:rPr>
              <a:t>:</a:t>
            </a:r>
          </a:p>
          <a:p>
            <a:pPr eaLnBrk="0" fontAlgn="base" hangingPunct="0">
              <a:spcBef>
                <a:spcPct val="0"/>
              </a:spcBef>
              <a:spcAft>
                <a:spcPts val="600"/>
              </a:spcAft>
            </a:pPr>
            <a:r>
              <a:rPr kumimoji="0" lang="sl-SI" altLang="sl-SI" sz="2000" b="0" i="0" u="none" strike="noStrike" cap="none" normalizeH="0" baseline="0" dirty="0">
                <a:ln>
                  <a:noFill/>
                </a:ln>
                <a:effectLst/>
                <a:latin typeface="Arial" panose="020B0604020202020204" pitchFamily="34" charset="0"/>
              </a:rPr>
              <a:t>dijaki višje; učitelji srednje; raziskovalci nižje (več ambivalentnosti). </a:t>
            </a:r>
          </a:p>
          <a:p>
            <a:pPr marL="457200" indent="-457200" eaLnBrk="0" fontAlgn="base" hangingPunct="0">
              <a:spcBef>
                <a:spcPct val="0"/>
              </a:spcBef>
              <a:spcAft>
                <a:spcPts val="600"/>
              </a:spcAft>
              <a:buFont typeface="+mj-lt"/>
              <a:buAutoNum type="alphaLcPeriod" startAt="3"/>
            </a:pPr>
            <a:r>
              <a:rPr kumimoji="0" lang="sl-SI" altLang="sl-SI" sz="2000" b="1" i="0" u="none" strike="noStrike" cap="none" normalizeH="0" baseline="0" dirty="0">
                <a:ln>
                  <a:noFill/>
                </a:ln>
                <a:solidFill>
                  <a:srgbClr val="FF0000"/>
                </a:solidFill>
                <a:effectLst/>
                <a:latin typeface="Arial" panose="020B0604020202020204" pitchFamily="34" charset="0"/>
              </a:rPr>
              <a:t>Avtonomnost pri delu</a:t>
            </a:r>
            <a:r>
              <a:rPr kumimoji="0" lang="sl-SI" altLang="sl-SI" sz="2000" b="0" i="0" u="none" strike="noStrike" cap="none" normalizeH="0" baseline="0" dirty="0">
                <a:ln>
                  <a:noFill/>
                </a:ln>
                <a:solidFill>
                  <a:srgbClr val="FF0000"/>
                </a:solidFill>
                <a:effectLst/>
                <a:latin typeface="Arial" panose="020B0604020202020204" pitchFamily="34" charset="0"/>
              </a:rPr>
              <a:t>:</a:t>
            </a:r>
          </a:p>
          <a:p>
            <a:pPr eaLnBrk="0" fontAlgn="base" hangingPunct="0">
              <a:spcBef>
                <a:spcPct val="0"/>
              </a:spcBef>
              <a:spcAft>
                <a:spcPts val="600"/>
              </a:spcAft>
            </a:pPr>
            <a:r>
              <a:rPr kumimoji="0" lang="sl-SI" altLang="sl-SI" sz="2000" b="0" i="0" u="none" strike="noStrike" cap="none" normalizeH="0" baseline="0" dirty="0">
                <a:ln>
                  <a:noFill/>
                </a:ln>
                <a:effectLst/>
                <a:latin typeface="Arial" panose="020B0604020202020204" pitchFamily="34" charset="0"/>
              </a:rPr>
              <a:t>raziskovalci sebe vidijo kot bolj avtonomne; dijaki so bolj nevtralni/zadržani; učitelji vmes. </a:t>
            </a:r>
          </a:p>
          <a:p>
            <a:pPr marL="0" marR="0" lvl="0" indent="0" defTabSz="914400" rtl="0" eaLnBrk="0" fontAlgn="base" latinLnBrk="0" hangingPunct="0">
              <a:spcBef>
                <a:spcPct val="0"/>
              </a:spcBef>
              <a:spcAft>
                <a:spcPts val="600"/>
              </a:spcAft>
              <a:buClrTx/>
              <a:buSzTx/>
              <a:buFontTx/>
              <a:buNone/>
              <a:tabLst/>
            </a:pPr>
            <a:br>
              <a:rPr kumimoji="0" lang="sl-SI" altLang="sl-SI" sz="2000" b="0" i="0" u="none" strike="noStrike" cap="none" normalizeH="0" baseline="0" dirty="0">
                <a:ln>
                  <a:noFill/>
                </a:ln>
                <a:effectLst/>
                <a:latin typeface="Arial" panose="020B0604020202020204" pitchFamily="34" charset="0"/>
              </a:rPr>
            </a:br>
            <a:r>
              <a:rPr kumimoji="0" lang="sl-SI" altLang="sl-SI" sz="2000" b="0" i="0" u="none" strike="noStrike" cap="none" normalizeH="0" baseline="0" dirty="0">
                <a:ln>
                  <a:noFill/>
                </a:ln>
                <a:effectLst/>
                <a:latin typeface="Arial" panose="020B0604020202020204" pitchFamily="34" charset="0"/>
              </a:rPr>
              <a:t>Čeprav je profesionalna podoba raziskovalcev močno pozitivna, so percepcije manj enotne pri tem, </a:t>
            </a:r>
            <a:r>
              <a:rPr kumimoji="0" lang="sl-SI" altLang="sl-SI" sz="2000" b="1" i="0" u="none" strike="noStrike" cap="none" normalizeH="0" baseline="0" dirty="0">
                <a:ln>
                  <a:noFill/>
                </a:ln>
                <a:effectLst/>
                <a:latin typeface="Arial" panose="020B0604020202020204" pitchFamily="34" charset="0"/>
              </a:rPr>
              <a:t>koliko družbene teže, statusa in realnega vpliva imajo rezultati raziskovalnega dela</a:t>
            </a:r>
            <a:r>
              <a:rPr kumimoji="0" lang="sl-SI" altLang="sl-SI" sz="2000" b="0" i="0" u="none" strike="noStrike" cap="none" normalizeH="0" baseline="0" dirty="0">
                <a:ln>
                  <a:noFill/>
                </a:ln>
                <a:effectLst/>
                <a:latin typeface="Arial" panose="020B0604020202020204" pitchFamily="34" charset="0"/>
              </a:rPr>
              <a:t>—najbolj zadržani so pri tem prav raziskovalci sami. </a:t>
            </a:r>
          </a:p>
        </p:txBody>
      </p:sp>
    </p:spTree>
    <p:extLst>
      <p:ext uri="{BB962C8B-B14F-4D97-AF65-F5344CB8AC3E}">
        <p14:creationId xmlns:p14="http://schemas.microsoft.com/office/powerpoint/2010/main" val="305594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aslov 5">
            <a:extLst>
              <a:ext uri="{FF2B5EF4-FFF2-40B4-BE49-F238E27FC236}">
                <a16:creationId xmlns:a16="http://schemas.microsoft.com/office/drawing/2014/main" id="{465B9592-6821-1190-CE7F-5729F71DDD93}"/>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dirty="0" err="1">
                <a:solidFill>
                  <a:srgbClr val="FFFFFF"/>
                </a:solidFill>
                <a:latin typeface="+mj-lt"/>
                <a:ea typeface="+mj-ea"/>
                <a:cs typeface="+mj-cs"/>
              </a:rPr>
              <a:t>Percepcija</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znanosti</a:t>
            </a:r>
            <a:r>
              <a:rPr lang="en-US" sz="4800" kern="1200" dirty="0">
                <a:solidFill>
                  <a:srgbClr val="FFFFFF"/>
                </a:solidFill>
                <a:latin typeface="+mj-lt"/>
                <a:ea typeface="+mj-ea"/>
                <a:cs typeface="+mj-cs"/>
              </a:rPr>
              <a:t> v </a:t>
            </a:r>
            <a:r>
              <a:rPr lang="en-US" sz="4800" kern="1200" dirty="0" err="1">
                <a:solidFill>
                  <a:srgbClr val="FFFFFF"/>
                </a:solidFill>
                <a:latin typeface="+mj-lt"/>
                <a:ea typeface="+mj-ea"/>
                <a:cs typeface="+mj-cs"/>
              </a:rPr>
              <a:t>Sloveniji</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podobnosti</a:t>
            </a:r>
            <a:r>
              <a:rPr lang="en-US" sz="4800" kern="1200" dirty="0">
                <a:solidFill>
                  <a:srgbClr val="FFFFFF"/>
                </a:solidFill>
                <a:latin typeface="+mj-lt"/>
                <a:ea typeface="+mj-ea"/>
                <a:cs typeface="+mj-cs"/>
              </a:rPr>
              <a:t> in </a:t>
            </a:r>
            <a:r>
              <a:rPr lang="en-US" sz="4800" kern="1200" dirty="0" err="1">
                <a:solidFill>
                  <a:srgbClr val="FFFFFF"/>
                </a:solidFill>
                <a:latin typeface="+mj-lt"/>
                <a:ea typeface="+mj-ea"/>
                <a:cs typeface="+mj-cs"/>
              </a:rPr>
              <a:t>razlike</a:t>
            </a:r>
            <a:r>
              <a:rPr lang="en-US" sz="4800" kern="1200" dirty="0">
                <a:solidFill>
                  <a:srgbClr val="FFFFFF"/>
                </a:solidFill>
                <a:latin typeface="+mj-lt"/>
                <a:ea typeface="+mj-ea"/>
                <a:cs typeface="+mj-cs"/>
              </a:rPr>
              <a:t> med </a:t>
            </a:r>
            <a:r>
              <a:rPr lang="en-US" sz="4800" kern="1200" dirty="0" err="1">
                <a:solidFill>
                  <a:srgbClr val="FFFFFF"/>
                </a:solidFill>
                <a:latin typeface="+mj-lt"/>
                <a:ea typeface="+mj-ea"/>
                <a:cs typeface="+mj-cs"/>
              </a:rPr>
              <a:t>skupinami</a:t>
            </a:r>
            <a:endParaRPr lang="en-US" sz="4800" kern="1200" dirty="0">
              <a:solidFill>
                <a:srgbClr val="FFFFFF"/>
              </a:solidFill>
              <a:latin typeface="+mj-lt"/>
              <a:ea typeface="+mj-ea"/>
              <a:cs typeface="+mj-cs"/>
            </a:endParaRPr>
          </a:p>
        </p:txBody>
      </p:sp>
      <p:sp>
        <p:nvSpPr>
          <p:cNvPr id="26" name="Rectangle 25">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značba mesta besedila 6">
            <a:extLst>
              <a:ext uri="{FF2B5EF4-FFF2-40B4-BE49-F238E27FC236}">
                <a16:creationId xmlns:a16="http://schemas.microsoft.com/office/drawing/2014/main" id="{C8D488E8-CF93-F2E7-00B5-9049671F2F1D}"/>
              </a:ext>
            </a:extLst>
          </p:cNvPr>
          <p:cNvSpPr>
            <a:spLocks noGrp="1"/>
          </p:cNvSpPr>
          <p:nvPr>
            <p:ph type="body" idx="1"/>
          </p:nvPr>
        </p:nvSpPr>
        <p:spPr>
          <a:xfrm>
            <a:off x="4285397" y="4960961"/>
            <a:ext cx="7055893" cy="1078054"/>
          </a:xfrm>
        </p:spPr>
        <p:txBody>
          <a:bodyPr vert="horz" lIns="91440" tIns="45720" rIns="91440" bIns="45720" rtlCol="0">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101621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slov 4">
            <a:extLst>
              <a:ext uri="{FF2B5EF4-FFF2-40B4-BE49-F238E27FC236}">
                <a16:creationId xmlns:a16="http://schemas.microsoft.com/office/drawing/2014/main" id="{B0B03576-938B-3F88-B176-A88D368A335C}"/>
              </a:ext>
            </a:extLst>
          </p:cNvPr>
          <p:cNvSpPr>
            <a:spLocks noGrp="1"/>
          </p:cNvSpPr>
          <p:nvPr>
            <p:ph type="title"/>
          </p:nvPr>
        </p:nvSpPr>
        <p:spPr>
          <a:xfrm>
            <a:off x="466722" y="586855"/>
            <a:ext cx="3201366" cy="3387497"/>
          </a:xfrm>
        </p:spPr>
        <p:txBody>
          <a:bodyPr anchor="b">
            <a:normAutofit/>
          </a:bodyPr>
          <a:lstStyle/>
          <a:p>
            <a:pPr algn="r"/>
            <a:r>
              <a:rPr lang="sl-SI" sz="4000">
                <a:solidFill>
                  <a:srgbClr val="FFFFFF"/>
                </a:solidFill>
              </a:rPr>
              <a:t>Namen in cilji</a:t>
            </a:r>
          </a:p>
        </p:txBody>
      </p:sp>
      <p:sp>
        <p:nvSpPr>
          <p:cNvPr id="6" name="Označba mesta vsebine 5">
            <a:extLst>
              <a:ext uri="{FF2B5EF4-FFF2-40B4-BE49-F238E27FC236}">
                <a16:creationId xmlns:a16="http://schemas.microsoft.com/office/drawing/2014/main" id="{56EC79B7-5159-2155-440E-786C5FA0DFF6}"/>
              </a:ext>
            </a:extLst>
          </p:cNvPr>
          <p:cNvSpPr>
            <a:spLocks noGrp="1"/>
          </p:cNvSpPr>
          <p:nvPr>
            <p:ph idx="1"/>
          </p:nvPr>
        </p:nvSpPr>
        <p:spPr>
          <a:xfrm>
            <a:off x="4810259" y="649480"/>
            <a:ext cx="6555347" cy="5546047"/>
          </a:xfrm>
        </p:spPr>
        <p:txBody>
          <a:bodyPr anchor="ctr">
            <a:normAutofit/>
          </a:bodyPr>
          <a:lstStyle/>
          <a:p>
            <a:pPr marL="0" indent="0">
              <a:buNone/>
            </a:pPr>
            <a:r>
              <a:rPr lang="sl-SI" sz="2400" dirty="0"/>
              <a:t>Raziskovalno vprašanje: „</a:t>
            </a:r>
            <a:r>
              <a:rPr lang="sl-SI" sz="2400" b="1" dirty="0"/>
              <a:t>Kako javnost vidi znanost in raziskovalce in kako se raziskovalci vidijo sami</a:t>
            </a:r>
            <a:r>
              <a:rPr lang="sl-SI" sz="2400" dirty="0"/>
              <a:t>?“</a:t>
            </a:r>
          </a:p>
          <a:p>
            <a:pPr marL="0" indent="0">
              <a:buNone/>
            </a:pPr>
            <a:r>
              <a:rPr lang="sl-SI" sz="2400" dirty="0"/>
              <a:t>Predstavitev prih rezultatov raziskave, opravljene v okviru ocene učinka projekta </a:t>
            </a:r>
            <a:r>
              <a:rPr lang="sl-SI" sz="2400" i="1" dirty="0"/>
              <a:t>ERN </a:t>
            </a:r>
            <a:r>
              <a:rPr lang="sl-SI" sz="2400" i="1" dirty="0" err="1"/>
              <a:t>oooZnanost</a:t>
            </a:r>
            <a:r>
              <a:rPr lang="sl-SI" sz="2400" i="1" dirty="0"/>
              <a:t>!</a:t>
            </a:r>
            <a:r>
              <a:rPr lang="sl-SI" sz="2400" dirty="0"/>
              <a:t> o percepciji znanosti v družbi, vlogi raziskovalcev pri oblikovanju lastne podobe ter njihovem občutku pripadnosti in družbenega vpliva. </a:t>
            </a:r>
          </a:p>
          <a:p>
            <a:pPr marL="0" indent="0">
              <a:buNone/>
            </a:pPr>
            <a:r>
              <a:rPr lang="sl-SI" sz="2400" dirty="0"/>
              <a:t>Pogovor spodbuja k razmisleku, kako lahko raziskovalci aktivno soustvarjajo sodobno, odprto in prepoznavno raziskovalno skupnost. </a:t>
            </a:r>
          </a:p>
        </p:txBody>
      </p:sp>
    </p:spTree>
    <p:extLst>
      <p:ext uri="{BB962C8B-B14F-4D97-AF65-F5344CB8AC3E}">
        <p14:creationId xmlns:p14="http://schemas.microsoft.com/office/powerpoint/2010/main" val="3131616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slov 3">
            <a:extLst>
              <a:ext uri="{FF2B5EF4-FFF2-40B4-BE49-F238E27FC236}">
                <a16:creationId xmlns:a16="http://schemas.microsoft.com/office/drawing/2014/main" id="{68FD2D3C-A66D-E69C-1ADD-14A3A0A1D21D}"/>
              </a:ext>
            </a:extLst>
          </p:cNvPr>
          <p:cNvSpPr>
            <a:spLocks noGrp="1"/>
          </p:cNvSpPr>
          <p:nvPr>
            <p:ph type="title"/>
          </p:nvPr>
        </p:nvSpPr>
        <p:spPr>
          <a:xfrm>
            <a:off x="466722" y="586855"/>
            <a:ext cx="3201366" cy="3387497"/>
          </a:xfrm>
        </p:spPr>
        <p:txBody>
          <a:bodyPr anchor="b">
            <a:normAutofit/>
          </a:bodyPr>
          <a:lstStyle/>
          <a:p>
            <a:pPr algn="r"/>
            <a:r>
              <a:rPr lang="sl-SI" sz="4000">
                <a:solidFill>
                  <a:srgbClr val="FFFFFF"/>
                </a:solidFill>
              </a:rPr>
              <a:t>Ključne podobnosti med skupinami</a:t>
            </a:r>
          </a:p>
        </p:txBody>
      </p:sp>
      <p:sp>
        <p:nvSpPr>
          <p:cNvPr id="7" name="Označba mesta vsebine 6">
            <a:extLst>
              <a:ext uri="{FF2B5EF4-FFF2-40B4-BE49-F238E27FC236}">
                <a16:creationId xmlns:a16="http://schemas.microsoft.com/office/drawing/2014/main" id="{A3BD30DB-0318-789D-781D-8D9933DB0A3E}"/>
              </a:ext>
            </a:extLst>
          </p:cNvPr>
          <p:cNvSpPr>
            <a:spLocks noGrp="1"/>
          </p:cNvSpPr>
          <p:nvPr>
            <p:ph idx="1"/>
          </p:nvPr>
        </p:nvSpPr>
        <p:spPr>
          <a:xfrm>
            <a:off x="4504548" y="280556"/>
            <a:ext cx="6987797" cy="6359236"/>
          </a:xfrm>
        </p:spPr>
        <p:txBody>
          <a:bodyPr anchor="ctr">
            <a:normAutofit/>
          </a:bodyPr>
          <a:lstStyle/>
          <a:p>
            <a:pPr marL="514350" indent="-514350" eaLnBrk="0" fontAlgn="base" hangingPunct="0">
              <a:spcBef>
                <a:spcPct val="0"/>
              </a:spcBef>
              <a:spcAft>
                <a:spcPts val="600"/>
              </a:spcAft>
              <a:buFont typeface="+mj-lt"/>
              <a:buAutoNum type="alphaLcPeriod"/>
            </a:pPr>
            <a:r>
              <a:rPr lang="sl-SI" altLang="sl-SI" sz="1800" b="1" dirty="0">
                <a:latin typeface="Arial" panose="020B0604020202020204" pitchFamily="34" charset="0"/>
              </a:rPr>
              <a:t>Visoka zaznana družbena korist in razvojna funkcija znanosti.</a:t>
            </a:r>
            <a:r>
              <a:rPr lang="sl-SI" altLang="sl-SI" sz="1800" dirty="0">
                <a:latin typeface="Arial" panose="020B0604020202020204" pitchFamily="34" charset="0"/>
              </a:rPr>
              <a:t> </a:t>
            </a:r>
          </a:p>
          <a:p>
            <a:pPr lvl="1" eaLnBrk="0" fontAlgn="base" hangingPunct="0">
              <a:spcBef>
                <a:spcPct val="0"/>
              </a:spcBef>
              <a:spcAft>
                <a:spcPts val="600"/>
              </a:spcAft>
            </a:pPr>
            <a:r>
              <a:rPr lang="sl-SI" altLang="sl-SI" sz="1800" dirty="0">
                <a:latin typeface="Arial" panose="020B0604020202020204" pitchFamily="34" charset="0"/>
              </a:rPr>
              <a:t>V vseh treh skupinah prevladujejo pozitivne ocene, da je znanost </a:t>
            </a:r>
            <a:r>
              <a:rPr lang="sl-SI" altLang="sl-SI" sz="1800" b="1" dirty="0">
                <a:solidFill>
                  <a:srgbClr val="FF0000"/>
                </a:solidFill>
                <a:latin typeface="Arial" panose="020B0604020202020204" pitchFamily="34" charset="0"/>
              </a:rPr>
              <a:t>koristna za družbo</a:t>
            </a:r>
            <a:r>
              <a:rPr lang="sl-SI" altLang="sl-SI" sz="1800" dirty="0">
                <a:solidFill>
                  <a:srgbClr val="FF0000"/>
                </a:solidFill>
                <a:latin typeface="Arial" panose="020B0604020202020204" pitchFamily="34" charset="0"/>
              </a:rPr>
              <a:t> </a:t>
            </a:r>
            <a:r>
              <a:rPr lang="sl-SI" altLang="sl-SI" sz="1800" dirty="0">
                <a:latin typeface="Arial" panose="020B0604020202020204" pitchFamily="34" charset="0"/>
              </a:rPr>
              <a:t>in da </a:t>
            </a:r>
            <a:r>
              <a:rPr lang="sl-SI" altLang="sl-SI" sz="1800" b="1" dirty="0">
                <a:solidFill>
                  <a:srgbClr val="FF0000"/>
                </a:solidFill>
                <a:latin typeface="Arial" panose="020B0604020202020204" pitchFamily="34" charset="0"/>
              </a:rPr>
              <a:t>pripomore k razvoju Slovenije</a:t>
            </a:r>
            <a:r>
              <a:rPr lang="sl-SI" altLang="sl-SI" sz="1800" dirty="0">
                <a:latin typeface="Arial" panose="020B0604020202020204" pitchFamily="34" charset="0"/>
              </a:rPr>
              <a:t>; negativne izbire so praviloma nizke. To kaže na konsenz, da ima znanost legitimno in zaželeno družbeno funkcijo. </a:t>
            </a:r>
          </a:p>
          <a:p>
            <a:pPr marL="0" indent="0" eaLnBrk="0" fontAlgn="base" hangingPunct="0">
              <a:spcBef>
                <a:spcPct val="0"/>
              </a:spcBef>
              <a:spcAft>
                <a:spcPts val="600"/>
              </a:spcAft>
              <a:buNone/>
            </a:pPr>
            <a:endParaRPr lang="sl-SI" altLang="sl-SI" sz="1800" dirty="0">
              <a:latin typeface="Arial" panose="020B0604020202020204" pitchFamily="34" charset="0"/>
            </a:endParaRPr>
          </a:p>
          <a:p>
            <a:pPr marL="514350" indent="-514350" eaLnBrk="0" fontAlgn="base" hangingPunct="0">
              <a:spcBef>
                <a:spcPct val="0"/>
              </a:spcBef>
              <a:spcAft>
                <a:spcPts val="600"/>
              </a:spcAft>
              <a:buFont typeface="+mj-lt"/>
              <a:buAutoNum type="alphaLcPeriod" startAt="2"/>
            </a:pPr>
            <a:r>
              <a:rPr lang="sl-SI" altLang="sl-SI" sz="1800" b="1" dirty="0">
                <a:latin typeface="Arial" panose="020B0604020202020204" pitchFamily="34" charset="0"/>
              </a:rPr>
              <a:t>Močna zaznava epistemskih kvalitet: “zaupanja vredna” in “(relativno) objektivna”.</a:t>
            </a:r>
            <a:r>
              <a:rPr lang="sl-SI" altLang="sl-SI" sz="1800" dirty="0">
                <a:latin typeface="Arial" panose="020B0604020202020204" pitchFamily="34" charset="0"/>
              </a:rPr>
              <a:t> </a:t>
            </a:r>
          </a:p>
          <a:p>
            <a:pPr lvl="1" eaLnBrk="0" fontAlgn="base" hangingPunct="0">
              <a:spcBef>
                <a:spcPct val="0"/>
              </a:spcBef>
              <a:spcAft>
                <a:spcPts val="600"/>
              </a:spcAft>
            </a:pPr>
            <a:r>
              <a:rPr lang="sl-SI" altLang="sl-SI" sz="1800" dirty="0">
                <a:latin typeface="Arial" panose="020B0604020202020204" pitchFamily="34" charset="0"/>
              </a:rPr>
              <a:t>Vse tri skupine znanost večinsko ocenjujejo kot </a:t>
            </a:r>
            <a:r>
              <a:rPr lang="sl-SI" altLang="sl-SI" sz="1800" b="1" dirty="0">
                <a:solidFill>
                  <a:srgbClr val="FF0000"/>
                </a:solidFill>
                <a:latin typeface="Arial" panose="020B0604020202020204" pitchFamily="34" charset="0"/>
              </a:rPr>
              <a:t>zaupanja vredno</a:t>
            </a:r>
            <a:r>
              <a:rPr lang="sl-SI" altLang="sl-SI" sz="1800" dirty="0">
                <a:latin typeface="Arial" panose="020B0604020202020204" pitchFamily="34" charset="0"/>
              </a:rPr>
              <a:t> in </a:t>
            </a:r>
            <a:r>
              <a:rPr lang="sl-SI" altLang="sl-SI" sz="1800" b="1" dirty="0">
                <a:solidFill>
                  <a:srgbClr val="FF0000"/>
                </a:solidFill>
                <a:latin typeface="Arial" panose="020B0604020202020204" pitchFamily="34" charset="0"/>
              </a:rPr>
              <a:t>objektivno/nepristransko</a:t>
            </a:r>
            <a:r>
              <a:rPr lang="sl-SI" altLang="sl-SI" sz="1800" dirty="0">
                <a:latin typeface="Arial" panose="020B0604020202020204" pitchFamily="34" charset="0"/>
              </a:rPr>
              <a:t>. Raziskovalci in učitelji so pri teh dimenzijah praviloma najbolj izrazito pozitivni, dijaki pa nekoliko bolj zadržani (več nevtralnih odgovorov), vendar še vedno pretežno pozitivni. </a:t>
            </a:r>
          </a:p>
          <a:p>
            <a:pPr marL="0" indent="0" eaLnBrk="0" fontAlgn="base" hangingPunct="0">
              <a:spcBef>
                <a:spcPct val="0"/>
              </a:spcBef>
              <a:spcAft>
                <a:spcPts val="600"/>
              </a:spcAft>
              <a:buNone/>
            </a:pPr>
            <a:endParaRPr lang="sl-SI" altLang="sl-SI" sz="1800" dirty="0">
              <a:latin typeface="Arial" panose="020B0604020202020204" pitchFamily="34" charset="0"/>
            </a:endParaRPr>
          </a:p>
          <a:p>
            <a:pPr marL="514350" indent="-514350" eaLnBrk="0" fontAlgn="base" hangingPunct="0">
              <a:spcBef>
                <a:spcPct val="0"/>
              </a:spcBef>
              <a:spcAft>
                <a:spcPts val="600"/>
              </a:spcAft>
              <a:buFont typeface="+mj-lt"/>
              <a:buAutoNum type="alphaLcPeriod" startAt="3"/>
            </a:pPr>
            <a:r>
              <a:rPr lang="sl-SI" altLang="sl-SI" sz="1800" b="1" dirty="0">
                <a:latin typeface="Arial" panose="020B0604020202020204" pitchFamily="34" charset="0"/>
              </a:rPr>
              <a:t>Usmerjenost v prihodnost in mednarodna prepoznavnost.</a:t>
            </a:r>
            <a:r>
              <a:rPr lang="sl-SI" altLang="sl-SI" sz="1800" dirty="0">
                <a:latin typeface="Arial" panose="020B0604020202020204" pitchFamily="34" charset="0"/>
              </a:rPr>
              <a:t> </a:t>
            </a:r>
          </a:p>
          <a:p>
            <a:pPr lvl="1" eaLnBrk="0" fontAlgn="base" hangingPunct="0">
              <a:spcBef>
                <a:spcPct val="0"/>
              </a:spcBef>
              <a:spcAft>
                <a:spcPts val="600"/>
              </a:spcAft>
            </a:pPr>
            <a:r>
              <a:rPr lang="sl-SI" altLang="sl-SI" sz="1800" dirty="0">
                <a:latin typeface="Arial" panose="020B0604020202020204" pitchFamily="34" charset="0"/>
              </a:rPr>
              <a:t>Skupine se precej ujemajo tudi v tem, da je znanost zaznana kot </a:t>
            </a:r>
            <a:r>
              <a:rPr lang="sl-SI" altLang="sl-SI" sz="1800" b="1" dirty="0">
                <a:solidFill>
                  <a:srgbClr val="FF0000"/>
                </a:solidFill>
                <a:latin typeface="Arial" panose="020B0604020202020204" pitchFamily="34" charset="0"/>
              </a:rPr>
              <a:t>usmerjena v prihodnost</a:t>
            </a:r>
            <a:r>
              <a:rPr lang="sl-SI" altLang="sl-SI" sz="1800" dirty="0">
                <a:solidFill>
                  <a:srgbClr val="FF0000"/>
                </a:solidFill>
                <a:latin typeface="Arial" panose="020B0604020202020204" pitchFamily="34" charset="0"/>
              </a:rPr>
              <a:t> </a:t>
            </a:r>
            <a:r>
              <a:rPr lang="sl-SI" altLang="sl-SI" sz="1800" dirty="0">
                <a:latin typeface="Arial" panose="020B0604020202020204" pitchFamily="34" charset="0"/>
              </a:rPr>
              <a:t>in </a:t>
            </a:r>
            <a:r>
              <a:rPr lang="sl-SI" altLang="sl-SI" sz="1800" b="1" dirty="0">
                <a:solidFill>
                  <a:srgbClr val="FF0000"/>
                </a:solidFill>
                <a:latin typeface="Arial" panose="020B0604020202020204" pitchFamily="34" charset="0"/>
              </a:rPr>
              <a:t>vsaj zmerno mednarodno prepoznano/vplivno</a:t>
            </a:r>
            <a:r>
              <a:rPr lang="sl-SI" altLang="sl-SI" sz="1800" dirty="0">
                <a:solidFill>
                  <a:srgbClr val="FF0000"/>
                </a:solidFill>
                <a:latin typeface="Arial" panose="020B0604020202020204" pitchFamily="34" charset="0"/>
              </a:rPr>
              <a:t> </a:t>
            </a:r>
            <a:r>
              <a:rPr lang="sl-SI" altLang="sl-SI" sz="1800" dirty="0">
                <a:latin typeface="Arial" panose="020B0604020202020204" pitchFamily="34" charset="0"/>
              </a:rPr>
              <a:t>(prevladujejo pozitivne ocene, čeprav se pri dijakih pogosteje pojavlja nevtralnost).</a:t>
            </a:r>
          </a:p>
        </p:txBody>
      </p:sp>
    </p:spTree>
    <p:extLst>
      <p:ext uri="{BB962C8B-B14F-4D97-AF65-F5344CB8AC3E}">
        <p14:creationId xmlns:p14="http://schemas.microsoft.com/office/powerpoint/2010/main" val="2363420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F7A4575-F314-CF81-956E-1470DF7C146F}"/>
              </a:ext>
            </a:extLst>
          </p:cNvPr>
          <p:cNvSpPr>
            <a:spLocks noGrp="1"/>
          </p:cNvSpPr>
          <p:nvPr>
            <p:ph type="title"/>
          </p:nvPr>
        </p:nvSpPr>
        <p:spPr>
          <a:xfrm>
            <a:off x="466722" y="586855"/>
            <a:ext cx="3201366" cy="3387497"/>
          </a:xfrm>
        </p:spPr>
        <p:txBody>
          <a:bodyPr anchor="b">
            <a:normAutofit/>
          </a:bodyPr>
          <a:lstStyle/>
          <a:p>
            <a:pPr algn="r"/>
            <a:r>
              <a:rPr lang="sl-SI" sz="4000">
                <a:solidFill>
                  <a:srgbClr val="FFFFFF"/>
                </a:solidFill>
              </a:rPr>
              <a:t>Največje razlike</a:t>
            </a:r>
          </a:p>
        </p:txBody>
      </p:sp>
      <p:sp>
        <p:nvSpPr>
          <p:cNvPr id="3" name="Označba mesta vsebine 2">
            <a:extLst>
              <a:ext uri="{FF2B5EF4-FFF2-40B4-BE49-F238E27FC236}">
                <a16:creationId xmlns:a16="http://schemas.microsoft.com/office/drawing/2014/main" id="{DC432E49-4C21-BF95-FBBD-CAC4C6562EE0}"/>
              </a:ext>
            </a:extLst>
          </p:cNvPr>
          <p:cNvSpPr>
            <a:spLocks noGrp="1"/>
          </p:cNvSpPr>
          <p:nvPr>
            <p:ph idx="1"/>
          </p:nvPr>
        </p:nvSpPr>
        <p:spPr>
          <a:xfrm>
            <a:off x="4208319" y="415636"/>
            <a:ext cx="7157288" cy="6244937"/>
          </a:xfrm>
        </p:spPr>
        <p:txBody>
          <a:bodyPr anchor="ctr">
            <a:normAutofit/>
          </a:bodyPr>
          <a:lstStyle/>
          <a:p>
            <a:r>
              <a:rPr lang="sl-SI" sz="1800" dirty="0">
                <a:latin typeface="Arial" panose="020B0604020202020204" pitchFamily="34" charset="0"/>
                <a:cs typeface="Arial" panose="020B0604020202020204" pitchFamily="34" charset="0"/>
              </a:rPr>
              <a:t>Razlike smo, tako kot pri percepciji raziskovalcev, ocenili s pomočjo </a:t>
            </a:r>
            <a:r>
              <a:rPr lang="sl-SI" sz="1800" b="1" dirty="0">
                <a:latin typeface="Arial" panose="020B0604020202020204" pitchFamily="34" charset="0"/>
                <a:cs typeface="Arial" panose="020B0604020202020204" pitchFamily="34" charset="0"/>
              </a:rPr>
              <a:t>razpona neto pozitivnosti</a:t>
            </a:r>
            <a:r>
              <a:rPr lang="sl-SI" sz="1800" dirty="0">
                <a:latin typeface="Arial" panose="020B0604020202020204" pitchFamily="34" charset="0"/>
                <a:cs typeface="Arial" panose="020B0604020202020204" pitchFamily="34" charset="0"/>
              </a:rPr>
              <a:t> (v odstotnih točkah). </a:t>
            </a:r>
          </a:p>
          <a:p>
            <a:r>
              <a:rPr lang="sl-SI" sz="1800" dirty="0">
                <a:latin typeface="Arial" panose="020B0604020202020204" pitchFamily="34" charset="0"/>
                <a:cs typeface="Arial" panose="020B0604020202020204" pitchFamily="34" charset="0"/>
              </a:rPr>
              <a:t>Pri analizi vsebin, kjer prihaja do razkoraka v oceni, je razvidno, da se razlike koncentrirajo predvsem v </a:t>
            </a:r>
            <a:r>
              <a:rPr lang="sl-SI" sz="1800" b="1" dirty="0">
                <a:solidFill>
                  <a:srgbClr val="FF0000"/>
                </a:solidFill>
                <a:latin typeface="Arial" panose="020B0604020202020204" pitchFamily="34" charset="0"/>
                <a:cs typeface="Arial" panose="020B0604020202020204" pitchFamily="34" charset="0"/>
              </a:rPr>
              <a:t>strukturnih in družbeno-političnih vidikih znanosti </a:t>
            </a:r>
            <a:r>
              <a:rPr lang="sl-SI" sz="1800" dirty="0">
                <a:latin typeface="Arial" panose="020B0604020202020204" pitchFamily="34" charset="0"/>
                <a:cs typeface="Arial" panose="020B0604020202020204" pitchFamily="34" charset="0"/>
              </a:rPr>
              <a:t>(ne toliko v njeni “kognitivni” vrednosti).</a:t>
            </a:r>
          </a:p>
          <a:p>
            <a:pPr lvl="1"/>
            <a:r>
              <a:rPr lang="sl-SI" altLang="sl-SI" sz="1800" b="1" dirty="0">
                <a:solidFill>
                  <a:srgbClr val="FF0000"/>
                </a:solidFill>
                <a:latin typeface="Arial" panose="020B0604020202020204" pitchFamily="34" charset="0"/>
                <a:cs typeface="Arial" panose="020B0604020202020204" pitchFamily="34" charset="0"/>
              </a:rPr>
              <a:t>Plačilo znanosti</a:t>
            </a:r>
            <a:r>
              <a:rPr lang="sl-SI" altLang="sl-SI" sz="1800" b="1" dirty="0">
                <a:latin typeface="Arial" panose="020B0604020202020204" pitchFamily="34" charset="0"/>
                <a:cs typeface="Arial" panose="020B0604020202020204" pitchFamily="34" charset="0"/>
              </a:rPr>
              <a:t> :</a:t>
            </a:r>
            <a:r>
              <a:rPr lang="sl-SI" altLang="sl-SI" sz="1800" dirty="0">
                <a:latin typeface="Arial" panose="020B0604020202020204" pitchFamily="34" charset="0"/>
                <a:cs typeface="Arial" panose="020B0604020202020204" pitchFamily="34" charset="0"/>
              </a:rPr>
              <a:t> Najbolj izrazit razkorak je med dijaki (bolj optimistični) in raziskovalci (izrazito negativna ocena). Učitelji so približno nevtralni do rahlo pozitivni, kar kaže na srednjo, bolj zadržano percepcijo. </a:t>
            </a:r>
          </a:p>
          <a:p>
            <a:pPr lvl="1"/>
            <a:r>
              <a:rPr lang="sl-SI" altLang="sl-SI" sz="1800" b="1" dirty="0">
                <a:solidFill>
                  <a:srgbClr val="FF0000"/>
                </a:solidFill>
                <a:latin typeface="Arial" panose="020B0604020202020204" pitchFamily="34" charset="0"/>
                <a:cs typeface="Arial" panose="020B0604020202020204" pitchFamily="34" charset="0"/>
              </a:rPr>
              <a:t>Zaznani vpliv znanosti na politiko</a:t>
            </a:r>
            <a:r>
              <a:rPr lang="sl-SI" altLang="sl-SI" sz="1800" b="1" dirty="0">
                <a:latin typeface="Arial" panose="020B0604020202020204" pitchFamily="34" charset="0"/>
                <a:cs typeface="Arial" panose="020B0604020202020204" pitchFamily="34" charset="0"/>
              </a:rPr>
              <a:t>:</a:t>
            </a:r>
            <a:r>
              <a:rPr lang="sl-SI" altLang="sl-SI" sz="1800" dirty="0">
                <a:latin typeface="Arial" panose="020B0604020202020204" pitchFamily="34" charset="0"/>
                <a:cs typeface="Arial" panose="020B0604020202020204" pitchFamily="34" charset="0"/>
              </a:rPr>
              <a:t> Dijaki znanosti pogosteje pripisujejo pomemben politični vpliv, medtem ko sta učiteljska in zlasti raziskovalna perspektiva bistveno bolj skeptični (pri raziskovalcih neto indeks celo negativen).</a:t>
            </a:r>
          </a:p>
          <a:p>
            <a:pPr lvl="1"/>
            <a:r>
              <a:rPr lang="sl-SI" altLang="sl-SI" sz="1800" b="1" dirty="0">
                <a:solidFill>
                  <a:srgbClr val="FF0000"/>
                </a:solidFill>
                <a:latin typeface="Arial" panose="020B0604020202020204" pitchFamily="34" charset="0"/>
                <a:cs typeface="Arial" panose="020B0604020202020204" pitchFamily="34" charset="0"/>
              </a:rPr>
              <a:t>Družbena spoštovanost znanosti</a:t>
            </a:r>
            <a:r>
              <a:rPr lang="sl-SI" altLang="sl-SI" sz="1800" b="1" dirty="0">
                <a:latin typeface="Arial" panose="020B0604020202020204" pitchFamily="34" charset="0"/>
                <a:cs typeface="Arial" panose="020B0604020202020204" pitchFamily="34" charset="0"/>
              </a:rPr>
              <a:t>:</a:t>
            </a:r>
            <a:r>
              <a:rPr lang="sl-SI" altLang="sl-SI" sz="1800" dirty="0">
                <a:latin typeface="Arial" panose="020B0604020202020204" pitchFamily="34" charset="0"/>
                <a:cs typeface="Arial" panose="020B0604020202020204" pitchFamily="34" charset="0"/>
              </a:rPr>
              <a:t> Dijaki vidijo znanost kot bolj spoštovano kot raziskovalci; učitelji so vmes. Pri raziskovalcih in učiteljih je opaznejša tudi nevtralnost, kar nakazuje ambivalentnost glede statusa znanosti v javnosti. </a:t>
            </a:r>
          </a:p>
          <a:p>
            <a:pPr lvl="1"/>
            <a:r>
              <a:rPr lang="sl-SI" altLang="sl-SI" sz="1800" b="1" dirty="0">
                <a:solidFill>
                  <a:srgbClr val="FF0000"/>
                </a:solidFill>
                <a:latin typeface="Arial" panose="020B0604020202020204" pitchFamily="34" charset="0"/>
                <a:cs typeface="Arial" panose="020B0604020202020204" pitchFamily="34" charset="0"/>
              </a:rPr>
              <a:t>Zanimivost znanosti</a:t>
            </a:r>
            <a:r>
              <a:rPr lang="sl-SI" altLang="sl-SI" sz="1800" b="1" dirty="0">
                <a:latin typeface="Arial" panose="020B0604020202020204" pitchFamily="34" charset="0"/>
                <a:cs typeface="Arial" panose="020B0604020202020204" pitchFamily="34" charset="0"/>
              </a:rPr>
              <a:t>:</a:t>
            </a:r>
            <a:r>
              <a:rPr lang="sl-SI" altLang="sl-SI" sz="1800" dirty="0">
                <a:latin typeface="Arial" panose="020B0604020202020204" pitchFamily="34" charset="0"/>
                <a:cs typeface="Arial" panose="020B0604020202020204" pitchFamily="34" charset="0"/>
              </a:rPr>
              <a:t> Raziskovalci in učitelji znanost izrazito pogosteje dojemajo kot vsebinsko zanimivo kot dijaki; pri dijakih je precej več nevtralnosti in negativnih ocen, </a:t>
            </a:r>
            <a:r>
              <a:rPr lang="sl-SI" altLang="sl-SI" sz="1800" b="1" i="1" dirty="0">
                <a:solidFill>
                  <a:schemeClr val="tx2">
                    <a:lumMod val="50000"/>
                    <a:lumOff val="50000"/>
                  </a:schemeClr>
                </a:solidFill>
                <a:latin typeface="Arial" panose="020B0604020202020204" pitchFamily="34" charset="0"/>
                <a:cs typeface="Arial" panose="020B0604020202020204" pitchFamily="34" charset="0"/>
              </a:rPr>
              <a:t>kar je pomemben signal za oblikovanje vsebin in formatov znanstvene komunikacije za mlade. </a:t>
            </a:r>
          </a:p>
        </p:txBody>
      </p:sp>
    </p:spTree>
    <p:extLst>
      <p:ext uri="{BB962C8B-B14F-4D97-AF65-F5344CB8AC3E}">
        <p14:creationId xmlns:p14="http://schemas.microsoft.com/office/powerpoint/2010/main" val="279967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3D1F113-F9CE-9419-A23B-C4BD93590F36}"/>
              </a:ext>
            </a:extLst>
          </p:cNvPr>
          <p:cNvSpPr>
            <a:spLocks noGrp="1"/>
          </p:cNvSpPr>
          <p:nvPr>
            <p:ph type="title"/>
          </p:nvPr>
        </p:nvSpPr>
        <p:spPr>
          <a:xfrm>
            <a:off x="466722" y="586855"/>
            <a:ext cx="3201366" cy="3387497"/>
          </a:xfrm>
        </p:spPr>
        <p:txBody>
          <a:bodyPr anchor="b">
            <a:normAutofit/>
          </a:bodyPr>
          <a:lstStyle/>
          <a:p>
            <a:pPr algn="r"/>
            <a:r>
              <a:rPr lang="sl-SI" sz="4000">
                <a:solidFill>
                  <a:srgbClr val="FFFFFF"/>
                </a:solidFill>
              </a:rPr>
              <a:t>Zaključne misli</a:t>
            </a:r>
          </a:p>
        </p:txBody>
      </p:sp>
      <p:sp>
        <p:nvSpPr>
          <p:cNvPr id="3" name="Označba mesta vsebine 2">
            <a:extLst>
              <a:ext uri="{FF2B5EF4-FFF2-40B4-BE49-F238E27FC236}">
                <a16:creationId xmlns:a16="http://schemas.microsoft.com/office/drawing/2014/main" id="{82E1B340-462E-21AA-13E6-0CA791A634D0}"/>
              </a:ext>
            </a:extLst>
          </p:cNvPr>
          <p:cNvSpPr>
            <a:spLocks noGrp="1"/>
          </p:cNvSpPr>
          <p:nvPr>
            <p:ph idx="1"/>
          </p:nvPr>
        </p:nvSpPr>
        <p:spPr>
          <a:xfrm>
            <a:off x="4229100" y="72484"/>
            <a:ext cx="7730835" cy="6733562"/>
          </a:xfrm>
        </p:spPr>
        <p:txBody>
          <a:bodyPr anchor="ctr">
            <a:normAutofit/>
          </a:bodyPr>
          <a:lstStyle/>
          <a:p>
            <a:pPr lvl="0"/>
            <a:r>
              <a:rPr lang="sl-SI" sz="1800" b="1" dirty="0">
                <a:solidFill>
                  <a:schemeClr val="accent6"/>
                </a:solidFill>
              </a:rPr>
              <a:t>Jedro zaupanja je trdno</a:t>
            </a:r>
            <a:r>
              <a:rPr lang="sl-SI" sz="1800" b="1" dirty="0"/>
              <a:t>:</a:t>
            </a:r>
            <a:r>
              <a:rPr lang="sl-SI" sz="1800" dirty="0"/>
              <a:t> znanost je v vseh skupinah dojeta kot družbeno koristna in razvojno relevantna; raziskovalci kot profesionalni in odgovorni.</a:t>
            </a:r>
          </a:p>
          <a:p>
            <a:pPr lvl="0"/>
            <a:r>
              <a:rPr lang="sl-SI" sz="1800" b="1" dirty="0">
                <a:solidFill>
                  <a:srgbClr val="7030A0"/>
                </a:solidFill>
              </a:rPr>
              <a:t>Največje  razlike pri percepciji so sistemske, ne kognitivne</a:t>
            </a:r>
            <a:r>
              <a:rPr lang="sl-SI" sz="1800" b="1" dirty="0"/>
              <a:t>:</a:t>
            </a:r>
            <a:r>
              <a:rPr lang="sl-SI" sz="1800" dirty="0"/>
              <a:t> razlike se kopičijo pri vplivu (na družbo/politiko), statusu, komuniciranju in vrednotenju (plačilo).</a:t>
            </a:r>
          </a:p>
          <a:p>
            <a:pPr lvl="0"/>
            <a:r>
              <a:rPr lang="sl-SI" sz="1800" b="1" dirty="0">
                <a:solidFill>
                  <a:srgbClr val="FF0000"/>
                </a:solidFill>
              </a:rPr>
              <a:t>Največja vrzel je vpliv</a:t>
            </a:r>
            <a:r>
              <a:rPr lang="sl-SI" sz="1800" b="1" dirty="0"/>
              <a:t>:</a:t>
            </a:r>
            <a:r>
              <a:rPr lang="sl-SI" sz="1800" dirty="0"/>
              <a:t> pri raziskovalcih in učiteljih je več zadržanosti glede realnega družbenega/političnega dosega znanosti in rezultatov raziskovalnega dela.</a:t>
            </a:r>
          </a:p>
          <a:p>
            <a:pPr lvl="0"/>
            <a:r>
              <a:rPr lang="sl-SI" sz="1800" b="1" dirty="0">
                <a:solidFill>
                  <a:schemeClr val="accent6"/>
                </a:solidFill>
              </a:rPr>
              <a:t>Dijaki so praviloma bolj optimistični, a manj “sidrani”:</a:t>
            </a:r>
            <a:r>
              <a:rPr lang="sl-SI" sz="1800" dirty="0">
                <a:solidFill>
                  <a:schemeClr val="accent6"/>
                </a:solidFill>
              </a:rPr>
              <a:t> </a:t>
            </a:r>
            <a:r>
              <a:rPr lang="sl-SI" sz="1800" dirty="0"/>
              <a:t>pri njih je opaznejša nevtralnost pri nekaterih dimenzijah (npr. kredibilnost, neodvisnost), kar pomeni, da je prostor za oblikovanje stališč velik—zato je format in relevantnost komunikacije ključna.</a:t>
            </a:r>
          </a:p>
          <a:p>
            <a:pPr lvl="0"/>
            <a:r>
              <a:rPr lang="sl-SI" sz="1800" b="1" dirty="0">
                <a:highlight>
                  <a:srgbClr val="00FF00"/>
                </a:highlight>
              </a:rPr>
              <a:t>Učitelji so ključni multiplikatorji:</a:t>
            </a:r>
            <a:r>
              <a:rPr lang="sl-SI" sz="1800" dirty="0">
                <a:highlight>
                  <a:srgbClr val="00FF00"/>
                </a:highlight>
              </a:rPr>
              <a:t> </a:t>
            </a:r>
            <a:r>
              <a:rPr lang="sl-SI" sz="1800" dirty="0"/>
              <a:t>njihova zadržanost pri vplivu/podobi v javnosti pomeni, da morajo imeti dostop do razumljivih, didaktično uporabnih vsebin in primerov družbenega učinka znanosti.</a:t>
            </a:r>
          </a:p>
          <a:p>
            <a:pPr lvl="0"/>
            <a:r>
              <a:rPr lang="sl-SI" sz="1800" b="1" dirty="0">
                <a:highlight>
                  <a:srgbClr val="FFFF00"/>
                </a:highlight>
              </a:rPr>
              <a:t>Priporočilo za komuniciranje znanosti:</a:t>
            </a:r>
            <a:r>
              <a:rPr lang="sl-SI" sz="1800" dirty="0"/>
              <a:t> manj “znanost je pomembna” in več “kako konkretno deluje in kaj spremeni”—s prototipi dobrih praks, zgodbami o učinku, ter transparentnostjo metod in negotovosti.</a:t>
            </a:r>
          </a:p>
          <a:p>
            <a:pPr lvl="0"/>
            <a:r>
              <a:rPr lang="sl-SI" sz="1800" b="1" dirty="0">
                <a:solidFill>
                  <a:schemeClr val="accent4">
                    <a:lumMod val="50000"/>
                  </a:schemeClr>
                </a:solidFill>
              </a:rPr>
              <a:t>Apel predavanja:</a:t>
            </a:r>
            <a:r>
              <a:rPr lang="sl-SI" sz="1800" dirty="0">
                <a:solidFill>
                  <a:schemeClr val="accent4">
                    <a:lumMod val="50000"/>
                  </a:schemeClr>
                </a:solidFill>
              </a:rPr>
              <a:t> </a:t>
            </a:r>
            <a:r>
              <a:rPr lang="sl-SI" sz="1800" b="1" i="1" dirty="0">
                <a:solidFill>
                  <a:srgbClr val="FF0000"/>
                </a:solidFill>
              </a:rPr>
              <a:t>podoba znanosti ni nekaj danega—je rezultat stalne interakcije. Raziskovalci jo lahko in moramo sooblikovati: z odprtostjo, prisotnostjo v javnosti in </a:t>
            </a:r>
            <a:r>
              <a:rPr lang="sl-SI" sz="1800" b="1" i="1" dirty="0" err="1">
                <a:solidFill>
                  <a:srgbClr val="FF0000"/>
                </a:solidFill>
              </a:rPr>
              <a:t>stratešnim</a:t>
            </a:r>
            <a:r>
              <a:rPr lang="sl-SI" sz="1800" b="1" i="1" dirty="0">
                <a:solidFill>
                  <a:srgbClr val="FF0000"/>
                </a:solidFill>
              </a:rPr>
              <a:t> povezovanjem z odločevalci ter šolskim prostorom</a:t>
            </a:r>
            <a:r>
              <a:rPr lang="sl-SI" sz="1800" dirty="0"/>
              <a:t>.</a:t>
            </a:r>
          </a:p>
        </p:txBody>
      </p:sp>
      <p:pic>
        <p:nvPicPr>
          <p:cNvPr id="4" name="Slika 3" descr="Slika, ki vsebuje besede besedilo, pisava, grafika, grafično oblikovanje&#10;&#10;Vsebina, ustvarjena z UI, morda ni pravilna.">
            <a:extLst>
              <a:ext uri="{FF2B5EF4-FFF2-40B4-BE49-F238E27FC236}">
                <a16:creationId xmlns:a16="http://schemas.microsoft.com/office/drawing/2014/main" id="{96160D22-BDA3-5E34-246C-40CC163D0381}"/>
              </a:ext>
            </a:extLst>
          </p:cNvPr>
          <p:cNvPicPr>
            <a:picLocks noChangeAspect="1"/>
          </p:cNvPicPr>
          <p:nvPr/>
        </p:nvPicPr>
        <p:blipFill>
          <a:blip r:embed="rId2"/>
          <a:stretch>
            <a:fillRect/>
          </a:stretch>
        </p:blipFill>
        <p:spPr>
          <a:xfrm>
            <a:off x="418569" y="4715704"/>
            <a:ext cx="3200677" cy="1082134"/>
          </a:xfrm>
          <a:prstGeom prst="rect">
            <a:avLst/>
          </a:prstGeom>
        </p:spPr>
      </p:pic>
    </p:spTree>
    <p:extLst>
      <p:ext uri="{BB962C8B-B14F-4D97-AF65-F5344CB8AC3E}">
        <p14:creationId xmlns:p14="http://schemas.microsoft.com/office/powerpoint/2010/main" val="86270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Naslov 3">
            <a:extLst>
              <a:ext uri="{FF2B5EF4-FFF2-40B4-BE49-F238E27FC236}">
                <a16:creationId xmlns:a16="http://schemas.microsoft.com/office/drawing/2014/main" id="{798886BD-BDF2-FCB2-0555-0376859CCE3A}"/>
              </a:ext>
            </a:extLst>
          </p:cNvPr>
          <p:cNvSpPr>
            <a:spLocks noGrp="1"/>
          </p:cNvSpPr>
          <p:nvPr>
            <p:ph type="title"/>
          </p:nvPr>
        </p:nvSpPr>
        <p:spPr>
          <a:xfrm>
            <a:off x="1314824" y="1545603"/>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Hvala</a:t>
            </a:r>
            <a:br>
              <a:rPr lang="en-US"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pic>
        <p:nvPicPr>
          <p:cNvPr id="7" name="Slika 6" descr="Slika, ki vsebuje besede besedilo, pisava, posnetek zaslona, električno modra&#10;&#10;Vsebina, ustvarjena z UI, morda ni pravilna.">
            <a:extLst>
              <a:ext uri="{FF2B5EF4-FFF2-40B4-BE49-F238E27FC236}">
                <a16:creationId xmlns:a16="http://schemas.microsoft.com/office/drawing/2014/main" id="{61E2F0EE-74A8-5082-5A88-6AFA7D928C67}"/>
              </a:ext>
            </a:extLst>
          </p:cNvPr>
          <p:cNvPicPr>
            <a:picLocks noChangeAspect="1"/>
          </p:cNvPicPr>
          <p:nvPr/>
        </p:nvPicPr>
        <p:blipFill>
          <a:blip r:embed="rId2"/>
          <a:stretch>
            <a:fillRect/>
          </a:stretch>
        </p:blipFill>
        <p:spPr>
          <a:xfrm>
            <a:off x="2111425" y="892885"/>
            <a:ext cx="8176969" cy="1082134"/>
          </a:xfrm>
          <a:prstGeom prst="rect">
            <a:avLst/>
          </a:prstGeom>
        </p:spPr>
      </p:pic>
    </p:spTree>
    <p:extLst>
      <p:ext uri="{BB962C8B-B14F-4D97-AF65-F5344CB8AC3E}">
        <p14:creationId xmlns:p14="http://schemas.microsoft.com/office/powerpoint/2010/main" val="158903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8E9021E-768E-5419-13A0-85D12A345E04}"/>
              </a:ext>
            </a:extLst>
          </p:cNvPr>
          <p:cNvSpPr>
            <a:spLocks noGrp="1"/>
          </p:cNvSpPr>
          <p:nvPr>
            <p:ph type="title"/>
          </p:nvPr>
        </p:nvSpPr>
        <p:spPr>
          <a:xfrm>
            <a:off x="1371599" y="294538"/>
            <a:ext cx="9895951" cy="1033669"/>
          </a:xfrm>
        </p:spPr>
        <p:txBody>
          <a:bodyPr>
            <a:normAutofit/>
          </a:bodyPr>
          <a:lstStyle/>
          <a:p>
            <a:r>
              <a:rPr lang="sl-SI" sz="4000">
                <a:solidFill>
                  <a:srgbClr val="FFFFFF"/>
                </a:solidFill>
              </a:rPr>
              <a:t>Raziskava</a:t>
            </a:r>
          </a:p>
        </p:txBody>
      </p:sp>
      <p:sp>
        <p:nvSpPr>
          <p:cNvPr id="3" name="Označba mesta vsebine 2">
            <a:extLst>
              <a:ext uri="{FF2B5EF4-FFF2-40B4-BE49-F238E27FC236}">
                <a16:creationId xmlns:a16="http://schemas.microsoft.com/office/drawing/2014/main" id="{A16BA007-C16C-6652-1342-4099BAF18D9F}"/>
              </a:ext>
            </a:extLst>
          </p:cNvPr>
          <p:cNvSpPr>
            <a:spLocks noGrp="1"/>
          </p:cNvSpPr>
          <p:nvPr>
            <p:ph idx="1"/>
          </p:nvPr>
        </p:nvSpPr>
        <p:spPr>
          <a:xfrm>
            <a:off x="716973" y="1766454"/>
            <a:ext cx="11055927" cy="4904509"/>
          </a:xfrm>
        </p:spPr>
        <p:txBody>
          <a:bodyPr anchor="ctr">
            <a:normAutofit/>
          </a:bodyPr>
          <a:lstStyle/>
          <a:p>
            <a:r>
              <a:rPr lang="sl-SI" sz="2400" dirty="0"/>
              <a:t>V okviru ocene učinka projekta ERN </a:t>
            </a:r>
            <a:r>
              <a:rPr lang="sl-SI" sz="2400" dirty="0" err="1"/>
              <a:t>oooZnanost</a:t>
            </a:r>
            <a:r>
              <a:rPr lang="sl-SI" sz="2400" dirty="0"/>
              <a:t>! so bile izvedene tri ločene kvantitativne presečne anketne raziskave (raziskovalci, dijaki, učitelji). </a:t>
            </a:r>
          </a:p>
          <a:p>
            <a:r>
              <a:rPr lang="sl-SI" sz="2400" dirty="0"/>
              <a:t>V vseh treh je bil analitični fokus pri vprašanjih </a:t>
            </a:r>
            <a:r>
              <a:rPr lang="sl-SI" sz="2400" b="1" dirty="0"/>
              <a:t>Q1</a:t>
            </a:r>
            <a:r>
              <a:rPr lang="sl-SI" sz="2400" dirty="0"/>
              <a:t> in </a:t>
            </a:r>
            <a:r>
              <a:rPr lang="sl-SI" sz="2400" b="1" dirty="0"/>
              <a:t>Q2</a:t>
            </a:r>
            <a:r>
              <a:rPr lang="sl-SI" sz="2400" dirty="0"/>
              <a:t> na </a:t>
            </a:r>
            <a:r>
              <a:rPr lang="sl-SI" sz="2400" b="1" dirty="0"/>
              <a:t>semantičnem diferencialu s 5-stopenjsko lestvico</a:t>
            </a:r>
            <a:r>
              <a:rPr lang="sl-SI" sz="2400" dirty="0"/>
              <a:t>, kjer anketirani ocenjujejo položaj med dvema nasprotnima poloma (npr. </a:t>
            </a:r>
            <a:r>
              <a:rPr lang="sl-SI" sz="2400" i="1" dirty="0"/>
              <a:t>organiziran–raztresen</a:t>
            </a:r>
            <a:r>
              <a:rPr lang="sl-SI" sz="2400" dirty="0"/>
              <a:t>; </a:t>
            </a:r>
            <a:r>
              <a:rPr lang="sl-SI" sz="2400" i="1" dirty="0"/>
              <a:t>koristna–nekoristna</a:t>
            </a:r>
            <a:r>
              <a:rPr lang="sl-SI" sz="2400" dirty="0"/>
              <a:t>). </a:t>
            </a:r>
          </a:p>
          <a:p>
            <a:r>
              <a:rPr lang="sl-SI" sz="2400" dirty="0"/>
              <a:t>Lestvica je simetrična: </a:t>
            </a:r>
            <a:r>
              <a:rPr lang="sl-SI" sz="2400" b="1" dirty="0"/>
              <a:t>Zelo (+), Delno (+), Niti eno niti drugo, Delno (−), Zelo (−)</a:t>
            </a:r>
            <a:r>
              <a:rPr lang="sl-SI" sz="2400" dirty="0"/>
              <a:t>, pri čemer izbor kategorije odraža stopnjo približevanja enemu ali drugemu polu.</a:t>
            </a:r>
          </a:p>
          <a:p>
            <a:pPr lvl="0"/>
            <a:r>
              <a:rPr lang="sl-SI" sz="2400" b="1" dirty="0"/>
              <a:t>Q1</a:t>
            </a:r>
            <a:r>
              <a:rPr lang="sl-SI" sz="2400" dirty="0"/>
              <a:t> meri </a:t>
            </a:r>
            <a:r>
              <a:rPr lang="sl-SI" sz="2400" b="1" dirty="0"/>
              <a:t>dojemanje </a:t>
            </a:r>
            <a:r>
              <a:rPr lang="sl-SI" sz="2400" b="1" i="1" dirty="0"/>
              <a:t>raziskovalca v Sloveniji</a:t>
            </a:r>
            <a:r>
              <a:rPr lang="sl-SI" sz="2400" b="1" dirty="0"/>
              <a:t> </a:t>
            </a:r>
            <a:r>
              <a:rPr lang="sl-SI" sz="2400" dirty="0"/>
              <a:t>skozi nabor bipolarnih lastnosti (osebnostne in profesionalne značilnosti ter zaznani družbeni položaj/vpliv).</a:t>
            </a:r>
          </a:p>
          <a:p>
            <a:pPr lvl="0"/>
            <a:r>
              <a:rPr lang="sl-SI" sz="2400" b="1" dirty="0"/>
              <a:t>Q2</a:t>
            </a:r>
            <a:r>
              <a:rPr lang="sl-SI" sz="2400" dirty="0"/>
              <a:t> meri </a:t>
            </a:r>
            <a:r>
              <a:rPr lang="sl-SI" sz="2400" b="1" dirty="0"/>
              <a:t>dojemanje </a:t>
            </a:r>
            <a:r>
              <a:rPr lang="sl-SI" sz="2400" b="1" i="1" dirty="0"/>
              <a:t>znanosti v Sloveniji</a:t>
            </a:r>
            <a:r>
              <a:rPr lang="sl-SI" sz="2400" b="1" dirty="0"/>
              <a:t> </a:t>
            </a:r>
            <a:r>
              <a:rPr lang="sl-SI" sz="2400" dirty="0"/>
              <a:t>skozi nabor bipolarnih značilnosti (npr. vsebinska privlačnost, družbena korist, razvojni prispevek, vpliv, komuniciranje, neodvisnost, kredibilnost).</a:t>
            </a:r>
          </a:p>
        </p:txBody>
      </p:sp>
      <p:pic>
        <p:nvPicPr>
          <p:cNvPr id="5" name="Slika 4" descr="Slika, ki vsebuje besede besedilo, pisava, grafika, grafično oblikovanje&#10;&#10;Vsebina, ustvarjena z UI, morda ni pravilna.">
            <a:extLst>
              <a:ext uri="{FF2B5EF4-FFF2-40B4-BE49-F238E27FC236}">
                <a16:creationId xmlns:a16="http://schemas.microsoft.com/office/drawing/2014/main" id="{4A6EEBDF-C7CB-6C92-4E0F-B27D8165B468}"/>
              </a:ext>
            </a:extLst>
          </p:cNvPr>
          <p:cNvPicPr>
            <a:picLocks noChangeAspect="1"/>
          </p:cNvPicPr>
          <p:nvPr/>
        </p:nvPicPr>
        <p:blipFill>
          <a:blip r:embed="rId2"/>
          <a:stretch>
            <a:fillRect/>
          </a:stretch>
        </p:blipFill>
        <p:spPr>
          <a:xfrm>
            <a:off x="4890411" y="330584"/>
            <a:ext cx="3200677" cy="1082134"/>
          </a:xfrm>
          <a:prstGeom prst="rect">
            <a:avLst/>
          </a:prstGeom>
        </p:spPr>
      </p:pic>
    </p:spTree>
    <p:extLst>
      <p:ext uri="{BB962C8B-B14F-4D97-AF65-F5344CB8AC3E}">
        <p14:creationId xmlns:p14="http://schemas.microsoft.com/office/powerpoint/2010/main" val="136857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9AF43B3-5CE0-E0F7-73D0-0E34B63691BA}"/>
              </a:ext>
            </a:extLst>
          </p:cNvPr>
          <p:cNvSpPr>
            <a:spLocks noGrp="1"/>
          </p:cNvSpPr>
          <p:nvPr>
            <p:ph type="title"/>
          </p:nvPr>
        </p:nvSpPr>
        <p:spPr>
          <a:xfrm>
            <a:off x="466722" y="586855"/>
            <a:ext cx="3201366" cy="3387497"/>
          </a:xfrm>
        </p:spPr>
        <p:txBody>
          <a:bodyPr anchor="b">
            <a:normAutofit/>
          </a:bodyPr>
          <a:lstStyle/>
          <a:p>
            <a:pPr algn="r"/>
            <a:r>
              <a:rPr lang="sl-SI" sz="4000" dirty="0">
                <a:solidFill>
                  <a:srgbClr val="FFFFFF"/>
                </a:solidFill>
              </a:rPr>
              <a:t>Relevantnost teme?</a:t>
            </a:r>
          </a:p>
        </p:txBody>
      </p:sp>
      <p:sp>
        <p:nvSpPr>
          <p:cNvPr id="3" name="Označba mesta vsebine 2">
            <a:extLst>
              <a:ext uri="{FF2B5EF4-FFF2-40B4-BE49-F238E27FC236}">
                <a16:creationId xmlns:a16="http://schemas.microsoft.com/office/drawing/2014/main" id="{79204886-ABD6-3723-D545-4FB93CF849C4}"/>
              </a:ext>
            </a:extLst>
          </p:cNvPr>
          <p:cNvSpPr>
            <a:spLocks noGrp="1"/>
          </p:cNvSpPr>
          <p:nvPr>
            <p:ph idx="1"/>
          </p:nvPr>
        </p:nvSpPr>
        <p:spPr>
          <a:xfrm>
            <a:off x="4810259" y="649480"/>
            <a:ext cx="6555347" cy="5546047"/>
          </a:xfrm>
        </p:spPr>
        <p:txBody>
          <a:bodyPr anchor="ctr">
            <a:normAutofit fontScale="92500" lnSpcReduction="10000"/>
          </a:bodyPr>
          <a:lstStyle/>
          <a:p>
            <a:pPr marL="0" indent="0">
              <a:buNone/>
            </a:pPr>
            <a:r>
              <a:rPr lang="sl-SI" dirty="0"/>
              <a:t>Fokus na </a:t>
            </a:r>
            <a:r>
              <a:rPr lang="sl-SI" b="1" dirty="0"/>
              <a:t>vprašanje o podobi raziskovalca</a:t>
            </a:r>
            <a:r>
              <a:rPr lang="sl-SI" dirty="0"/>
              <a:t> in </a:t>
            </a:r>
            <a:r>
              <a:rPr lang="sl-SI" b="1" dirty="0"/>
              <a:t>podobi znanosti V Sloveniji </a:t>
            </a:r>
            <a:r>
              <a:rPr lang="sl-SI" dirty="0"/>
              <a:t> je smiseln, ker sta ravno ti dve konstrukta v literaturi prepoznani kot ključna napovednika: </a:t>
            </a:r>
          </a:p>
          <a:p>
            <a:r>
              <a:rPr lang="sl-SI" dirty="0"/>
              <a:t>pripravljenosti za vključevanje v znanstvene vsebine, </a:t>
            </a:r>
          </a:p>
          <a:p>
            <a:r>
              <a:rPr lang="sl-SI" dirty="0"/>
              <a:t>zaupanja v znanstvene informacije in </a:t>
            </a:r>
          </a:p>
          <a:p>
            <a:r>
              <a:rPr lang="sl-SI" dirty="0"/>
              <a:t>odpornosti na dezinformacije. </a:t>
            </a:r>
          </a:p>
          <a:p>
            <a:pPr marL="0" indent="0">
              <a:buNone/>
            </a:pPr>
            <a:r>
              <a:rPr lang="sl-SI" dirty="0"/>
              <a:t>Če javnosti raziskovalce dojemajo kot kompetentne, poštene in družbeno odgovorne ter znanost kot koristno in kredibilno, je verjetnejše, da bodo znanstvene razlage sprejemali kot legitimne tudi v polariziranih temah (npr. zdravje, okolje, tehnologije).</a:t>
            </a:r>
          </a:p>
        </p:txBody>
      </p:sp>
    </p:spTree>
    <p:extLst>
      <p:ext uri="{BB962C8B-B14F-4D97-AF65-F5344CB8AC3E}">
        <p14:creationId xmlns:p14="http://schemas.microsoft.com/office/powerpoint/2010/main" val="65030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78B5032-BF5E-3B34-4D28-1E89EEB845BD}"/>
              </a:ext>
            </a:extLst>
          </p:cNvPr>
          <p:cNvSpPr>
            <a:spLocks noGrp="1"/>
          </p:cNvSpPr>
          <p:nvPr>
            <p:ph type="title"/>
          </p:nvPr>
        </p:nvSpPr>
        <p:spPr>
          <a:xfrm>
            <a:off x="466722" y="586855"/>
            <a:ext cx="3201366" cy="3387497"/>
          </a:xfrm>
        </p:spPr>
        <p:txBody>
          <a:bodyPr anchor="b">
            <a:normAutofit/>
          </a:bodyPr>
          <a:lstStyle/>
          <a:p>
            <a:pPr algn="r"/>
            <a:r>
              <a:rPr lang="sl-SI" sz="4000" dirty="0">
                <a:solidFill>
                  <a:srgbClr val="FFFFFF"/>
                </a:solidFill>
              </a:rPr>
              <a:t>Relevantnost teme?</a:t>
            </a:r>
          </a:p>
        </p:txBody>
      </p:sp>
      <p:sp>
        <p:nvSpPr>
          <p:cNvPr id="3" name="Označba mesta vsebine 2">
            <a:extLst>
              <a:ext uri="{FF2B5EF4-FFF2-40B4-BE49-F238E27FC236}">
                <a16:creationId xmlns:a16="http://schemas.microsoft.com/office/drawing/2014/main" id="{85DCAD84-B5AF-34C5-1120-40D3C446504A}"/>
              </a:ext>
            </a:extLst>
          </p:cNvPr>
          <p:cNvSpPr>
            <a:spLocks noGrp="1"/>
          </p:cNvSpPr>
          <p:nvPr>
            <p:ph idx="1"/>
          </p:nvPr>
        </p:nvSpPr>
        <p:spPr>
          <a:xfrm>
            <a:off x="4810259" y="649480"/>
            <a:ext cx="6555347" cy="5546047"/>
          </a:xfrm>
        </p:spPr>
        <p:txBody>
          <a:bodyPr anchor="ctr">
            <a:normAutofit lnSpcReduction="10000"/>
          </a:bodyPr>
          <a:lstStyle/>
          <a:p>
            <a:r>
              <a:rPr lang="sl-SI" dirty="0"/>
              <a:t>Raziskava je lahko relevantna tudi zaradi širšega okolja, v katerem se znanstvena komunikacija izvaja: v razmerah povečane izpostavljenosti lažnim novicam, skepticizmu in konkurenci informacijskih virov postaja vprašanje, kako skupine dojemajo znanost in raziskovalce, neposredno povezano s kakovostjo javnega odločanja in z družbeno odpornostjo. </a:t>
            </a:r>
          </a:p>
          <a:p>
            <a:r>
              <a:rPr lang="sl-SI" dirty="0"/>
              <a:t>Merjenje teh percepcij zato ni zgolj “mehka” evalvacijska metrika, temveč indikator družbene kapacitete za razumevanje in uporabo znanstvenih spoznanj.</a:t>
            </a:r>
          </a:p>
        </p:txBody>
      </p:sp>
    </p:spTree>
    <p:extLst>
      <p:ext uri="{BB962C8B-B14F-4D97-AF65-F5344CB8AC3E}">
        <p14:creationId xmlns:p14="http://schemas.microsoft.com/office/powerpoint/2010/main" val="389683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93DA4A-1444-EAC7-7258-A5EE0A952AC6}"/>
              </a:ext>
            </a:extLst>
          </p:cNvPr>
          <p:cNvPicPr>
            <a:picLocks noChangeAspect="1"/>
          </p:cNvPicPr>
          <p:nvPr/>
        </p:nvPicPr>
        <p:blipFill>
          <a:blip r:embed="rId2">
            <a:duotone>
              <a:schemeClr val="bg2">
                <a:shade val="45000"/>
                <a:satMod val="135000"/>
              </a:schemeClr>
              <a:prstClr val="white"/>
            </a:duotone>
          </a:blip>
          <a:srcRect l="6325" r="12341" b="-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BF918A9-C123-EDD0-EB5D-A7C12EB430EB}"/>
              </a:ext>
            </a:extLst>
          </p:cNvPr>
          <p:cNvSpPr>
            <a:spLocks noGrp="1"/>
          </p:cNvSpPr>
          <p:nvPr>
            <p:ph type="title"/>
          </p:nvPr>
        </p:nvSpPr>
        <p:spPr>
          <a:xfrm>
            <a:off x="838200" y="1"/>
            <a:ext cx="10515600" cy="1371599"/>
          </a:xfrm>
        </p:spPr>
        <p:txBody>
          <a:bodyPr>
            <a:normAutofit/>
          </a:bodyPr>
          <a:lstStyle/>
          <a:p>
            <a:pPr algn="r"/>
            <a:r>
              <a:rPr lang="sl-SI" dirty="0"/>
              <a:t>Opis vzorcev</a:t>
            </a:r>
          </a:p>
        </p:txBody>
      </p:sp>
      <p:graphicFrame>
        <p:nvGraphicFramePr>
          <p:cNvPr id="5" name="Označba mesta vsebine 2">
            <a:extLst>
              <a:ext uri="{FF2B5EF4-FFF2-40B4-BE49-F238E27FC236}">
                <a16:creationId xmlns:a16="http://schemas.microsoft.com/office/drawing/2014/main" id="{BE4633EB-5DFE-A50F-52DB-2814AE2AD63F}"/>
              </a:ext>
            </a:extLst>
          </p:cNvPr>
          <p:cNvGraphicFramePr>
            <a:graphicFrameLocks noGrp="1"/>
          </p:cNvGraphicFramePr>
          <p:nvPr>
            <p:ph idx="1"/>
            <p:extLst>
              <p:ext uri="{D42A27DB-BD31-4B8C-83A1-F6EECF244321}">
                <p14:modId xmlns:p14="http://schemas.microsoft.com/office/powerpoint/2010/main" val="893037019"/>
              </p:ext>
            </p:extLst>
          </p:nvPr>
        </p:nvGraphicFramePr>
        <p:xfrm>
          <a:off x="654627" y="1257300"/>
          <a:ext cx="10972800" cy="5600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97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Naslov 3">
            <a:extLst>
              <a:ext uri="{FF2B5EF4-FFF2-40B4-BE49-F238E27FC236}">
                <a16:creationId xmlns:a16="http://schemas.microsoft.com/office/drawing/2014/main" id="{7A4D8EA1-A8F5-395E-AF50-E7BB2D9241CE}"/>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Raziskovalci</a:t>
            </a:r>
          </a:p>
        </p:txBody>
      </p:sp>
      <p:sp>
        <p:nvSpPr>
          <p:cNvPr id="5" name="Označba mesta besedila 4">
            <a:extLst>
              <a:ext uri="{FF2B5EF4-FFF2-40B4-BE49-F238E27FC236}">
                <a16:creationId xmlns:a16="http://schemas.microsoft.com/office/drawing/2014/main" id="{0194063C-2706-DFA3-E3C7-7EE376994996}"/>
              </a:ext>
            </a:extLst>
          </p:cNvPr>
          <p:cNvSpPr>
            <a:spLocks noGrp="1"/>
          </p:cNvSpPr>
          <p:nvPr>
            <p:ph type="body" idx="1"/>
          </p:nvPr>
        </p:nvSpPr>
        <p:spPr>
          <a:xfrm>
            <a:off x="1559943" y="5171093"/>
            <a:ext cx="9078628" cy="860620"/>
          </a:xfrm>
        </p:spPr>
        <p:txBody>
          <a:bodyPr vert="horz" lIns="91440" tIns="45720" rIns="91440" bIns="45720" rtlCol="0" anchor="ctr">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362813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aslov 5">
            <a:extLst>
              <a:ext uri="{FF2B5EF4-FFF2-40B4-BE49-F238E27FC236}">
                <a16:creationId xmlns:a16="http://schemas.microsoft.com/office/drawing/2014/main" id="{F1192081-2296-E82B-FB33-4604DA42BFE1}"/>
              </a:ext>
            </a:extLst>
          </p:cNvPr>
          <p:cNvSpPr>
            <a:spLocks noGrp="1"/>
          </p:cNvSpPr>
          <p:nvPr>
            <p:ph type="title"/>
          </p:nvPr>
        </p:nvSpPr>
        <p:spPr>
          <a:xfrm>
            <a:off x="838200" y="171162"/>
            <a:ext cx="2840182" cy="2371148"/>
          </a:xfrm>
        </p:spPr>
        <p:txBody>
          <a:bodyPr>
            <a:normAutofit/>
          </a:bodyPr>
          <a:lstStyle/>
          <a:p>
            <a:r>
              <a:rPr lang="sl-SI" sz="3200">
                <a:solidFill>
                  <a:srgbClr val="FFFFFF"/>
                </a:solidFill>
              </a:rPr>
              <a:t>Raziskovalci o sebi: Raziskovalec v Sloveniji je:</a:t>
            </a:r>
          </a:p>
        </p:txBody>
      </p:sp>
      <p:pic>
        <p:nvPicPr>
          <p:cNvPr id="5" name="Slika 4" descr="Slika, ki vsebuje besede besedilo, posnetek zaslona, barvitost, številka&#10;&#10;Vsebina, ustvarjena z UI, morda ni pravilna.">
            <a:extLst>
              <a:ext uri="{FF2B5EF4-FFF2-40B4-BE49-F238E27FC236}">
                <a16:creationId xmlns:a16="http://schemas.microsoft.com/office/drawing/2014/main" id="{FE89928A-1336-DD16-BD79-1846945B6F5B}"/>
              </a:ext>
            </a:extLst>
          </p:cNvPr>
          <p:cNvPicPr>
            <a:picLocks noChangeAspect="1"/>
          </p:cNvPicPr>
          <p:nvPr/>
        </p:nvPicPr>
        <p:blipFill>
          <a:blip r:embed="rId2"/>
          <a:stretch>
            <a:fillRect/>
          </a:stretch>
        </p:blipFill>
        <p:spPr>
          <a:xfrm>
            <a:off x="4086224" y="283000"/>
            <a:ext cx="7877935" cy="5847635"/>
          </a:xfrm>
          <a:prstGeom prst="rect">
            <a:avLst/>
          </a:prstGeom>
        </p:spPr>
      </p:pic>
      <p:sp>
        <p:nvSpPr>
          <p:cNvPr id="2" name="PoljeZBesedilom 1">
            <a:extLst>
              <a:ext uri="{FF2B5EF4-FFF2-40B4-BE49-F238E27FC236}">
                <a16:creationId xmlns:a16="http://schemas.microsoft.com/office/drawing/2014/main" id="{1392D659-BF8A-71B1-08F6-2D241FDFAF02}"/>
              </a:ext>
            </a:extLst>
          </p:cNvPr>
          <p:cNvSpPr txBox="1"/>
          <p:nvPr/>
        </p:nvSpPr>
        <p:spPr>
          <a:xfrm>
            <a:off x="301336" y="4281055"/>
            <a:ext cx="4045788" cy="1432956"/>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342900" indent="-342900">
              <a:lnSpc>
                <a:spcPct val="150000"/>
              </a:lnSpc>
              <a:buFont typeface="+mj-lt"/>
              <a:buAutoNum type="arabicPeriod"/>
            </a:pPr>
            <a:r>
              <a:rPr lang="sl-SI" sz="2000" b="1" dirty="0"/>
              <a:t>Pošten, z integriteto</a:t>
            </a:r>
          </a:p>
          <a:p>
            <a:pPr marL="342900" indent="-342900">
              <a:lnSpc>
                <a:spcPct val="150000"/>
              </a:lnSpc>
              <a:buFont typeface="+mj-lt"/>
              <a:buAutoNum type="arabicPeriod"/>
            </a:pPr>
            <a:r>
              <a:rPr lang="sl-SI" sz="2000" b="1" dirty="0"/>
              <a:t>Delovno naravnan, marljiv</a:t>
            </a:r>
          </a:p>
          <a:p>
            <a:pPr marL="342900" indent="-342900">
              <a:lnSpc>
                <a:spcPct val="150000"/>
              </a:lnSpc>
              <a:buFont typeface="+mj-lt"/>
              <a:buAutoNum type="arabicPeriod"/>
            </a:pPr>
            <a:r>
              <a:rPr lang="sl-SI" sz="2000" b="1" dirty="0"/>
              <a:t>Odgovoren do družbe in okolja</a:t>
            </a:r>
          </a:p>
        </p:txBody>
      </p:sp>
    </p:spTree>
    <p:extLst>
      <p:ext uri="{BB962C8B-B14F-4D97-AF65-F5344CB8AC3E}">
        <p14:creationId xmlns:p14="http://schemas.microsoft.com/office/powerpoint/2010/main" val="336166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A4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843330B-9A90-A909-C80D-E16F92FE0A89}"/>
              </a:ext>
            </a:extLst>
          </p:cNvPr>
          <p:cNvSpPr>
            <a:spLocks noGrp="1"/>
          </p:cNvSpPr>
          <p:nvPr>
            <p:ph type="title"/>
          </p:nvPr>
        </p:nvSpPr>
        <p:spPr>
          <a:xfrm>
            <a:off x="838200" y="171162"/>
            <a:ext cx="2840182" cy="2371148"/>
          </a:xfrm>
        </p:spPr>
        <p:txBody>
          <a:bodyPr>
            <a:normAutofit/>
          </a:bodyPr>
          <a:lstStyle/>
          <a:p>
            <a:r>
              <a:rPr lang="sl-SI" sz="3200">
                <a:solidFill>
                  <a:srgbClr val="FFFFFF"/>
                </a:solidFill>
              </a:rPr>
              <a:t>Raziskovalci o znanosti: Znanost v Sloveniji je:</a:t>
            </a:r>
          </a:p>
        </p:txBody>
      </p:sp>
      <p:pic>
        <p:nvPicPr>
          <p:cNvPr id="4" name="Slika 3" descr="Slika, ki vsebuje besede besedilo, posnetek zaslona, barvitost, oblikovanje&#10;&#10;Vsebina, ustvarjena z UI, morda ni pravilna.">
            <a:extLst>
              <a:ext uri="{FF2B5EF4-FFF2-40B4-BE49-F238E27FC236}">
                <a16:creationId xmlns:a16="http://schemas.microsoft.com/office/drawing/2014/main" id="{06B93D44-B927-24DB-39E2-8DAD37F193AB}"/>
              </a:ext>
            </a:extLst>
          </p:cNvPr>
          <p:cNvPicPr>
            <a:picLocks noChangeAspect="1"/>
          </p:cNvPicPr>
          <p:nvPr/>
        </p:nvPicPr>
        <p:blipFill>
          <a:blip r:embed="rId2"/>
          <a:stretch>
            <a:fillRect/>
          </a:stretch>
        </p:blipFill>
        <p:spPr>
          <a:xfrm>
            <a:off x="3886199" y="0"/>
            <a:ext cx="8309539" cy="6821038"/>
          </a:xfrm>
          <a:prstGeom prst="rect">
            <a:avLst/>
          </a:prstGeom>
        </p:spPr>
      </p:pic>
      <p:sp>
        <p:nvSpPr>
          <p:cNvPr id="3" name="PoljeZBesedilom 2">
            <a:extLst>
              <a:ext uri="{FF2B5EF4-FFF2-40B4-BE49-F238E27FC236}">
                <a16:creationId xmlns:a16="http://schemas.microsoft.com/office/drawing/2014/main" id="{2D8E9224-628F-26A1-6566-9631445C2CE2}"/>
              </a:ext>
            </a:extLst>
          </p:cNvPr>
          <p:cNvSpPr txBox="1"/>
          <p:nvPr/>
        </p:nvSpPr>
        <p:spPr>
          <a:xfrm>
            <a:off x="572494" y="4055164"/>
            <a:ext cx="3480248" cy="189462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pPr marL="285750" indent="-285750">
              <a:lnSpc>
                <a:spcPct val="150000"/>
              </a:lnSpc>
              <a:buFont typeface="Arial" panose="020B0604020202020204" pitchFamily="34" charset="0"/>
              <a:buChar char="•"/>
            </a:pPr>
            <a:r>
              <a:rPr lang="sl-SI" sz="2000" b="1" dirty="0"/>
              <a:t>Vsebinsko zanimiva</a:t>
            </a:r>
          </a:p>
          <a:p>
            <a:pPr marL="285750" indent="-285750">
              <a:lnSpc>
                <a:spcPct val="150000"/>
              </a:lnSpc>
              <a:buFont typeface="Arial" panose="020B0604020202020204" pitchFamily="34" charset="0"/>
              <a:buChar char="•"/>
            </a:pPr>
            <a:r>
              <a:rPr lang="sl-SI" sz="2000" b="1" dirty="0"/>
              <a:t>Koristna za družbo</a:t>
            </a:r>
          </a:p>
          <a:p>
            <a:pPr marL="285750" indent="-285750">
              <a:lnSpc>
                <a:spcPct val="150000"/>
              </a:lnSpc>
              <a:buFont typeface="Arial" panose="020B0604020202020204" pitchFamily="34" charset="0"/>
              <a:buChar char="•"/>
            </a:pPr>
            <a:r>
              <a:rPr lang="sl-SI" sz="2000" b="1" dirty="0"/>
              <a:t>Zaupanja vredna</a:t>
            </a:r>
          </a:p>
          <a:p>
            <a:pPr marL="285750" indent="-285750">
              <a:lnSpc>
                <a:spcPct val="150000"/>
              </a:lnSpc>
              <a:buFont typeface="Arial" panose="020B0604020202020204" pitchFamily="34" charset="0"/>
              <a:buChar char="•"/>
            </a:pPr>
            <a:r>
              <a:rPr lang="sl-SI" sz="2000" b="1" dirty="0"/>
              <a:t>Objektivna, nepristranska</a:t>
            </a:r>
          </a:p>
        </p:txBody>
      </p:sp>
    </p:spTree>
    <p:extLst>
      <p:ext uri="{BB962C8B-B14F-4D97-AF65-F5344CB8AC3E}">
        <p14:creationId xmlns:p14="http://schemas.microsoft.com/office/powerpoint/2010/main" val="143933002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464</TotalTime>
  <Words>1541</Words>
  <Application>Microsoft Office PowerPoint</Application>
  <PresentationFormat>Širokozaslonsko</PresentationFormat>
  <Paragraphs>115</Paragraphs>
  <Slides>23</Slides>
  <Notes>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23</vt:i4>
      </vt:variant>
    </vt:vector>
  </HeadingPairs>
  <TitlesOfParts>
    <vt:vector size="30" baseType="lpstr">
      <vt:lpstr>Aptos</vt:lpstr>
      <vt:lpstr>Aptos Display</vt:lpstr>
      <vt:lpstr>Arial</vt:lpstr>
      <vt:lpstr>Calibri</vt:lpstr>
      <vt:lpstr>Garamond</vt:lpstr>
      <vt:lpstr>Tahoma</vt:lpstr>
      <vt:lpstr>Officeova tema</vt:lpstr>
      <vt:lpstr>PowerPointova predstavitev</vt:lpstr>
      <vt:lpstr>Namen in cilji</vt:lpstr>
      <vt:lpstr>Raziskava</vt:lpstr>
      <vt:lpstr>Relevantnost teme?</vt:lpstr>
      <vt:lpstr>Relevantnost teme?</vt:lpstr>
      <vt:lpstr>Opis vzorcev</vt:lpstr>
      <vt:lpstr>Raziskovalci</vt:lpstr>
      <vt:lpstr>Raziskovalci o sebi: Raziskovalec v Sloveniji je:</vt:lpstr>
      <vt:lpstr>Raziskovalci o znanosti: Znanost v Sloveniji je:</vt:lpstr>
      <vt:lpstr>Dijaki</vt:lpstr>
      <vt:lpstr>Dijaki o raziskovalcih - raziskovalec v Sloveniji je:</vt:lpstr>
      <vt:lpstr>Dijaki - Znanost v Sloveniji je:</vt:lpstr>
      <vt:lpstr>Učitelji</vt:lpstr>
      <vt:lpstr>Učitelji o raziskovalcih -  raziskovalec v Sloveniji so:</vt:lpstr>
      <vt:lpstr>Učitelji - Znanost v Sloveniji je:</vt:lpstr>
      <vt:lpstr>Percepcija raziskovalcev v Sloveniji: podobnosti in razlike med skupinami </vt:lpstr>
      <vt:lpstr>Ključne podobnosti med skupinami</vt:lpstr>
      <vt:lpstr>Največje razlike</vt:lpstr>
      <vt:lpstr>Percepcija znanosti v Sloveniji: podobnosti in razlike med skupinami</vt:lpstr>
      <vt:lpstr>Ključne podobnosti med skupinami</vt:lpstr>
      <vt:lpstr>Največje razlike</vt:lpstr>
      <vt:lpstr>Zaključne misli</vt:lpstr>
      <vt:lpstr>Hvala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Branko Lobnikar</dc:creator>
  <cp:lastModifiedBy>Rene Puhar</cp:lastModifiedBy>
  <cp:revision>2</cp:revision>
  <dcterms:created xsi:type="dcterms:W3CDTF">2025-12-16T15:40:59Z</dcterms:created>
  <dcterms:modified xsi:type="dcterms:W3CDTF">2025-12-22T12:56:48Z</dcterms:modified>
</cp:coreProperties>
</file>