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Lst>
  <p:notesMasterIdLst>
    <p:notesMasterId r:id="rId15"/>
  </p:notesMasterIdLst>
  <p:handoutMasterIdLst>
    <p:handoutMasterId r:id="rId16"/>
  </p:handoutMasterIdLst>
  <p:sldIdLst>
    <p:sldId id="256" r:id="rId5"/>
    <p:sldId id="257" r:id="rId6"/>
    <p:sldId id="258" r:id="rId7"/>
    <p:sldId id="260" r:id="rId8"/>
    <p:sldId id="261" r:id="rId9"/>
    <p:sldId id="262" r:id="rId10"/>
    <p:sldId id="263" r:id="rId11"/>
    <p:sldId id="264" r:id="rId12"/>
    <p:sldId id="259" r:id="rId13"/>
    <p:sldId id="265" r:id="rId14"/>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5FE"/>
    <a:srgbClr val="FF6400"/>
    <a:srgbClr val="FFE3A7"/>
    <a:srgbClr val="EDDB1E"/>
    <a:srgbClr val="006A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660"/>
  </p:normalViewPr>
  <p:slideViewPr>
    <p:cSldViewPr>
      <p:cViewPr>
        <p:scale>
          <a:sx n="113" d="100"/>
          <a:sy n="113" d="100"/>
        </p:scale>
        <p:origin x="450" y="-318"/>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57" d="100"/>
          <a:sy n="57" d="100"/>
        </p:scale>
        <p:origin x="-1752"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_rels/data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7.png"/></Relationships>
</file>

<file path=ppt/diagrams/_rels/data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diagrams/_rels/data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g"/></Relationships>
</file>

<file path=ppt/diagrams/_rels/data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diagrams/_rels/data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image" Target="../media/image44.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g"/></Relationships>
</file>

<file path=ppt/diagrams/_rels/drawing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diagrams/_rels/drawing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image" Target="../media/image44.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E83D24-0587-4903-B963-B6E6883D9515}" type="doc">
      <dgm:prSet loTypeId="urn:microsoft.com/office/officeart/2005/8/layout/vList3" loCatId="list" qsTypeId="urn:microsoft.com/office/officeart/2005/8/quickstyle/simple1" qsCatId="simple" csTypeId="urn:microsoft.com/office/officeart/2005/8/colors/accent6_2" csCatId="accent6" phldr="1"/>
      <dgm:spPr/>
    </dgm:pt>
    <dgm:pt modelId="{46859D79-C2E5-44F8-AEF0-E83EBC1FF9EB}">
      <dgm:prSet phldrT="[besedilo]"/>
      <dgm:spPr>
        <a:xfrm rot="10800000">
          <a:off x="1487376" y="603"/>
          <a:ext cx="5228561" cy="681634"/>
        </a:xfrm>
        <a:prstGeom prst="homePlate">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sl-SI" dirty="0">
              <a:solidFill>
                <a:sysClr val="window" lastClr="FFFFFF"/>
              </a:solidFill>
              <a:latin typeface="Calibri" panose="020F0502020204030204"/>
              <a:ea typeface="+mn-ea"/>
              <a:cs typeface="+mn-cs"/>
            </a:rPr>
            <a:t>Internacionalizacija in izvajanje čezmejnih storitev</a:t>
          </a:r>
        </a:p>
      </dgm:t>
    </dgm:pt>
    <dgm:pt modelId="{BDFCCA83-7545-4DAB-81D4-F04352AAE6CE}" type="parTrans" cxnId="{9B5497F5-2FC5-407D-A259-103EC9F1C802}">
      <dgm:prSet/>
      <dgm:spPr/>
      <dgm:t>
        <a:bodyPr/>
        <a:lstStyle/>
        <a:p>
          <a:endParaRPr lang="sl-SI"/>
        </a:p>
      </dgm:t>
    </dgm:pt>
    <dgm:pt modelId="{B9A8A5D8-A659-46B7-AF58-57282C677BDD}" type="sibTrans" cxnId="{9B5497F5-2FC5-407D-A259-103EC9F1C802}">
      <dgm:prSet/>
      <dgm:spPr/>
      <dgm:t>
        <a:bodyPr/>
        <a:lstStyle/>
        <a:p>
          <a:endParaRPr lang="sl-SI"/>
        </a:p>
      </dgm:t>
    </dgm:pt>
    <dgm:pt modelId="{1BF1FBF0-6800-419D-8ACF-EED9668FD0E4}">
      <dgm:prSet phldrT="[besedilo]"/>
      <dgm:spPr>
        <a:xfrm rot="10800000">
          <a:off x="1487376" y="885710"/>
          <a:ext cx="5228561" cy="681634"/>
        </a:xfrm>
        <a:prstGeom prst="homePlate">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sl-SI" dirty="0">
              <a:solidFill>
                <a:sysClr val="window" lastClr="FFFFFF"/>
              </a:solidFill>
              <a:latin typeface="Calibri" panose="020F0502020204030204"/>
              <a:ea typeface="+mn-ea"/>
              <a:cs typeface="+mn-cs"/>
            </a:rPr>
            <a:t>Kadri in zaposlovanje</a:t>
          </a:r>
        </a:p>
      </dgm:t>
    </dgm:pt>
    <dgm:pt modelId="{13F9D6FA-EB31-45F3-AD84-41EC64F6E350}" type="parTrans" cxnId="{B0C015F8-8639-4A69-941A-DF07C17E9DA1}">
      <dgm:prSet/>
      <dgm:spPr/>
      <dgm:t>
        <a:bodyPr/>
        <a:lstStyle/>
        <a:p>
          <a:endParaRPr lang="sl-SI"/>
        </a:p>
      </dgm:t>
    </dgm:pt>
    <dgm:pt modelId="{99AB4CE8-0272-496C-A180-464802851632}" type="sibTrans" cxnId="{B0C015F8-8639-4A69-941A-DF07C17E9DA1}">
      <dgm:prSet/>
      <dgm:spPr/>
      <dgm:t>
        <a:bodyPr/>
        <a:lstStyle/>
        <a:p>
          <a:endParaRPr lang="sl-SI"/>
        </a:p>
      </dgm:t>
    </dgm:pt>
    <dgm:pt modelId="{9A8E8863-6058-47CC-8728-FF5714977B85}">
      <dgm:prSet phldrT="[besedilo]"/>
      <dgm:spPr>
        <a:xfrm rot="10800000">
          <a:off x="1487376" y="1770817"/>
          <a:ext cx="5228561" cy="681634"/>
        </a:xfrm>
        <a:prstGeom prst="homePlate">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sl-SI" dirty="0">
              <a:solidFill>
                <a:sysClr val="window" lastClr="FFFFFF"/>
              </a:solidFill>
              <a:latin typeface="Calibri" panose="020F0502020204030204"/>
              <a:ea typeface="+mn-ea"/>
              <a:cs typeface="+mn-cs"/>
            </a:rPr>
            <a:t>Davki in finance</a:t>
          </a:r>
        </a:p>
      </dgm:t>
    </dgm:pt>
    <dgm:pt modelId="{17FD789A-AA82-41A6-A8A4-D56051DC3F8F}" type="parTrans" cxnId="{FB6B1E98-566D-4637-977F-FF04A92DD70C}">
      <dgm:prSet/>
      <dgm:spPr/>
      <dgm:t>
        <a:bodyPr/>
        <a:lstStyle/>
        <a:p>
          <a:endParaRPr lang="sl-SI"/>
        </a:p>
      </dgm:t>
    </dgm:pt>
    <dgm:pt modelId="{4A97F2A6-937A-4C47-B900-A0193CBB42CD}" type="sibTrans" cxnId="{FB6B1E98-566D-4637-977F-FF04A92DD70C}">
      <dgm:prSet/>
      <dgm:spPr/>
      <dgm:t>
        <a:bodyPr/>
        <a:lstStyle/>
        <a:p>
          <a:endParaRPr lang="sl-SI"/>
        </a:p>
      </dgm:t>
    </dgm:pt>
    <dgm:pt modelId="{DD10D9BB-FE54-40BB-91A5-980D61899DE5}">
      <dgm:prSet phldrT="[besedilo]"/>
      <dgm:spPr>
        <a:xfrm rot="10800000">
          <a:off x="1487376" y="3541031"/>
          <a:ext cx="5228561" cy="681634"/>
        </a:xfrm>
        <a:prstGeom prst="homePlate">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sl-SI" dirty="0">
              <a:solidFill>
                <a:sysClr val="window" lastClr="FFFFFF"/>
              </a:solidFill>
              <a:latin typeface="Calibri" panose="020F0502020204030204"/>
              <a:ea typeface="+mn-ea"/>
              <a:cs typeface="+mn-cs"/>
            </a:rPr>
            <a:t>Podjetništvo</a:t>
          </a:r>
        </a:p>
      </dgm:t>
    </dgm:pt>
    <dgm:pt modelId="{62DA405B-427D-4F32-BBF8-F9436B8B486F}" type="parTrans" cxnId="{76DCB57E-C04C-4B04-9EC5-A50F6EAD2E2F}">
      <dgm:prSet/>
      <dgm:spPr/>
      <dgm:t>
        <a:bodyPr/>
        <a:lstStyle/>
        <a:p>
          <a:endParaRPr lang="sl-SI"/>
        </a:p>
      </dgm:t>
    </dgm:pt>
    <dgm:pt modelId="{59A9948F-0831-4990-B727-4F6AD0B8C315}" type="sibTrans" cxnId="{76DCB57E-C04C-4B04-9EC5-A50F6EAD2E2F}">
      <dgm:prSet/>
      <dgm:spPr/>
      <dgm:t>
        <a:bodyPr/>
        <a:lstStyle/>
        <a:p>
          <a:endParaRPr lang="sl-SI"/>
        </a:p>
      </dgm:t>
    </dgm:pt>
    <dgm:pt modelId="{C21BE767-0704-433B-ACFA-766B2AE26919}">
      <dgm:prSet phldrT="[besedilo]"/>
      <dgm:spPr>
        <a:xfrm rot="10800000">
          <a:off x="1487376" y="2655924"/>
          <a:ext cx="5228561" cy="681634"/>
        </a:xfrm>
        <a:prstGeom prst="homePlate">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sl-SI" dirty="0">
              <a:solidFill>
                <a:sysClr val="window" lastClr="FFFFFF"/>
              </a:solidFill>
              <a:latin typeface="Calibri" panose="020F0502020204030204"/>
              <a:ea typeface="+mn-ea"/>
              <a:cs typeface="+mn-cs"/>
            </a:rPr>
            <a:t>Krožno gospodarstvo in energetika</a:t>
          </a:r>
        </a:p>
      </dgm:t>
    </dgm:pt>
    <dgm:pt modelId="{010244B3-E0C4-4183-A040-AEE13B679EAA}" type="parTrans" cxnId="{3D38A51F-4678-4634-97A7-BCA897D173EA}">
      <dgm:prSet/>
      <dgm:spPr/>
      <dgm:t>
        <a:bodyPr/>
        <a:lstStyle/>
        <a:p>
          <a:endParaRPr lang="sl-SI"/>
        </a:p>
      </dgm:t>
    </dgm:pt>
    <dgm:pt modelId="{70CA5E3D-DC79-4D21-B3FF-D055F57B9C40}" type="sibTrans" cxnId="{3D38A51F-4678-4634-97A7-BCA897D173EA}">
      <dgm:prSet/>
      <dgm:spPr/>
      <dgm:t>
        <a:bodyPr/>
        <a:lstStyle/>
        <a:p>
          <a:endParaRPr lang="sl-SI"/>
        </a:p>
      </dgm:t>
    </dgm:pt>
    <dgm:pt modelId="{234F9FBC-92F3-4C44-AD1D-DE8E873BAB95}" type="pres">
      <dgm:prSet presAssocID="{21E83D24-0587-4903-B963-B6E6883D9515}" presName="linearFlow" presStyleCnt="0">
        <dgm:presLayoutVars>
          <dgm:dir/>
          <dgm:resizeHandles val="exact"/>
        </dgm:presLayoutVars>
      </dgm:prSet>
      <dgm:spPr/>
    </dgm:pt>
    <dgm:pt modelId="{19C52AAF-37D1-477B-814A-F800853AF9D7}" type="pres">
      <dgm:prSet presAssocID="{46859D79-C2E5-44F8-AEF0-E83EBC1FF9EB}" presName="composite" presStyleCnt="0"/>
      <dgm:spPr/>
    </dgm:pt>
    <dgm:pt modelId="{08B42690-69A4-4979-9288-FE5165634AF4}" type="pres">
      <dgm:prSet presAssocID="{46859D79-C2E5-44F8-AEF0-E83EBC1FF9EB}" presName="imgShp" presStyleLbl="fgImgPlace1" presStyleIdx="0" presStyleCnt="5"/>
      <dgm:spPr>
        <a:xfrm>
          <a:off x="1146559" y="603"/>
          <a:ext cx="681634" cy="68163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48000" r="-48000"/>
          </a:stretch>
        </a:blipFill>
        <a:ln w="12700" cap="flat" cmpd="sng" algn="ctr">
          <a:solidFill>
            <a:sysClr val="window" lastClr="FFFFFF">
              <a:hueOff val="0"/>
              <a:satOff val="0"/>
              <a:lumOff val="0"/>
              <a:alphaOff val="0"/>
            </a:sysClr>
          </a:solidFill>
          <a:prstDash val="solid"/>
          <a:miter lim="800000"/>
        </a:ln>
        <a:effectLst/>
      </dgm:spPr>
    </dgm:pt>
    <dgm:pt modelId="{0854011F-9ABC-4520-A683-16785E29ED3D}" type="pres">
      <dgm:prSet presAssocID="{46859D79-C2E5-44F8-AEF0-E83EBC1FF9EB}" presName="txShp" presStyleLbl="node1" presStyleIdx="0" presStyleCnt="5">
        <dgm:presLayoutVars>
          <dgm:bulletEnabled val="1"/>
        </dgm:presLayoutVars>
      </dgm:prSet>
      <dgm:spPr/>
    </dgm:pt>
    <dgm:pt modelId="{67322F20-E012-4AD3-A959-56E7755AADEC}" type="pres">
      <dgm:prSet presAssocID="{B9A8A5D8-A659-46B7-AF58-57282C677BDD}" presName="spacing" presStyleCnt="0"/>
      <dgm:spPr/>
    </dgm:pt>
    <dgm:pt modelId="{6FD9AC45-5F5E-4931-BC2A-0E5028ABFB82}" type="pres">
      <dgm:prSet presAssocID="{1BF1FBF0-6800-419D-8ACF-EED9668FD0E4}" presName="composite" presStyleCnt="0"/>
      <dgm:spPr/>
    </dgm:pt>
    <dgm:pt modelId="{D66B85A0-C500-4435-A977-88E82D4EB653}" type="pres">
      <dgm:prSet presAssocID="{1BF1FBF0-6800-419D-8ACF-EED9668FD0E4}" presName="imgShp" presStyleLbl="fgImgPlace1" presStyleIdx="1" presStyleCnt="5"/>
      <dgm:spPr>
        <a:xfrm>
          <a:off x="1146559" y="885710"/>
          <a:ext cx="681634" cy="681634"/>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48000" r="-48000"/>
          </a:stretch>
        </a:blipFill>
        <a:ln w="12700" cap="flat" cmpd="sng" algn="ctr">
          <a:solidFill>
            <a:sysClr val="window" lastClr="FFFFFF">
              <a:hueOff val="0"/>
              <a:satOff val="0"/>
              <a:lumOff val="0"/>
              <a:alphaOff val="0"/>
            </a:sysClr>
          </a:solidFill>
          <a:prstDash val="solid"/>
          <a:miter lim="800000"/>
        </a:ln>
        <a:effectLst/>
      </dgm:spPr>
    </dgm:pt>
    <dgm:pt modelId="{DFF5B3A5-BC79-481F-9B74-95DC57420291}" type="pres">
      <dgm:prSet presAssocID="{1BF1FBF0-6800-419D-8ACF-EED9668FD0E4}" presName="txShp" presStyleLbl="node1" presStyleIdx="1" presStyleCnt="5">
        <dgm:presLayoutVars>
          <dgm:bulletEnabled val="1"/>
        </dgm:presLayoutVars>
      </dgm:prSet>
      <dgm:spPr/>
    </dgm:pt>
    <dgm:pt modelId="{CF6150AB-B5E8-4A4D-9971-7C8185548CC6}" type="pres">
      <dgm:prSet presAssocID="{99AB4CE8-0272-496C-A180-464802851632}" presName="spacing" presStyleCnt="0"/>
      <dgm:spPr/>
    </dgm:pt>
    <dgm:pt modelId="{40733F43-3BC4-48FC-827E-67F14F6F22C1}" type="pres">
      <dgm:prSet presAssocID="{9A8E8863-6058-47CC-8728-FF5714977B85}" presName="composite" presStyleCnt="0"/>
      <dgm:spPr/>
    </dgm:pt>
    <dgm:pt modelId="{78A3C4EB-6996-4CD2-9FDD-61C83FBD6450}" type="pres">
      <dgm:prSet presAssocID="{9A8E8863-6058-47CC-8728-FF5714977B85}" presName="imgShp" presStyleLbl="fgImgPlace1" presStyleIdx="2" presStyleCnt="5"/>
      <dgm:spPr>
        <a:xfrm>
          <a:off x="1146559" y="1770817"/>
          <a:ext cx="681634" cy="681634"/>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47000" r="-47000"/>
          </a:stretch>
        </a:blipFill>
        <a:ln w="12700" cap="flat" cmpd="sng" algn="ctr">
          <a:solidFill>
            <a:sysClr val="window" lastClr="FFFFFF">
              <a:hueOff val="0"/>
              <a:satOff val="0"/>
              <a:lumOff val="0"/>
              <a:alphaOff val="0"/>
            </a:sysClr>
          </a:solidFill>
          <a:prstDash val="solid"/>
          <a:miter lim="800000"/>
        </a:ln>
        <a:effectLst/>
      </dgm:spPr>
    </dgm:pt>
    <dgm:pt modelId="{108850A9-57B9-4CEE-AC9B-B93553A9FF88}" type="pres">
      <dgm:prSet presAssocID="{9A8E8863-6058-47CC-8728-FF5714977B85}" presName="txShp" presStyleLbl="node1" presStyleIdx="2" presStyleCnt="5">
        <dgm:presLayoutVars>
          <dgm:bulletEnabled val="1"/>
        </dgm:presLayoutVars>
      </dgm:prSet>
      <dgm:spPr/>
    </dgm:pt>
    <dgm:pt modelId="{F2AF5CDE-E6F7-47F0-AAD0-0733DF5DD310}" type="pres">
      <dgm:prSet presAssocID="{4A97F2A6-937A-4C47-B900-A0193CBB42CD}" presName="spacing" presStyleCnt="0"/>
      <dgm:spPr/>
    </dgm:pt>
    <dgm:pt modelId="{32F3C230-AD82-4430-8BFF-B2979C4BDD3E}" type="pres">
      <dgm:prSet presAssocID="{C21BE767-0704-433B-ACFA-766B2AE26919}" presName="composite" presStyleCnt="0"/>
      <dgm:spPr/>
    </dgm:pt>
    <dgm:pt modelId="{2D2F0360-5440-4A5F-A579-20B6B493E029}" type="pres">
      <dgm:prSet presAssocID="{C21BE767-0704-433B-ACFA-766B2AE26919}" presName="imgShp" presStyleLbl="fgImgPlace1" presStyleIdx="3" presStyleCnt="5"/>
      <dgm:spPr>
        <a:xfrm>
          <a:off x="1146559" y="2655924"/>
          <a:ext cx="681634" cy="681634"/>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47000" r="-47000"/>
          </a:stretch>
        </a:blipFill>
        <a:ln w="12700" cap="flat" cmpd="sng" algn="ctr">
          <a:solidFill>
            <a:sysClr val="window" lastClr="FFFFFF">
              <a:hueOff val="0"/>
              <a:satOff val="0"/>
              <a:lumOff val="0"/>
              <a:alphaOff val="0"/>
            </a:sysClr>
          </a:solidFill>
          <a:prstDash val="solid"/>
          <a:miter lim="800000"/>
        </a:ln>
        <a:effectLst/>
      </dgm:spPr>
    </dgm:pt>
    <dgm:pt modelId="{7F821ED2-B481-45ED-BEC2-47A9F3EF1FA7}" type="pres">
      <dgm:prSet presAssocID="{C21BE767-0704-433B-ACFA-766B2AE26919}" presName="txShp" presStyleLbl="node1" presStyleIdx="3" presStyleCnt="5">
        <dgm:presLayoutVars>
          <dgm:bulletEnabled val="1"/>
        </dgm:presLayoutVars>
      </dgm:prSet>
      <dgm:spPr/>
    </dgm:pt>
    <dgm:pt modelId="{1FD4F999-E90F-4B94-862A-5142231F5235}" type="pres">
      <dgm:prSet presAssocID="{70CA5E3D-DC79-4D21-B3FF-D055F57B9C40}" presName="spacing" presStyleCnt="0"/>
      <dgm:spPr/>
    </dgm:pt>
    <dgm:pt modelId="{34327C4B-9436-4401-8631-7594FA635A33}" type="pres">
      <dgm:prSet presAssocID="{DD10D9BB-FE54-40BB-91A5-980D61899DE5}" presName="composite" presStyleCnt="0"/>
      <dgm:spPr/>
    </dgm:pt>
    <dgm:pt modelId="{1A08F1BC-588C-483C-8F2C-7A43002F87A9}" type="pres">
      <dgm:prSet presAssocID="{DD10D9BB-FE54-40BB-91A5-980D61899DE5}" presName="imgShp" presStyleLbl="fgImgPlace1" presStyleIdx="4" presStyleCnt="5"/>
      <dgm:spPr>
        <a:xfrm>
          <a:off x="1146559" y="3541031"/>
          <a:ext cx="681634" cy="681634"/>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49000" r="-49000"/>
          </a:stretch>
        </a:blipFill>
        <a:ln w="12700" cap="flat" cmpd="sng" algn="ctr">
          <a:solidFill>
            <a:sysClr val="window" lastClr="FFFFFF">
              <a:hueOff val="0"/>
              <a:satOff val="0"/>
              <a:lumOff val="0"/>
              <a:alphaOff val="0"/>
            </a:sysClr>
          </a:solidFill>
          <a:prstDash val="solid"/>
          <a:miter lim="800000"/>
        </a:ln>
        <a:effectLst/>
      </dgm:spPr>
    </dgm:pt>
    <dgm:pt modelId="{59C28873-8342-45EB-9C52-81B0230D6E60}" type="pres">
      <dgm:prSet presAssocID="{DD10D9BB-FE54-40BB-91A5-980D61899DE5}" presName="txShp" presStyleLbl="node1" presStyleIdx="4" presStyleCnt="5">
        <dgm:presLayoutVars>
          <dgm:bulletEnabled val="1"/>
        </dgm:presLayoutVars>
      </dgm:prSet>
      <dgm:spPr/>
    </dgm:pt>
  </dgm:ptLst>
  <dgm:cxnLst>
    <dgm:cxn modelId="{3D38A51F-4678-4634-97A7-BCA897D173EA}" srcId="{21E83D24-0587-4903-B963-B6E6883D9515}" destId="{C21BE767-0704-433B-ACFA-766B2AE26919}" srcOrd="3" destOrd="0" parTransId="{010244B3-E0C4-4183-A040-AEE13B679EAA}" sibTransId="{70CA5E3D-DC79-4D21-B3FF-D055F57B9C40}"/>
    <dgm:cxn modelId="{6A912F62-D86C-4952-9B69-E53304D43AD4}" type="presOf" srcId="{1BF1FBF0-6800-419D-8ACF-EED9668FD0E4}" destId="{DFF5B3A5-BC79-481F-9B74-95DC57420291}" srcOrd="0" destOrd="0" presId="urn:microsoft.com/office/officeart/2005/8/layout/vList3"/>
    <dgm:cxn modelId="{E16A5368-0CE7-473E-9A30-6864A03275D2}" type="presOf" srcId="{46859D79-C2E5-44F8-AEF0-E83EBC1FF9EB}" destId="{0854011F-9ABC-4520-A683-16785E29ED3D}" srcOrd="0" destOrd="0" presId="urn:microsoft.com/office/officeart/2005/8/layout/vList3"/>
    <dgm:cxn modelId="{B902E271-2ED2-42CB-8A08-ED88453B1B75}" type="presOf" srcId="{DD10D9BB-FE54-40BB-91A5-980D61899DE5}" destId="{59C28873-8342-45EB-9C52-81B0230D6E60}" srcOrd="0" destOrd="0" presId="urn:microsoft.com/office/officeart/2005/8/layout/vList3"/>
    <dgm:cxn modelId="{76DCB57E-C04C-4B04-9EC5-A50F6EAD2E2F}" srcId="{21E83D24-0587-4903-B963-B6E6883D9515}" destId="{DD10D9BB-FE54-40BB-91A5-980D61899DE5}" srcOrd="4" destOrd="0" parTransId="{62DA405B-427D-4F32-BBF8-F9436B8B486F}" sibTransId="{59A9948F-0831-4990-B727-4F6AD0B8C315}"/>
    <dgm:cxn modelId="{FB6B1E98-566D-4637-977F-FF04A92DD70C}" srcId="{21E83D24-0587-4903-B963-B6E6883D9515}" destId="{9A8E8863-6058-47CC-8728-FF5714977B85}" srcOrd="2" destOrd="0" parTransId="{17FD789A-AA82-41A6-A8A4-D56051DC3F8F}" sibTransId="{4A97F2A6-937A-4C47-B900-A0193CBB42CD}"/>
    <dgm:cxn modelId="{658DF7C3-BD4A-4048-9ED2-8642E2C36230}" type="presOf" srcId="{21E83D24-0587-4903-B963-B6E6883D9515}" destId="{234F9FBC-92F3-4C44-AD1D-DE8E873BAB95}" srcOrd="0" destOrd="0" presId="urn:microsoft.com/office/officeart/2005/8/layout/vList3"/>
    <dgm:cxn modelId="{29B6A3C9-6E97-4E52-9370-5DA8B04C0748}" type="presOf" srcId="{9A8E8863-6058-47CC-8728-FF5714977B85}" destId="{108850A9-57B9-4CEE-AC9B-B93553A9FF88}" srcOrd="0" destOrd="0" presId="urn:microsoft.com/office/officeart/2005/8/layout/vList3"/>
    <dgm:cxn modelId="{8AC7E8CF-4440-4A34-992C-BBBB3661FBE0}" type="presOf" srcId="{C21BE767-0704-433B-ACFA-766B2AE26919}" destId="{7F821ED2-B481-45ED-BEC2-47A9F3EF1FA7}" srcOrd="0" destOrd="0" presId="urn:microsoft.com/office/officeart/2005/8/layout/vList3"/>
    <dgm:cxn modelId="{9B5497F5-2FC5-407D-A259-103EC9F1C802}" srcId="{21E83D24-0587-4903-B963-B6E6883D9515}" destId="{46859D79-C2E5-44F8-AEF0-E83EBC1FF9EB}" srcOrd="0" destOrd="0" parTransId="{BDFCCA83-7545-4DAB-81D4-F04352AAE6CE}" sibTransId="{B9A8A5D8-A659-46B7-AF58-57282C677BDD}"/>
    <dgm:cxn modelId="{B0C015F8-8639-4A69-941A-DF07C17E9DA1}" srcId="{21E83D24-0587-4903-B963-B6E6883D9515}" destId="{1BF1FBF0-6800-419D-8ACF-EED9668FD0E4}" srcOrd="1" destOrd="0" parTransId="{13F9D6FA-EB31-45F3-AD84-41EC64F6E350}" sibTransId="{99AB4CE8-0272-496C-A180-464802851632}"/>
    <dgm:cxn modelId="{1570F862-9218-4BA0-B5C4-55FEFE8ABEDA}" type="presParOf" srcId="{234F9FBC-92F3-4C44-AD1D-DE8E873BAB95}" destId="{19C52AAF-37D1-477B-814A-F800853AF9D7}" srcOrd="0" destOrd="0" presId="urn:microsoft.com/office/officeart/2005/8/layout/vList3"/>
    <dgm:cxn modelId="{83FCF52E-4DE5-4C80-A4BA-B4998ACA0314}" type="presParOf" srcId="{19C52AAF-37D1-477B-814A-F800853AF9D7}" destId="{08B42690-69A4-4979-9288-FE5165634AF4}" srcOrd="0" destOrd="0" presId="urn:microsoft.com/office/officeart/2005/8/layout/vList3"/>
    <dgm:cxn modelId="{5567C159-888F-45E9-A87B-3668285EE146}" type="presParOf" srcId="{19C52AAF-37D1-477B-814A-F800853AF9D7}" destId="{0854011F-9ABC-4520-A683-16785E29ED3D}" srcOrd="1" destOrd="0" presId="urn:microsoft.com/office/officeart/2005/8/layout/vList3"/>
    <dgm:cxn modelId="{25934BD5-4BFB-4405-A710-EA112310DAF1}" type="presParOf" srcId="{234F9FBC-92F3-4C44-AD1D-DE8E873BAB95}" destId="{67322F20-E012-4AD3-A959-56E7755AADEC}" srcOrd="1" destOrd="0" presId="urn:microsoft.com/office/officeart/2005/8/layout/vList3"/>
    <dgm:cxn modelId="{CD41EDE9-4B6D-4546-8012-08F921F32407}" type="presParOf" srcId="{234F9FBC-92F3-4C44-AD1D-DE8E873BAB95}" destId="{6FD9AC45-5F5E-4931-BC2A-0E5028ABFB82}" srcOrd="2" destOrd="0" presId="urn:microsoft.com/office/officeart/2005/8/layout/vList3"/>
    <dgm:cxn modelId="{D8AE509A-770A-4945-B70B-9D845DBE07A3}" type="presParOf" srcId="{6FD9AC45-5F5E-4931-BC2A-0E5028ABFB82}" destId="{D66B85A0-C500-4435-A977-88E82D4EB653}" srcOrd="0" destOrd="0" presId="urn:microsoft.com/office/officeart/2005/8/layout/vList3"/>
    <dgm:cxn modelId="{FB706125-5031-460C-BD56-C2737C0697F0}" type="presParOf" srcId="{6FD9AC45-5F5E-4931-BC2A-0E5028ABFB82}" destId="{DFF5B3A5-BC79-481F-9B74-95DC57420291}" srcOrd="1" destOrd="0" presId="urn:microsoft.com/office/officeart/2005/8/layout/vList3"/>
    <dgm:cxn modelId="{8778516B-F615-42A3-BA6E-7A0D97EE54AC}" type="presParOf" srcId="{234F9FBC-92F3-4C44-AD1D-DE8E873BAB95}" destId="{CF6150AB-B5E8-4A4D-9971-7C8185548CC6}" srcOrd="3" destOrd="0" presId="urn:microsoft.com/office/officeart/2005/8/layout/vList3"/>
    <dgm:cxn modelId="{57A52B38-E11C-42AD-9D12-601ADB44EE86}" type="presParOf" srcId="{234F9FBC-92F3-4C44-AD1D-DE8E873BAB95}" destId="{40733F43-3BC4-48FC-827E-67F14F6F22C1}" srcOrd="4" destOrd="0" presId="urn:microsoft.com/office/officeart/2005/8/layout/vList3"/>
    <dgm:cxn modelId="{0491895B-AB1D-424B-8584-154FA1490620}" type="presParOf" srcId="{40733F43-3BC4-48FC-827E-67F14F6F22C1}" destId="{78A3C4EB-6996-4CD2-9FDD-61C83FBD6450}" srcOrd="0" destOrd="0" presId="urn:microsoft.com/office/officeart/2005/8/layout/vList3"/>
    <dgm:cxn modelId="{1E184E1D-7556-4A2A-9D0D-3DBAA6EDD028}" type="presParOf" srcId="{40733F43-3BC4-48FC-827E-67F14F6F22C1}" destId="{108850A9-57B9-4CEE-AC9B-B93553A9FF88}" srcOrd="1" destOrd="0" presId="urn:microsoft.com/office/officeart/2005/8/layout/vList3"/>
    <dgm:cxn modelId="{4DBFBA8F-761B-4FCE-B4A3-7B47A33A3707}" type="presParOf" srcId="{234F9FBC-92F3-4C44-AD1D-DE8E873BAB95}" destId="{F2AF5CDE-E6F7-47F0-AAD0-0733DF5DD310}" srcOrd="5" destOrd="0" presId="urn:microsoft.com/office/officeart/2005/8/layout/vList3"/>
    <dgm:cxn modelId="{6C5F35A3-505B-44AD-9482-B97487B23329}" type="presParOf" srcId="{234F9FBC-92F3-4C44-AD1D-DE8E873BAB95}" destId="{32F3C230-AD82-4430-8BFF-B2979C4BDD3E}" srcOrd="6" destOrd="0" presId="urn:microsoft.com/office/officeart/2005/8/layout/vList3"/>
    <dgm:cxn modelId="{5957A5B3-EC9C-4A8F-AE70-0E2AF9DA9A41}" type="presParOf" srcId="{32F3C230-AD82-4430-8BFF-B2979C4BDD3E}" destId="{2D2F0360-5440-4A5F-A579-20B6B493E029}" srcOrd="0" destOrd="0" presId="urn:microsoft.com/office/officeart/2005/8/layout/vList3"/>
    <dgm:cxn modelId="{DD4D64E2-4CC1-4552-AA29-713654263C6F}" type="presParOf" srcId="{32F3C230-AD82-4430-8BFF-B2979C4BDD3E}" destId="{7F821ED2-B481-45ED-BEC2-47A9F3EF1FA7}" srcOrd="1" destOrd="0" presId="urn:microsoft.com/office/officeart/2005/8/layout/vList3"/>
    <dgm:cxn modelId="{AB8B8E20-5E0F-4860-9483-5A3E85F12457}" type="presParOf" srcId="{234F9FBC-92F3-4C44-AD1D-DE8E873BAB95}" destId="{1FD4F999-E90F-4B94-862A-5142231F5235}" srcOrd="7" destOrd="0" presId="urn:microsoft.com/office/officeart/2005/8/layout/vList3"/>
    <dgm:cxn modelId="{22649199-76F4-45C8-9DA1-BAF9CA1C986B}" type="presParOf" srcId="{234F9FBC-92F3-4C44-AD1D-DE8E873BAB95}" destId="{34327C4B-9436-4401-8631-7594FA635A33}" srcOrd="8" destOrd="0" presId="urn:microsoft.com/office/officeart/2005/8/layout/vList3"/>
    <dgm:cxn modelId="{5CE1B013-6094-40B1-9353-0336F47B2231}" type="presParOf" srcId="{34327C4B-9436-4401-8631-7594FA635A33}" destId="{1A08F1BC-588C-483C-8F2C-7A43002F87A9}" srcOrd="0" destOrd="0" presId="urn:microsoft.com/office/officeart/2005/8/layout/vList3"/>
    <dgm:cxn modelId="{74C0DA31-0929-470E-AF0D-D0080C7C75C7}" type="presParOf" srcId="{34327C4B-9436-4401-8631-7594FA635A33}" destId="{59C28873-8342-45EB-9C52-81B0230D6E60}"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8CD643-E1AE-4B5E-B0D9-8F065D452ACD}" type="doc">
      <dgm:prSet loTypeId="urn:microsoft.com/office/officeart/2005/8/layout/pList1" loCatId="list" qsTypeId="urn:microsoft.com/office/officeart/2005/8/quickstyle/simple1" qsCatId="simple" csTypeId="urn:microsoft.com/office/officeart/2005/8/colors/accent6_2" csCatId="accent6" phldr="1"/>
      <dgm:spPr/>
      <dgm:t>
        <a:bodyPr/>
        <a:lstStyle/>
        <a:p>
          <a:endParaRPr lang="sl-SI"/>
        </a:p>
      </dgm:t>
    </dgm:pt>
    <dgm:pt modelId="{4FC89D57-648C-47E3-BBA0-0FCD2D609CA6}">
      <dgm:prSet phldrT="[besedilo]" custT="1"/>
      <dgm:spPr/>
      <dgm:t>
        <a:bodyPr/>
        <a:lstStyle/>
        <a:p>
          <a:r>
            <a:rPr lang="sl-SI" sz="1200" b="0" dirty="0">
              <a:latin typeface="Arial" panose="020B0604020202020204" pitchFamily="34" charset="0"/>
              <a:ea typeface="Calibri" panose="020F0502020204030204" pitchFamily="34" charset="0"/>
              <a:cs typeface="Arial" panose="020B0604020202020204" pitchFamily="34" charset="0"/>
            </a:rPr>
            <a:t>Svetovanje za razvojno-raziskovalne projekte</a:t>
          </a:r>
        </a:p>
      </dgm:t>
    </dgm:pt>
    <dgm:pt modelId="{BE02DF96-B834-4828-8056-19D965083DB6}" type="parTrans" cxnId="{E8FA868F-5943-469C-B25D-68E0EB2A7CA1}">
      <dgm:prSet/>
      <dgm:spPr/>
      <dgm:t>
        <a:bodyPr/>
        <a:lstStyle/>
        <a:p>
          <a:endParaRPr lang="sl-SI"/>
        </a:p>
      </dgm:t>
    </dgm:pt>
    <dgm:pt modelId="{AF504879-A578-4D69-B325-966DBCADB973}" type="sibTrans" cxnId="{E8FA868F-5943-469C-B25D-68E0EB2A7CA1}">
      <dgm:prSet/>
      <dgm:spPr/>
      <dgm:t>
        <a:bodyPr/>
        <a:lstStyle/>
        <a:p>
          <a:endParaRPr lang="sl-SI"/>
        </a:p>
      </dgm:t>
    </dgm:pt>
    <dgm:pt modelId="{7350B355-2E65-48FA-8B28-ECD2BE7AE465}">
      <dgm:prSet phldrT="[besedilo]"/>
      <dgm:spPr/>
      <dgm:t>
        <a:bodyPr/>
        <a:lstStyle/>
        <a:p>
          <a:r>
            <a:rPr lang="sl-SI" b="0" dirty="0">
              <a:latin typeface="Arial" panose="020B0604020202020204" pitchFamily="34" charset="0"/>
              <a:ea typeface="Calibri" panose="020F0502020204030204" pitchFamily="34" charset="0"/>
              <a:cs typeface="Arial" panose="020B0604020202020204" pitchFamily="34" charset="0"/>
            </a:rPr>
            <a:t>Povezovanje v krožne verige vrednosti</a:t>
          </a:r>
        </a:p>
      </dgm:t>
    </dgm:pt>
    <dgm:pt modelId="{EE4FC3AF-04B9-4F88-A00D-8514980AEF03}" type="parTrans" cxnId="{AB7BEED1-08DF-4188-ABE1-C633C269CA1A}">
      <dgm:prSet/>
      <dgm:spPr/>
      <dgm:t>
        <a:bodyPr/>
        <a:lstStyle/>
        <a:p>
          <a:endParaRPr lang="sl-SI"/>
        </a:p>
      </dgm:t>
    </dgm:pt>
    <dgm:pt modelId="{64E640A1-591B-4A43-81B7-EC324E301594}" type="sibTrans" cxnId="{AB7BEED1-08DF-4188-ABE1-C633C269CA1A}">
      <dgm:prSet/>
      <dgm:spPr/>
      <dgm:t>
        <a:bodyPr/>
        <a:lstStyle/>
        <a:p>
          <a:endParaRPr lang="sl-SI"/>
        </a:p>
      </dgm:t>
    </dgm:pt>
    <dgm:pt modelId="{42618D0C-21E8-42C8-B28C-3DF2E5B878C2}">
      <dgm:prSet phldrT="[besedilo]"/>
      <dgm:spPr/>
      <dgm:t>
        <a:bodyPr/>
        <a:lstStyle/>
        <a:p>
          <a:pPr>
            <a:buClrTx/>
            <a:buSzTx/>
            <a:buFontTx/>
            <a:buNone/>
          </a:pPr>
          <a:r>
            <a:rPr kumimoji="0" lang="sl-SI" b="0" i="0" u="none" strike="noStrike"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Izobraževanje in svetovanje pri uvajanju krožnih poslovnih modelov</a:t>
          </a:r>
          <a:endParaRPr lang="sl-SI" b="0" dirty="0">
            <a:latin typeface="Arial" panose="020B0604020202020204" pitchFamily="34" charset="0"/>
            <a:ea typeface="Calibri" panose="020F0502020204030204" pitchFamily="34" charset="0"/>
            <a:cs typeface="Arial" panose="020B0604020202020204" pitchFamily="34" charset="0"/>
          </a:endParaRPr>
        </a:p>
      </dgm:t>
    </dgm:pt>
    <dgm:pt modelId="{8BC4D60F-424C-43BA-9C9E-6124E523805C}" type="parTrans" cxnId="{A5538C8D-E01C-4C4F-AAEB-336C3D6A6C9B}">
      <dgm:prSet/>
      <dgm:spPr/>
      <dgm:t>
        <a:bodyPr/>
        <a:lstStyle/>
        <a:p>
          <a:endParaRPr lang="sl-SI"/>
        </a:p>
      </dgm:t>
    </dgm:pt>
    <dgm:pt modelId="{030E51AE-967B-4D34-A2FD-B21DA075FDF1}" type="sibTrans" cxnId="{A5538C8D-E01C-4C4F-AAEB-336C3D6A6C9B}">
      <dgm:prSet/>
      <dgm:spPr/>
      <dgm:t>
        <a:bodyPr/>
        <a:lstStyle/>
        <a:p>
          <a:endParaRPr lang="sl-SI"/>
        </a:p>
      </dgm:t>
    </dgm:pt>
    <dgm:pt modelId="{CDAE3207-09B7-4EAD-B8B7-5884FF90F951}">
      <dgm:prSet phldrT="[besedilo]"/>
      <dgm:spPr/>
      <dgm:t>
        <a:bodyPr/>
        <a:lstStyle/>
        <a:p>
          <a:pPr>
            <a:buClrTx/>
            <a:buSzTx/>
            <a:buFontTx/>
            <a:buNone/>
          </a:pPr>
          <a:r>
            <a:rPr kumimoji="0" lang="sl-SI" b="0" u="none" strike="noStrike"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Promocija </a:t>
          </a:r>
          <a:r>
            <a:rPr lang="sl-SI" b="0" dirty="0" err="1">
              <a:solidFill>
                <a:prstClr val="black"/>
              </a:solidFill>
              <a:latin typeface="Arial" panose="020B0604020202020204" pitchFamily="34" charset="0"/>
              <a:ea typeface="Calibri" panose="020F0502020204030204" pitchFamily="34" charset="0"/>
              <a:cs typeface="Arial" panose="020B0604020202020204" pitchFamily="34" charset="0"/>
            </a:rPr>
            <a:t>dos</a:t>
          </a:r>
          <a:r>
            <a:rPr kumimoji="0" lang="sl-SI" b="0" u="none" strike="noStrike"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ežkov</a:t>
          </a:r>
          <a:r>
            <a:rPr kumimoji="0" lang="sl-SI" b="0" u="none" strike="noStrike"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članov</a:t>
          </a:r>
          <a:endParaRPr lang="sl-SI" b="0" dirty="0">
            <a:latin typeface="Arial" panose="020B0604020202020204" pitchFamily="34" charset="0"/>
            <a:ea typeface="Calibri" panose="020F0502020204030204" pitchFamily="34" charset="0"/>
            <a:cs typeface="Arial" panose="020B0604020202020204" pitchFamily="34" charset="0"/>
          </a:endParaRPr>
        </a:p>
      </dgm:t>
    </dgm:pt>
    <dgm:pt modelId="{693B1C64-6E3C-4A2F-B3F4-ADAA94B2FD40}" type="parTrans" cxnId="{D4E42C58-3D81-4C29-BCC3-FDF7BBB35A82}">
      <dgm:prSet/>
      <dgm:spPr/>
      <dgm:t>
        <a:bodyPr/>
        <a:lstStyle/>
        <a:p>
          <a:endParaRPr lang="sl-SI"/>
        </a:p>
      </dgm:t>
    </dgm:pt>
    <dgm:pt modelId="{A9A922D5-40EA-4B35-A3F6-A2155A336F7F}" type="sibTrans" cxnId="{D4E42C58-3D81-4C29-BCC3-FDF7BBB35A82}">
      <dgm:prSet/>
      <dgm:spPr/>
      <dgm:t>
        <a:bodyPr/>
        <a:lstStyle/>
        <a:p>
          <a:endParaRPr lang="sl-SI"/>
        </a:p>
      </dgm:t>
    </dgm:pt>
    <dgm:pt modelId="{9D628106-83BE-4DF8-AE74-3C36865F242E}">
      <dgm:prSet phldrT="[besedilo]"/>
      <dgm:spPr/>
      <dgm:t>
        <a:bodyPr/>
        <a:lstStyle/>
        <a:p>
          <a:r>
            <a:rPr lang="sl-SI" b="0" dirty="0">
              <a:latin typeface="Arial" panose="020B0604020202020204" pitchFamily="34" charset="0"/>
              <a:ea typeface="Calibri" panose="020F0502020204030204" pitchFamily="34" charset="0"/>
              <a:cs typeface="Arial" panose="020B0604020202020204" pitchFamily="34" charset="0"/>
            </a:rPr>
            <a:t>Internacionalizacija</a:t>
          </a:r>
        </a:p>
      </dgm:t>
    </dgm:pt>
    <dgm:pt modelId="{F11D7941-5220-410A-A295-5DB52FE648E2}" type="parTrans" cxnId="{517C41A8-0B38-4FF0-9C01-2C8F85463C5A}">
      <dgm:prSet/>
      <dgm:spPr/>
      <dgm:t>
        <a:bodyPr/>
        <a:lstStyle/>
        <a:p>
          <a:endParaRPr lang="sl-SI"/>
        </a:p>
      </dgm:t>
    </dgm:pt>
    <dgm:pt modelId="{1D531B45-BA7C-4520-8C90-CBC22AB6CEFB}" type="sibTrans" cxnId="{517C41A8-0B38-4FF0-9C01-2C8F85463C5A}">
      <dgm:prSet/>
      <dgm:spPr/>
      <dgm:t>
        <a:bodyPr/>
        <a:lstStyle/>
        <a:p>
          <a:endParaRPr lang="sl-SI"/>
        </a:p>
      </dgm:t>
    </dgm:pt>
    <dgm:pt modelId="{0E0891C6-28CF-4D28-BA34-6AA558984BC8}">
      <dgm:prSet phldrT="[besedilo]"/>
      <dgm:spPr/>
      <dgm:t>
        <a:bodyPr/>
        <a:lstStyle/>
        <a:p>
          <a:pPr>
            <a:buClrTx/>
            <a:buSzTx/>
            <a:buFontTx/>
            <a:buNone/>
          </a:pPr>
          <a:r>
            <a:rPr lang="sl-SI" b="0" dirty="0">
              <a:solidFill>
                <a:prstClr val="black"/>
              </a:solidFill>
              <a:latin typeface="Arial" panose="020B0604020202020204" pitchFamily="34" charset="0"/>
              <a:ea typeface="Calibri" panose="020F0502020204030204" pitchFamily="34" charset="0"/>
              <a:cs typeface="Arial" panose="020B0604020202020204" pitchFamily="34" charset="0"/>
            </a:rPr>
            <a:t>Razvojno sodelovanje z državo</a:t>
          </a:r>
          <a:endParaRPr lang="sl-SI" b="0" dirty="0">
            <a:latin typeface="Arial" panose="020B0604020202020204" pitchFamily="34" charset="0"/>
            <a:ea typeface="Calibri" panose="020F0502020204030204" pitchFamily="34" charset="0"/>
            <a:cs typeface="Arial" panose="020B0604020202020204" pitchFamily="34" charset="0"/>
          </a:endParaRPr>
        </a:p>
      </dgm:t>
    </dgm:pt>
    <dgm:pt modelId="{EC280D57-383D-4AB2-9902-4EA7261BEDAB}" type="parTrans" cxnId="{8815C116-E2F0-4349-869E-97DE7B98CAC5}">
      <dgm:prSet/>
      <dgm:spPr/>
      <dgm:t>
        <a:bodyPr/>
        <a:lstStyle/>
        <a:p>
          <a:endParaRPr lang="sl-SI"/>
        </a:p>
      </dgm:t>
    </dgm:pt>
    <dgm:pt modelId="{3092DE2E-5FA0-4FF2-B2DC-0571E5FDBEE9}" type="sibTrans" cxnId="{8815C116-E2F0-4349-869E-97DE7B98CAC5}">
      <dgm:prSet/>
      <dgm:spPr/>
      <dgm:t>
        <a:bodyPr/>
        <a:lstStyle/>
        <a:p>
          <a:endParaRPr lang="sl-SI"/>
        </a:p>
      </dgm:t>
    </dgm:pt>
    <dgm:pt modelId="{7A2CD804-4DC5-4AE4-9D06-239C43F8499F}" type="pres">
      <dgm:prSet presAssocID="{C98CD643-E1AE-4B5E-B0D9-8F065D452ACD}" presName="Name0" presStyleCnt="0">
        <dgm:presLayoutVars>
          <dgm:dir/>
          <dgm:resizeHandles val="exact"/>
        </dgm:presLayoutVars>
      </dgm:prSet>
      <dgm:spPr/>
    </dgm:pt>
    <dgm:pt modelId="{713C02C7-6827-48A2-A7E1-D76A483D353C}" type="pres">
      <dgm:prSet presAssocID="{4FC89D57-648C-47E3-BBA0-0FCD2D609CA6}" presName="compNode" presStyleCnt="0"/>
      <dgm:spPr/>
    </dgm:pt>
    <dgm:pt modelId="{3422AF6D-8C31-4B8E-9736-C582EA626C58}" type="pres">
      <dgm:prSet presAssocID="{4FC89D57-648C-47E3-BBA0-0FCD2D609CA6}" presName="pictRect" presStyleLbl="node1" presStyleIdx="0" presStyleCnt="6"/>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4000" b="-14000"/>
          </a:stretch>
        </a:blipFill>
      </dgm:spPr>
    </dgm:pt>
    <dgm:pt modelId="{FEB693E1-AD7D-4580-9ED6-3ECA76ECEFC9}" type="pres">
      <dgm:prSet presAssocID="{4FC89D57-648C-47E3-BBA0-0FCD2D609CA6}" presName="textRect" presStyleLbl="revTx" presStyleIdx="0" presStyleCnt="6">
        <dgm:presLayoutVars>
          <dgm:bulletEnabled val="1"/>
        </dgm:presLayoutVars>
      </dgm:prSet>
      <dgm:spPr/>
    </dgm:pt>
    <dgm:pt modelId="{C4FD1A2A-C7EA-466C-BA92-8A5E954848CD}" type="pres">
      <dgm:prSet presAssocID="{AF504879-A578-4D69-B325-966DBCADB973}" presName="sibTrans" presStyleLbl="sibTrans2D1" presStyleIdx="0" presStyleCnt="0"/>
      <dgm:spPr/>
    </dgm:pt>
    <dgm:pt modelId="{E7A6D573-1867-453D-8667-0FDC89C43F21}" type="pres">
      <dgm:prSet presAssocID="{7350B355-2E65-48FA-8B28-ECD2BE7AE465}" presName="compNode" presStyleCnt="0"/>
      <dgm:spPr/>
    </dgm:pt>
    <dgm:pt modelId="{C26B0DD8-8571-483D-ABC0-E41AC3082CCA}" type="pres">
      <dgm:prSet presAssocID="{7350B355-2E65-48FA-8B28-ECD2BE7AE465}" presName="pictRect" presStyleLbl="node1" presStyleIdx="1" presStyleCnt="6"/>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2000" b="-2000"/>
          </a:stretch>
        </a:blipFill>
      </dgm:spPr>
    </dgm:pt>
    <dgm:pt modelId="{C23BEB81-CCBA-40D0-A41B-91CA73AE05D9}" type="pres">
      <dgm:prSet presAssocID="{7350B355-2E65-48FA-8B28-ECD2BE7AE465}" presName="textRect" presStyleLbl="revTx" presStyleIdx="1" presStyleCnt="6">
        <dgm:presLayoutVars>
          <dgm:bulletEnabled val="1"/>
        </dgm:presLayoutVars>
      </dgm:prSet>
      <dgm:spPr/>
    </dgm:pt>
    <dgm:pt modelId="{7DF570EA-347A-4BC3-8CC0-9C18A3585FAA}" type="pres">
      <dgm:prSet presAssocID="{64E640A1-591B-4A43-81B7-EC324E301594}" presName="sibTrans" presStyleLbl="sibTrans2D1" presStyleIdx="0" presStyleCnt="0"/>
      <dgm:spPr/>
    </dgm:pt>
    <dgm:pt modelId="{3390F28B-4BAA-41FD-B913-CE2C5FAD74A8}" type="pres">
      <dgm:prSet presAssocID="{42618D0C-21E8-42C8-B28C-3DF2E5B878C2}" presName="compNode" presStyleCnt="0"/>
      <dgm:spPr/>
    </dgm:pt>
    <dgm:pt modelId="{491273D3-9C4C-4431-9957-FFE072E9C49C}" type="pres">
      <dgm:prSet presAssocID="{42618D0C-21E8-42C8-B28C-3DF2E5B878C2}" presName="pictRect" presStyleLbl="node1" presStyleIdx="2" presStyleCnt="6"/>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7000" b="-7000"/>
          </a:stretch>
        </a:blipFill>
      </dgm:spPr>
    </dgm:pt>
    <dgm:pt modelId="{9CA27032-8114-4D32-8912-9140163CBBDA}" type="pres">
      <dgm:prSet presAssocID="{42618D0C-21E8-42C8-B28C-3DF2E5B878C2}" presName="textRect" presStyleLbl="revTx" presStyleIdx="2" presStyleCnt="6">
        <dgm:presLayoutVars>
          <dgm:bulletEnabled val="1"/>
        </dgm:presLayoutVars>
      </dgm:prSet>
      <dgm:spPr/>
    </dgm:pt>
    <dgm:pt modelId="{CDDC3A57-2CE0-48EC-8395-71AAAE911A06}" type="pres">
      <dgm:prSet presAssocID="{030E51AE-967B-4D34-A2FD-B21DA075FDF1}" presName="sibTrans" presStyleLbl="sibTrans2D1" presStyleIdx="0" presStyleCnt="0"/>
      <dgm:spPr/>
    </dgm:pt>
    <dgm:pt modelId="{AB448186-D7BB-410F-A7A6-B09F0C2D546B}" type="pres">
      <dgm:prSet presAssocID="{9D628106-83BE-4DF8-AE74-3C36865F242E}" presName="compNode" presStyleCnt="0"/>
      <dgm:spPr/>
    </dgm:pt>
    <dgm:pt modelId="{BFF17CE1-3E06-4F4B-B97D-07898326073E}" type="pres">
      <dgm:prSet presAssocID="{9D628106-83BE-4DF8-AE74-3C36865F242E}" presName="pictRect" presStyleLbl="node1" presStyleIdx="3" presStyleCnt="6"/>
      <dgm:spPr>
        <a:blipFill rotWithShape="1">
          <a:blip xmlns:r="http://schemas.openxmlformats.org/officeDocument/2006/relationships" r:embed="rId4"/>
          <a:srcRect/>
          <a:stretch>
            <a:fillRect t="-22000" b="-22000"/>
          </a:stretch>
        </a:blipFill>
      </dgm:spPr>
    </dgm:pt>
    <dgm:pt modelId="{4DB687E7-9897-4D90-AB84-9302C6C2EFB5}" type="pres">
      <dgm:prSet presAssocID="{9D628106-83BE-4DF8-AE74-3C36865F242E}" presName="textRect" presStyleLbl="revTx" presStyleIdx="3" presStyleCnt="6">
        <dgm:presLayoutVars>
          <dgm:bulletEnabled val="1"/>
        </dgm:presLayoutVars>
      </dgm:prSet>
      <dgm:spPr/>
    </dgm:pt>
    <dgm:pt modelId="{1BF27F0A-406C-4141-ACAD-E6EB0C0AFA40}" type="pres">
      <dgm:prSet presAssocID="{1D531B45-BA7C-4520-8C90-CBC22AB6CEFB}" presName="sibTrans" presStyleLbl="sibTrans2D1" presStyleIdx="0" presStyleCnt="0"/>
      <dgm:spPr/>
    </dgm:pt>
    <dgm:pt modelId="{0CB4291E-BEE5-46ED-9254-73876102626B}" type="pres">
      <dgm:prSet presAssocID="{0E0891C6-28CF-4D28-BA34-6AA558984BC8}" presName="compNode" presStyleCnt="0"/>
      <dgm:spPr/>
    </dgm:pt>
    <dgm:pt modelId="{419227F7-C9D5-4A26-8919-75FCD5C2BD81}" type="pres">
      <dgm:prSet presAssocID="{0E0891C6-28CF-4D28-BA34-6AA558984BC8}" presName="pictRect" presStyleLbl="node1" presStyleIdx="4" presStyleCnt="6"/>
      <dgm:spPr>
        <a:blipFill rotWithShape="1">
          <a:blip xmlns:r="http://schemas.openxmlformats.org/officeDocument/2006/relationships" r:embed="rId5"/>
          <a:srcRect/>
          <a:stretch>
            <a:fillRect t="-5000" b="-5000"/>
          </a:stretch>
        </a:blipFill>
      </dgm:spPr>
    </dgm:pt>
    <dgm:pt modelId="{59A8697F-E9EC-408D-A4AA-ADADB132771B}" type="pres">
      <dgm:prSet presAssocID="{0E0891C6-28CF-4D28-BA34-6AA558984BC8}" presName="textRect" presStyleLbl="revTx" presStyleIdx="4" presStyleCnt="6">
        <dgm:presLayoutVars>
          <dgm:bulletEnabled val="1"/>
        </dgm:presLayoutVars>
      </dgm:prSet>
      <dgm:spPr/>
    </dgm:pt>
    <dgm:pt modelId="{5BB43DE4-3B7E-4403-8693-C41ED9C2B788}" type="pres">
      <dgm:prSet presAssocID="{3092DE2E-5FA0-4FF2-B2DC-0571E5FDBEE9}" presName="sibTrans" presStyleLbl="sibTrans2D1" presStyleIdx="0" presStyleCnt="0"/>
      <dgm:spPr/>
    </dgm:pt>
    <dgm:pt modelId="{0072FA86-CDD2-4761-9E2F-7306B34B5ED7}" type="pres">
      <dgm:prSet presAssocID="{CDAE3207-09B7-4EAD-B8B7-5884FF90F951}" presName="compNode" presStyleCnt="0"/>
      <dgm:spPr/>
    </dgm:pt>
    <dgm:pt modelId="{034BD4A5-424F-4C2E-B51B-60C06E9F6991}" type="pres">
      <dgm:prSet presAssocID="{CDAE3207-09B7-4EAD-B8B7-5884FF90F951}" presName="pictRect" presStyleLbl="node1" presStyleIdx="5" presStyleCnt="6"/>
      <dgm:spPr>
        <a:blipFill rotWithShape="1">
          <a:blip xmlns:r="http://schemas.openxmlformats.org/officeDocument/2006/relationships" r:embed="rId6" cstate="print">
            <a:extLst>
              <a:ext uri="{28A0092B-C50C-407E-A947-70E740481C1C}">
                <a14:useLocalDpi xmlns:a14="http://schemas.microsoft.com/office/drawing/2010/main" val="0"/>
              </a:ext>
            </a:extLst>
          </a:blip>
          <a:srcRect/>
          <a:stretch>
            <a:fillRect t="-12000" b="-12000"/>
          </a:stretch>
        </a:blipFill>
      </dgm:spPr>
    </dgm:pt>
    <dgm:pt modelId="{9101BEF6-FBF3-46A3-8EA8-76B1D44F8823}" type="pres">
      <dgm:prSet presAssocID="{CDAE3207-09B7-4EAD-B8B7-5884FF90F951}" presName="textRect" presStyleLbl="revTx" presStyleIdx="5" presStyleCnt="6">
        <dgm:presLayoutVars>
          <dgm:bulletEnabled val="1"/>
        </dgm:presLayoutVars>
      </dgm:prSet>
      <dgm:spPr/>
    </dgm:pt>
  </dgm:ptLst>
  <dgm:cxnLst>
    <dgm:cxn modelId="{8815C116-E2F0-4349-869E-97DE7B98CAC5}" srcId="{C98CD643-E1AE-4B5E-B0D9-8F065D452ACD}" destId="{0E0891C6-28CF-4D28-BA34-6AA558984BC8}" srcOrd="4" destOrd="0" parTransId="{EC280D57-383D-4AB2-9902-4EA7261BEDAB}" sibTransId="{3092DE2E-5FA0-4FF2-B2DC-0571E5FDBEE9}"/>
    <dgm:cxn modelId="{76068B22-7C58-43C5-B24E-FBF9E3B41387}" type="presOf" srcId="{C98CD643-E1AE-4B5E-B0D9-8F065D452ACD}" destId="{7A2CD804-4DC5-4AE4-9D06-239C43F8499F}" srcOrd="0" destOrd="0" presId="urn:microsoft.com/office/officeart/2005/8/layout/pList1"/>
    <dgm:cxn modelId="{CAE59227-D9A9-4CE8-94F8-AD3E0B7CD815}" type="presOf" srcId="{0E0891C6-28CF-4D28-BA34-6AA558984BC8}" destId="{59A8697F-E9EC-408D-A4AA-ADADB132771B}" srcOrd="0" destOrd="0" presId="urn:microsoft.com/office/officeart/2005/8/layout/pList1"/>
    <dgm:cxn modelId="{7889572E-638C-4034-AA32-4825262D61A6}" type="presOf" srcId="{030E51AE-967B-4D34-A2FD-B21DA075FDF1}" destId="{CDDC3A57-2CE0-48EC-8395-71AAAE911A06}" srcOrd="0" destOrd="0" presId="urn:microsoft.com/office/officeart/2005/8/layout/pList1"/>
    <dgm:cxn modelId="{8FDD5770-0A0F-45DD-B537-AB58FF2D477D}" type="presOf" srcId="{9D628106-83BE-4DF8-AE74-3C36865F242E}" destId="{4DB687E7-9897-4D90-AB84-9302C6C2EFB5}" srcOrd="0" destOrd="0" presId="urn:microsoft.com/office/officeart/2005/8/layout/pList1"/>
    <dgm:cxn modelId="{D4E42C58-3D81-4C29-BCC3-FDF7BBB35A82}" srcId="{C98CD643-E1AE-4B5E-B0D9-8F065D452ACD}" destId="{CDAE3207-09B7-4EAD-B8B7-5884FF90F951}" srcOrd="5" destOrd="0" parTransId="{693B1C64-6E3C-4A2F-B3F4-ADAA94B2FD40}" sibTransId="{A9A922D5-40EA-4B35-A3F6-A2155A336F7F}"/>
    <dgm:cxn modelId="{6CE7EC59-4717-4717-858A-15C45648D4D0}" type="presOf" srcId="{3092DE2E-5FA0-4FF2-B2DC-0571E5FDBEE9}" destId="{5BB43DE4-3B7E-4403-8693-C41ED9C2B788}" srcOrd="0" destOrd="0" presId="urn:microsoft.com/office/officeart/2005/8/layout/pList1"/>
    <dgm:cxn modelId="{6B625C82-A82E-4139-965F-0F204FE53A70}" type="presOf" srcId="{1D531B45-BA7C-4520-8C90-CBC22AB6CEFB}" destId="{1BF27F0A-406C-4141-ACAD-E6EB0C0AFA40}" srcOrd="0" destOrd="0" presId="urn:microsoft.com/office/officeart/2005/8/layout/pList1"/>
    <dgm:cxn modelId="{A5538C8D-E01C-4C4F-AAEB-336C3D6A6C9B}" srcId="{C98CD643-E1AE-4B5E-B0D9-8F065D452ACD}" destId="{42618D0C-21E8-42C8-B28C-3DF2E5B878C2}" srcOrd="2" destOrd="0" parTransId="{8BC4D60F-424C-43BA-9C9E-6124E523805C}" sibTransId="{030E51AE-967B-4D34-A2FD-B21DA075FDF1}"/>
    <dgm:cxn modelId="{E8FA868F-5943-469C-B25D-68E0EB2A7CA1}" srcId="{C98CD643-E1AE-4B5E-B0D9-8F065D452ACD}" destId="{4FC89D57-648C-47E3-BBA0-0FCD2D609CA6}" srcOrd="0" destOrd="0" parTransId="{BE02DF96-B834-4828-8056-19D965083DB6}" sibTransId="{AF504879-A578-4D69-B325-966DBCADB973}"/>
    <dgm:cxn modelId="{E2F13C9D-C184-4568-A45B-23B6BA2490B1}" type="presOf" srcId="{4FC89D57-648C-47E3-BBA0-0FCD2D609CA6}" destId="{FEB693E1-AD7D-4580-9ED6-3ECA76ECEFC9}" srcOrd="0" destOrd="0" presId="urn:microsoft.com/office/officeart/2005/8/layout/pList1"/>
    <dgm:cxn modelId="{517C41A8-0B38-4FF0-9C01-2C8F85463C5A}" srcId="{C98CD643-E1AE-4B5E-B0D9-8F065D452ACD}" destId="{9D628106-83BE-4DF8-AE74-3C36865F242E}" srcOrd="3" destOrd="0" parTransId="{F11D7941-5220-410A-A295-5DB52FE648E2}" sibTransId="{1D531B45-BA7C-4520-8C90-CBC22AB6CEFB}"/>
    <dgm:cxn modelId="{7205A7B7-C466-49E1-A62C-4B577DBCA844}" type="presOf" srcId="{64E640A1-591B-4A43-81B7-EC324E301594}" destId="{7DF570EA-347A-4BC3-8CC0-9C18A3585FAA}" srcOrd="0" destOrd="0" presId="urn:microsoft.com/office/officeart/2005/8/layout/pList1"/>
    <dgm:cxn modelId="{5CFA5EBB-4DC4-448B-B28C-7880F66B04FE}" type="presOf" srcId="{42618D0C-21E8-42C8-B28C-3DF2E5B878C2}" destId="{9CA27032-8114-4D32-8912-9140163CBBDA}" srcOrd="0" destOrd="0" presId="urn:microsoft.com/office/officeart/2005/8/layout/pList1"/>
    <dgm:cxn modelId="{AB7BEED1-08DF-4188-ABE1-C633C269CA1A}" srcId="{C98CD643-E1AE-4B5E-B0D9-8F065D452ACD}" destId="{7350B355-2E65-48FA-8B28-ECD2BE7AE465}" srcOrd="1" destOrd="0" parTransId="{EE4FC3AF-04B9-4F88-A00D-8514980AEF03}" sibTransId="{64E640A1-591B-4A43-81B7-EC324E301594}"/>
    <dgm:cxn modelId="{3920A8E0-F146-488E-8488-0F2EEEB11B09}" type="presOf" srcId="{AF504879-A578-4D69-B325-966DBCADB973}" destId="{C4FD1A2A-C7EA-466C-BA92-8A5E954848CD}" srcOrd="0" destOrd="0" presId="urn:microsoft.com/office/officeart/2005/8/layout/pList1"/>
    <dgm:cxn modelId="{3A94DFF3-0391-47BB-85F0-DAD031AA652B}" type="presOf" srcId="{CDAE3207-09B7-4EAD-B8B7-5884FF90F951}" destId="{9101BEF6-FBF3-46A3-8EA8-76B1D44F8823}" srcOrd="0" destOrd="0" presId="urn:microsoft.com/office/officeart/2005/8/layout/pList1"/>
    <dgm:cxn modelId="{F1A50AF9-009D-43D4-B3ED-68689BC1EA5D}" type="presOf" srcId="{7350B355-2E65-48FA-8B28-ECD2BE7AE465}" destId="{C23BEB81-CCBA-40D0-A41B-91CA73AE05D9}" srcOrd="0" destOrd="0" presId="urn:microsoft.com/office/officeart/2005/8/layout/pList1"/>
    <dgm:cxn modelId="{4D6CB695-29AC-48B3-8FC7-E9625AF03DFD}" type="presParOf" srcId="{7A2CD804-4DC5-4AE4-9D06-239C43F8499F}" destId="{713C02C7-6827-48A2-A7E1-D76A483D353C}" srcOrd="0" destOrd="0" presId="urn:microsoft.com/office/officeart/2005/8/layout/pList1"/>
    <dgm:cxn modelId="{E4A23F31-5055-4379-94E0-CD1486359E99}" type="presParOf" srcId="{713C02C7-6827-48A2-A7E1-D76A483D353C}" destId="{3422AF6D-8C31-4B8E-9736-C582EA626C58}" srcOrd="0" destOrd="0" presId="urn:microsoft.com/office/officeart/2005/8/layout/pList1"/>
    <dgm:cxn modelId="{09B24DD6-C198-411E-B049-82BC2E12D7C8}" type="presParOf" srcId="{713C02C7-6827-48A2-A7E1-D76A483D353C}" destId="{FEB693E1-AD7D-4580-9ED6-3ECA76ECEFC9}" srcOrd="1" destOrd="0" presId="urn:microsoft.com/office/officeart/2005/8/layout/pList1"/>
    <dgm:cxn modelId="{FB8B520C-A724-41D7-AA18-B29B41587A59}" type="presParOf" srcId="{7A2CD804-4DC5-4AE4-9D06-239C43F8499F}" destId="{C4FD1A2A-C7EA-466C-BA92-8A5E954848CD}" srcOrd="1" destOrd="0" presId="urn:microsoft.com/office/officeart/2005/8/layout/pList1"/>
    <dgm:cxn modelId="{1EE16EA5-31B3-41F9-BBD8-303B76DDC759}" type="presParOf" srcId="{7A2CD804-4DC5-4AE4-9D06-239C43F8499F}" destId="{E7A6D573-1867-453D-8667-0FDC89C43F21}" srcOrd="2" destOrd="0" presId="urn:microsoft.com/office/officeart/2005/8/layout/pList1"/>
    <dgm:cxn modelId="{CC2AF17C-C783-420D-8304-91ECC98996D1}" type="presParOf" srcId="{E7A6D573-1867-453D-8667-0FDC89C43F21}" destId="{C26B0DD8-8571-483D-ABC0-E41AC3082CCA}" srcOrd="0" destOrd="0" presId="urn:microsoft.com/office/officeart/2005/8/layout/pList1"/>
    <dgm:cxn modelId="{35901EE4-D33C-4D3C-B32B-0D47249FB7D8}" type="presParOf" srcId="{E7A6D573-1867-453D-8667-0FDC89C43F21}" destId="{C23BEB81-CCBA-40D0-A41B-91CA73AE05D9}" srcOrd="1" destOrd="0" presId="urn:microsoft.com/office/officeart/2005/8/layout/pList1"/>
    <dgm:cxn modelId="{632F6865-EB1C-486F-91F8-05CC2CDAA16D}" type="presParOf" srcId="{7A2CD804-4DC5-4AE4-9D06-239C43F8499F}" destId="{7DF570EA-347A-4BC3-8CC0-9C18A3585FAA}" srcOrd="3" destOrd="0" presId="urn:microsoft.com/office/officeart/2005/8/layout/pList1"/>
    <dgm:cxn modelId="{84C1A6ED-DFFD-4A8A-A036-579CE6C386BD}" type="presParOf" srcId="{7A2CD804-4DC5-4AE4-9D06-239C43F8499F}" destId="{3390F28B-4BAA-41FD-B913-CE2C5FAD74A8}" srcOrd="4" destOrd="0" presId="urn:microsoft.com/office/officeart/2005/8/layout/pList1"/>
    <dgm:cxn modelId="{76A11D88-5B48-4DF0-B058-A97AB26E792D}" type="presParOf" srcId="{3390F28B-4BAA-41FD-B913-CE2C5FAD74A8}" destId="{491273D3-9C4C-4431-9957-FFE072E9C49C}" srcOrd="0" destOrd="0" presId="urn:microsoft.com/office/officeart/2005/8/layout/pList1"/>
    <dgm:cxn modelId="{6BCADCC5-BC89-4B37-AF87-60F537704B32}" type="presParOf" srcId="{3390F28B-4BAA-41FD-B913-CE2C5FAD74A8}" destId="{9CA27032-8114-4D32-8912-9140163CBBDA}" srcOrd="1" destOrd="0" presId="urn:microsoft.com/office/officeart/2005/8/layout/pList1"/>
    <dgm:cxn modelId="{485BBAAF-6FB2-41D6-A9F2-2CBA15CF9D80}" type="presParOf" srcId="{7A2CD804-4DC5-4AE4-9D06-239C43F8499F}" destId="{CDDC3A57-2CE0-48EC-8395-71AAAE911A06}" srcOrd="5" destOrd="0" presId="urn:microsoft.com/office/officeart/2005/8/layout/pList1"/>
    <dgm:cxn modelId="{0FE95DCA-3EA4-423B-90CD-7CC1471C61E3}" type="presParOf" srcId="{7A2CD804-4DC5-4AE4-9D06-239C43F8499F}" destId="{AB448186-D7BB-410F-A7A6-B09F0C2D546B}" srcOrd="6" destOrd="0" presId="urn:microsoft.com/office/officeart/2005/8/layout/pList1"/>
    <dgm:cxn modelId="{76FA1FCF-BAD9-48F9-9DF6-82F3CF801DF2}" type="presParOf" srcId="{AB448186-D7BB-410F-A7A6-B09F0C2D546B}" destId="{BFF17CE1-3E06-4F4B-B97D-07898326073E}" srcOrd="0" destOrd="0" presId="urn:microsoft.com/office/officeart/2005/8/layout/pList1"/>
    <dgm:cxn modelId="{CC29F38D-C9A3-4ECC-B20B-3852E02388F6}" type="presParOf" srcId="{AB448186-D7BB-410F-A7A6-B09F0C2D546B}" destId="{4DB687E7-9897-4D90-AB84-9302C6C2EFB5}" srcOrd="1" destOrd="0" presId="urn:microsoft.com/office/officeart/2005/8/layout/pList1"/>
    <dgm:cxn modelId="{99217B9D-C06F-4328-9984-6CFAECB28A4D}" type="presParOf" srcId="{7A2CD804-4DC5-4AE4-9D06-239C43F8499F}" destId="{1BF27F0A-406C-4141-ACAD-E6EB0C0AFA40}" srcOrd="7" destOrd="0" presId="urn:microsoft.com/office/officeart/2005/8/layout/pList1"/>
    <dgm:cxn modelId="{6B0CD8A9-C059-479A-8897-118C4A2275D2}" type="presParOf" srcId="{7A2CD804-4DC5-4AE4-9D06-239C43F8499F}" destId="{0CB4291E-BEE5-46ED-9254-73876102626B}" srcOrd="8" destOrd="0" presId="urn:microsoft.com/office/officeart/2005/8/layout/pList1"/>
    <dgm:cxn modelId="{71092748-F941-4949-9616-D47A7559FE40}" type="presParOf" srcId="{0CB4291E-BEE5-46ED-9254-73876102626B}" destId="{419227F7-C9D5-4A26-8919-75FCD5C2BD81}" srcOrd="0" destOrd="0" presId="urn:microsoft.com/office/officeart/2005/8/layout/pList1"/>
    <dgm:cxn modelId="{569593D0-6736-4F8B-A871-4DF5272A93F0}" type="presParOf" srcId="{0CB4291E-BEE5-46ED-9254-73876102626B}" destId="{59A8697F-E9EC-408D-A4AA-ADADB132771B}" srcOrd="1" destOrd="0" presId="urn:microsoft.com/office/officeart/2005/8/layout/pList1"/>
    <dgm:cxn modelId="{CCA81C02-F8E9-4FD8-AFAF-053BDEB63244}" type="presParOf" srcId="{7A2CD804-4DC5-4AE4-9D06-239C43F8499F}" destId="{5BB43DE4-3B7E-4403-8693-C41ED9C2B788}" srcOrd="9" destOrd="0" presId="urn:microsoft.com/office/officeart/2005/8/layout/pList1"/>
    <dgm:cxn modelId="{9A498070-8976-4B7C-B1A4-2C0722F1EE90}" type="presParOf" srcId="{7A2CD804-4DC5-4AE4-9D06-239C43F8499F}" destId="{0072FA86-CDD2-4761-9E2F-7306B34B5ED7}" srcOrd="10" destOrd="0" presId="urn:microsoft.com/office/officeart/2005/8/layout/pList1"/>
    <dgm:cxn modelId="{2608157A-144F-4218-ABCC-BC169C24D627}" type="presParOf" srcId="{0072FA86-CDD2-4761-9E2F-7306B34B5ED7}" destId="{034BD4A5-424F-4C2E-B51B-60C06E9F6991}" srcOrd="0" destOrd="0" presId="urn:microsoft.com/office/officeart/2005/8/layout/pList1"/>
    <dgm:cxn modelId="{DF16AFD5-FC11-42AF-A34C-B8C8637B890A}" type="presParOf" srcId="{0072FA86-CDD2-4761-9E2F-7306B34B5ED7}" destId="{9101BEF6-FBF3-46A3-8EA8-76B1D44F8823}"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5F8D4CC-9CDB-4A8E-A052-A0031DA68C08}" type="doc">
      <dgm:prSet loTypeId="urn:microsoft.com/office/officeart/2005/8/layout/pList1" loCatId="list" qsTypeId="urn:microsoft.com/office/officeart/2005/8/quickstyle/simple1" qsCatId="simple" csTypeId="urn:microsoft.com/office/officeart/2005/8/colors/accent6_2" csCatId="accent6" phldr="1"/>
      <dgm:spPr/>
      <dgm:t>
        <a:bodyPr/>
        <a:lstStyle/>
        <a:p>
          <a:endParaRPr lang="sl-SI"/>
        </a:p>
      </dgm:t>
    </dgm:pt>
    <dgm:pt modelId="{728A0E83-10DC-4796-82B0-F91AECD51BDE}">
      <dgm:prSet phldrT="[besedilo]"/>
      <dgm:spPr/>
      <dgm:t>
        <a:bodyPr/>
        <a:lstStyle/>
        <a:p>
          <a:r>
            <a:rPr lang="sl-SI" dirty="0">
              <a:latin typeface="Arial" panose="020B0604020202020204" pitchFamily="34" charset="0"/>
              <a:cs typeface="Arial" panose="020B0604020202020204" pitchFamily="34" charset="0"/>
            </a:rPr>
            <a:t>Katalog kompetenc za prehod v krožno gospodarstvo</a:t>
          </a:r>
          <a:endParaRPr lang="sl-SI" dirty="0"/>
        </a:p>
      </dgm:t>
    </dgm:pt>
    <dgm:pt modelId="{DAF57282-B299-4A2C-96EA-EF4DCE7E36C7}" type="parTrans" cxnId="{05E2C938-A5CE-47A3-BF2C-807B49FE22FB}">
      <dgm:prSet/>
      <dgm:spPr/>
      <dgm:t>
        <a:bodyPr/>
        <a:lstStyle/>
        <a:p>
          <a:endParaRPr lang="sl-SI"/>
        </a:p>
      </dgm:t>
    </dgm:pt>
    <dgm:pt modelId="{F2BF6E27-3211-470E-8D4A-1D9313E51BA1}" type="sibTrans" cxnId="{05E2C938-A5CE-47A3-BF2C-807B49FE22FB}">
      <dgm:prSet/>
      <dgm:spPr/>
      <dgm:t>
        <a:bodyPr/>
        <a:lstStyle/>
        <a:p>
          <a:endParaRPr lang="sl-SI"/>
        </a:p>
      </dgm:t>
    </dgm:pt>
    <dgm:pt modelId="{9895BF04-F7C7-41CD-A14A-855DE3FBBB02}">
      <dgm:prSet phldrT="[besedilo]"/>
      <dgm:spPr/>
      <dgm:t>
        <a:bodyPr/>
        <a:lstStyle/>
        <a:p>
          <a:r>
            <a:rPr lang="sl-SI" dirty="0">
              <a:latin typeface="Arial" panose="020B0604020202020204" pitchFamily="34" charset="0"/>
              <a:cs typeface="Arial" panose="020B0604020202020204" pitchFamily="34" charset="0"/>
            </a:rPr>
            <a:t>Brošura dosežkov partnerstva in članov</a:t>
          </a:r>
          <a:endParaRPr lang="sl-SI" dirty="0"/>
        </a:p>
      </dgm:t>
    </dgm:pt>
    <dgm:pt modelId="{391EDDB0-AA37-49EF-9E15-2C04F208EF80}" type="parTrans" cxnId="{5379CB55-406E-4432-BD85-A1976FA13D6D}">
      <dgm:prSet/>
      <dgm:spPr/>
      <dgm:t>
        <a:bodyPr/>
        <a:lstStyle/>
        <a:p>
          <a:endParaRPr lang="sl-SI"/>
        </a:p>
      </dgm:t>
    </dgm:pt>
    <dgm:pt modelId="{52927C1F-FCD5-4A6C-89D4-B51E8DF4546F}" type="sibTrans" cxnId="{5379CB55-406E-4432-BD85-A1976FA13D6D}">
      <dgm:prSet/>
      <dgm:spPr/>
      <dgm:t>
        <a:bodyPr/>
        <a:lstStyle/>
        <a:p>
          <a:endParaRPr lang="sl-SI"/>
        </a:p>
      </dgm:t>
    </dgm:pt>
    <dgm:pt modelId="{5A083D2F-BA3B-49E4-9772-4A4A9496D084}">
      <dgm:prSet phldrT="[besedilo]"/>
      <dgm:spPr/>
      <dgm:t>
        <a:bodyPr/>
        <a:lstStyle/>
        <a:p>
          <a:r>
            <a:rPr lang="sl-SI" dirty="0">
              <a:latin typeface="Arial" panose="020B0604020202020204" pitchFamily="34" charset="0"/>
              <a:cs typeface="Arial" panose="020B0604020202020204" pitchFamily="34" charset="0"/>
            </a:rPr>
            <a:t>Razpis za invencije na področju krožnega gospodarstva</a:t>
          </a:r>
          <a:endParaRPr lang="sl-SI" dirty="0"/>
        </a:p>
      </dgm:t>
    </dgm:pt>
    <dgm:pt modelId="{20F4B9DF-BD8A-4963-A61F-4A4CA7FC8157}" type="parTrans" cxnId="{AC074DCF-5BAD-4737-A6C2-4623DF1C3933}">
      <dgm:prSet/>
      <dgm:spPr/>
      <dgm:t>
        <a:bodyPr/>
        <a:lstStyle/>
        <a:p>
          <a:endParaRPr lang="sl-SI"/>
        </a:p>
      </dgm:t>
    </dgm:pt>
    <dgm:pt modelId="{46357C58-948B-4E24-AC94-7238E2E465F8}" type="sibTrans" cxnId="{AC074DCF-5BAD-4737-A6C2-4623DF1C3933}">
      <dgm:prSet/>
      <dgm:spPr/>
      <dgm:t>
        <a:bodyPr/>
        <a:lstStyle/>
        <a:p>
          <a:endParaRPr lang="sl-SI"/>
        </a:p>
      </dgm:t>
    </dgm:pt>
    <dgm:pt modelId="{1CD850DD-26E9-423C-B496-133D1F317352}">
      <dgm:prSet phldrT="[besedilo]"/>
      <dgm:spPr/>
      <dgm:t>
        <a:bodyPr/>
        <a:lstStyle/>
        <a:p>
          <a:r>
            <a:rPr lang="sl-SI" dirty="0">
              <a:latin typeface="Arial" panose="020B0604020202020204" pitchFamily="34" charset="0"/>
              <a:cs typeface="Arial" panose="020B0604020202020204" pitchFamily="34" charset="0"/>
            </a:rPr>
            <a:t>Izvajanje LCA analiz</a:t>
          </a:r>
          <a:endParaRPr lang="sl-SI" dirty="0"/>
        </a:p>
      </dgm:t>
    </dgm:pt>
    <dgm:pt modelId="{D12C7652-5DCE-416E-9076-35D2A80A912D}" type="parTrans" cxnId="{879D4DFB-517B-4E99-A237-F9B252E6F30B}">
      <dgm:prSet/>
      <dgm:spPr/>
      <dgm:t>
        <a:bodyPr/>
        <a:lstStyle/>
        <a:p>
          <a:endParaRPr lang="sl-SI"/>
        </a:p>
      </dgm:t>
    </dgm:pt>
    <dgm:pt modelId="{090460B0-AE0E-4AF0-8E0A-E63EFABC4D46}" type="sibTrans" cxnId="{879D4DFB-517B-4E99-A237-F9B252E6F30B}">
      <dgm:prSet/>
      <dgm:spPr/>
      <dgm:t>
        <a:bodyPr/>
        <a:lstStyle/>
        <a:p>
          <a:endParaRPr lang="sl-SI"/>
        </a:p>
      </dgm:t>
    </dgm:pt>
    <dgm:pt modelId="{FE5C28DB-74F5-440A-9F25-43A9C4911E06}">
      <dgm:prSet phldrT="[besedilo]"/>
      <dgm:spPr/>
      <dgm:t>
        <a:bodyPr/>
        <a:lstStyle/>
        <a:p>
          <a:r>
            <a:rPr lang="sl-SI" dirty="0"/>
            <a:t>Mednarodna konferenca TBMCE</a:t>
          </a:r>
        </a:p>
      </dgm:t>
    </dgm:pt>
    <dgm:pt modelId="{B78396AE-C540-4D49-8515-38FA621C3E94}" type="parTrans" cxnId="{60CEFD2D-61F1-45EB-88A8-2BAB20A66C89}">
      <dgm:prSet/>
      <dgm:spPr/>
      <dgm:t>
        <a:bodyPr/>
        <a:lstStyle/>
        <a:p>
          <a:endParaRPr lang="sl-SI"/>
        </a:p>
      </dgm:t>
    </dgm:pt>
    <dgm:pt modelId="{08F2CA43-3B87-46CC-86D6-50A34DCE1A7B}" type="sibTrans" cxnId="{60CEFD2D-61F1-45EB-88A8-2BAB20A66C89}">
      <dgm:prSet/>
      <dgm:spPr/>
      <dgm:t>
        <a:bodyPr/>
        <a:lstStyle/>
        <a:p>
          <a:endParaRPr lang="sl-SI"/>
        </a:p>
      </dgm:t>
    </dgm:pt>
    <dgm:pt modelId="{6B9A7516-7C6C-47F6-B2B1-C39207DFB79B}">
      <dgm:prSet phldrT="[besedilo]"/>
      <dgm:spPr/>
      <dgm:t>
        <a:bodyPr/>
        <a:lstStyle/>
        <a:p>
          <a:r>
            <a:rPr lang="sl-SI" dirty="0">
              <a:latin typeface="Arial" panose="020B0604020202020204" pitchFamily="34" charset="0"/>
              <a:cs typeface="Arial" panose="020B0604020202020204" pitchFamily="34" charset="0"/>
            </a:rPr>
            <a:t>Znanstvena diplomacija</a:t>
          </a:r>
          <a:endParaRPr lang="sl-SI" dirty="0"/>
        </a:p>
      </dgm:t>
    </dgm:pt>
    <dgm:pt modelId="{55D1CEB2-44D6-4A75-B881-CB56DBDA8D0B}" type="parTrans" cxnId="{262D8CEE-65C7-4B40-A4EC-393E4D0681B6}">
      <dgm:prSet/>
      <dgm:spPr/>
      <dgm:t>
        <a:bodyPr/>
        <a:lstStyle/>
        <a:p>
          <a:endParaRPr lang="sl-SI"/>
        </a:p>
      </dgm:t>
    </dgm:pt>
    <dgm:pt modelId="{D23DBA8C-171E-4C14-97E4-7A239D30DA1C}" type="sibTrans" cxnId="{262D8CEE-65C7-4B40-A4EC-393E4D0681B6}">
      <dgm:prSet/>
      <dgm:spPr/>
      <dgm:t>
        <a:bodyPr/>
        <a:lstStyle/>
        <a:p>
          <a:endParaRPr lang="sl-SI"/>
        </a:p>
      </dgm:t>
    </dgm:pt>
    <dgm:pt modelId="{7D2714B6-6405-419B-AB83-D0173652C508}" type="pres">
      <dgm:prSet presAssocID="{65F8D4CC-9CDB-4A8E-A052-A0031DA68C08}" presName="Name0" presStyleCnt="0">
        <dgm:presLayoutVars>
          <dgm:dir/>
          <dgm:resizeHandles val="exact"/>
        </dgm:presLayoutVars>
      </dgm:prSet>
      <dgm:spPr/>
    </dgm:pt>
    <dgm:pt modelId="{919D45D7-9606-45F7-915C-085E26F3CE18}" type="pres">
      <dgm:prSet presAssocID="{728A0E83-10DC-4796-82B0-F91AECD51BDE}" presName="compNode" presStyleCnt="0"/>
      <dgm:spPr/>
    </dgm:pt>
    <dgm:pt modelId="{A26B3F8D-D61A-4F91-9CE1-EAB648DBE2DD}" type="pres">
      <dgm:prSet presAssocID="{728A0E83-10DC-4796-82B0-F91AECD51BDE}" presName="pictRect" presStyleLbl="node1" presStyleIdx="0" presStyleCnt="6"/>
      <dgm:spPr>
        <a:blipFill rotWithShape="1">
          <a:blip xmlns:r="http://schemas.openxmlformats.org/officeDocument/2006/relationships" r:embed="rId1"/>
          <a:srcRect/>
          <a:stretch>
            <a:fillRect l="-53000" r="-53000"/>
          </a:stretch>
        </a:blipFill>
      </dgm:spPr>
    </dgm:pt>
    <dgm:pt modelId="{AC5D6DB1-0B9A-4808-99B9-A1AE2A064D1D}" type="pres">
      <dgm:prSet presAssocID="{728A0E83-10DC-4796-82B0-F91AECD51BDE}" presName="textRect" presStyleLbl="revTx" presStyleIdx="0" presStyleCnt="6">
        <dgm:presLayoutVars>
          <dgm:bulletEnabled val="1"/>
        </dgm:presLayoutVars>
      </dgm:prSet>
      <dgm:spPr/>
    </dgm:pt>
    <dgm:pt modelId="{EEA88128-410D-4689-B98B-8A2F593370EF}" type="pres">
      <dgm:prSet presAssocID="{F2BF6E27-3211-470E-8D4A-1D9313E51BA1}" presName="sibTrans" presStyleLbl="sibTrans2D1" presStyleIdx="0" presStyleCnt="0"/>
      <dgm:spPr/>
    </dgm:pt>
    <dgm:pt modelId="{1D6AE418-82F8-4631-87F3-0394A0BA0FF0}" type="pres">
      <dgm:prSet presAssocID="{9895BF04-F7C7-41CD-A14A-855DE3FBBB02}" presName="compNode" presStyleCnt="0"/>
      <dgm:spPr/>
    </dgm:pt>
    <dgm:pt modelId="{324EE91C-8BAE-4F47-93AB-070BEE631FA2}" type="pres">
      <dgm:prSet presAssocID="{9895BF04-F7C7-41CD-A14A-855DE3FBBB02}" presName="pictRect" presStyleLbl="node1" presStyleIdx="1" presStyleCnt="6"/>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48000" r="-48000"/>
          </a:stretch>
        </a:blipFill>
      </dgm:spPr>
    </dgm:pt>
    <dgm:pt modelId="{D6ABBAD4-9138-4ED5-BCC7-90062CD3EA7A}" type="pres">
      <dgm:prSet presAssocID="{9895BF04-F7C7-41CD-A14A-855DE3FBBB02}" presName="textRect" presStyleLbl="revTx" presStyleIdx="1" presStyleCnt="6">
        <dgm:presLayoutVars>
          <dgm:bulletEnabled val="1"/>
        </dgm:presLayoutVars>
      </dgm:prSet>
      <dgm:spPr/>
    </dgm:pt>
    <dgm:pt modelId="{2DC2BDF2-D808-4E56-8E29-CE038CBE3119}" type="pres">
      <dgm:prSet presAssocID="{52927C1F-FCD5-4A6C-89D4-B51E8DF4546F}" presName="sibTrans" presStyleLbl="sibTrans2D1" presStyleIdx="0" presStyleCnt="0"/>
      <dgm:spPr/>
    </dgm:pt>
    <dgm:pt modelId="{B177A7CF-69E3-4DB5-8E10-2F9AAB9A4951}" type="pres">
      <dgm:prSet presAssocID="{5A083D2F-BA3B-49E4-9772-4A4A9496D084}" presName="compNode" presStyleCnt="0"/>
      <dgm:spPr/>
    </dgm:pt>
    <dgm:pt modelId="{3759281C-2EF1-43CA-A9A6-99534CA39DA8}" type="pres">
      <dgm:prSet presAssocID="{5A083D2F-BA3B-49E4-9772-4A4A9496D084}" presName="pictRect" presStyleLbl="node1" presStyleIdx="2" presStyleCnt="6" custLinFactNeighborX="-765" custLinFactNeighborY="-1864"/>
      <dgm:spPr>
        <a:blipFill rotWithShape="1">
          <a:blip xmlns:r="http://schemas.openxmlformats.org/officeDocument/2006/relationships" r:embed="rId3"/>
          <a:srcRect/>
          <a:stretch>
            <a:fillRect l="-48000" r="-48000"/>
          </a:stretch>
        </a:blipFill>
      </dgm:spPr>
    </dgm:pt>
    <dgm:pt modelId="{96A6ACB7-B42A-4B84-A788-C99E5FDB83B8}" type="pres">
      <dgm:prSet presAssocID="{5A083D2F-BA3B-49E4-9772-4A4A9496D084}" presName="textRect" presStyleLbl="revTx" presStyleIdx="2" presStyleCnt="6">
        <dgm:presLayoutVars>
          <dgm:bulletEnabled val="1"/>
        </dgm:presLayoutVars>
      </dgm:prSet>
      <dgm:spPr/>
    </dgm:pt>
    <dgm:pt modelId="{00B4B1BB-6CE8-462B-9CBA-3CB2C074E62C}" type="pres">
      <dgm:prSet presAssocID="{46357C58-948B-4E24-AC94-7238E2E465F8}" presName="sibTrans" presStyleLbl="sibTrans2D1" presStyleIdx="0" presStyleCnt="0"/>
      <dgm:spPr/>
    </dgm:pt>
    <dgm:pt modelId="{1E13EF02-2C2A-446F-968F-9A288A0240C7}" type="pres">
      <dgm:prSet presAssocID="{1CD850DD-26E9-423C-B496-133D1F317352}" presName="compNode" presStyleCnt="0"/>
      <dgm:spPr/>
    </dgm:pt>
    <dgm:pt modelId="{6CBCC3D6-5455-45E7-9BEC-DC6284E5CD63}" type="pres">
      <dgm:prSet presAssocID="{1CD850DD-26E9-423C-B496-133D1F317352}" presName="pictRect" presStyleLbl="node1" presStyleIdx="3" presStyleCnt="6"/>
      <dgm:spPr>
        <a:blipFill rotWithShape="1">
          <a:blip xmlns:r="http://schemas.openxmlformats.org/officeDocument/2006/relationships" r:embed="rId4"/>
          <a:srcRect/>
          <a:stretch>
            <a:fillRect l="-5000" r="-5000"/>
          </a:stretch>
        </a:blipFill>
      </dgm:spPr>
    </dgm:pt>
    <dgm:pt modelId="{34E8A1C1-9D5B-466D-9834-222350D1F4BE}" type="pres">
      <dgm:prSet presAssocID="{1CD850DD-26E9-423C-B496-133D1F317352}" presName="textRect" presStyleLbl="revTx" presStyleIdx="3" presStyleCnt="6">
        <dgm:presLayoutVars>
          <dgm:bulletEnabled val="1"/>
        </dgm:presLayoutVars>
      </dgm:prSet>
      <dgm:spPr/>
    </dgm:pt>
    <dgm:pt modelId="{2A0E30A3-E307-4485-9B77-D128F4EF3751}" type="pres">
      <dgm:prSet presAssocID="{090460B0-AE0E-4AF0-8E0A-E63EFABC4D46}" presName="sibTrans" presStyleLbl="sibTrans2D1" presStyleIdx="0" presStyleCnt="0"/>
      <dgm:spPr/>
    </dgm:pt>
    <dgm:pt modelId="{F8664A1B-E5FA-4BC6-8AC6-07FAAF783787}" type="pres">
      <dgm:prSet presAssocID="{6B9A7516-7C6C-47F6-B2B1-C39207DFB79B}" presName="compNode" presStyleCnt="0"/>
      <dgm:spPr/>
    </dgm:pt>
    <dgm:pt modelId="{62C1BE73-4A5F-42DC-9DCF-220B40964495}" type="pres">
      <dgm:prSet presAssocID="{6B9A7516-7C6C-47F6-B2B1-C39207DFB79B}" presName="pictRect" presStyleLbl="node1" presStyleIdx="4" presStyleCnt="6"/>
      <dgm:spPr>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t="-5000" b="-5000"/>
          </a:stretch>
        </a:blipFill>
      </dgm:spPr>
    </dgm:pt>
    <dgm:pt modelId="{6D3F6647-EF5A-4AE7-9099-A3D11616324C}" type="pres">
      <dgm:prSet presAssocID="{6B9A7516-7C6C-47F6-B2B1-C39207DFB79B}" presName="textRect" presStyleLbl="revTx" presStyleIdx="4" presStyleCnt="6">
        <dgm:presLayoutVars>
          <dgm:bulletEnabled val="1"/>
        </dgm:presLayoutVars>
      </dgm:prSet>
      <dgm:spPr/>
    </dgm:pt>
    <dgm:pt modelId="{3CA0970D-F694-4CC5-BB9F-9DA01A3786FA}" type="pres">
      <dgm:prSet presAssocID="{D23DBA8C-171E-4C14-97E4-7A239D30DA1C}" presName="sibTrans" presStyleLbl="sibTrans2D1" presStyleIdx="0" presStyleCnt="0"/>
      <dgm:spPr/>
    </dgm:pt>
    <dgm:pt modelId="{E54A2534-0880-4D47-B1A0-DC13202ACEF8}" type="pres">
      <dgm:prSet presAssocID="{FE5C28DB-74F5-440A-9F25-43A9C4911E06}" presName="compNode" presStyleCnt="0"/>
      <dgm:spPr/>
    </dgm:pt>
    <dgm:pt modelId="{B81614EB-02B0-4EF3-8F41-569A97247CE9}" type="pres">
      <dgm:prSet presAssocID="{FE5C28DB-74F5-440A-9F25-43A9C4911E06}" presName="pictRect" presStyleLbl="node1" presStyleIdx="5" presStyleCnt="6"/>
      <dgm:spPr>
        <a:blipFill>
          <a:blip xmlns:r="http://schemas.openxmlformats.org/officeDocument/2006/relationships" r:embed="rId6"/>
          <a:srcRect/>
          <a:stretch>
            <a:fillRect l="-7000" r="-7000"/>
          </a:stretch>
        </a:blipFill>
      </dgm:spPr>
    </dgm:pt>
    <dgm:pt modelId="{1314E89D-600F-49FC-AD2E-B458432F26AC}" type="pres">
      <dgm:prSet presAssocID="{FE5C28DB-74F5-440A-9F25-43A9C4911E06}" presName="textRect" presStyleLbl="revTx" presStyleIdx="5" presStyleCnt="6">
        <dgm:presLayoutVars>
          <dgm:bulletEnabled val="1"/>
        </dgm:presLayoutVars>
      </dgm:prSet>
      <dgm:spPr/>
    </dgm:pt>
  </dgm:ptLst>
  <dgm:cxnLst>
    <dgm:cxn modelId="{6D0EE003-FE24-4620-B285-74EBCDDF79CA}" type="presOf" srcId="{D23DBA8C-171E-4C14-97E4-7A239D30DA1C}" destId="{3CA0970D-F694-4CC5-BB9F-9DA01A3786FA}" srcOrd="0" destOrd="0" presId="urn:microsoft.com/office/officeart/2005/8/layout/pList1"/>
    <dgm:cxn modelId="{C6ACBC2D-CA86-4932-A5ED-2E9CC21C8599}" type="presOf" srcId="{65F8D4CC-9CDB-4A8E-A052-A0031DA68C08}" destId="{7D2714B6-6405-419B-AB83-D0173652C508}" srcOrd="0" destOrd="0" presId="urn:microsoft.com/office/officeart/2005/8/layout/pList1"/>
    <dgm:cxn modelId="{60CEFD2D-61F1-45EB-88A8-2BAB20A66C89}" srcId="{65F8D4CC-9CDB-4A8E-A052-A0031DA68C08}" destId="{FE5C28DB-74F5-440A-9F25-43A9C4911E06}" srcOrd="5" destOrd="0" parTransId="{B78396AE-C540-4D49-8515-38FA621C3E94}" sibTransId="{08F2CA43-3B87-46CC-86D6-50A34DCE1A7B}"/>
    <dgm:cxn modelId="{05E2C938-A5CE-47A3-BF2C-807B49FE22FB}" srcId="{65F8D4CC-9CDB-4A8E-A052-A0031DA68C08}" destId="{728A0E83-10DC-4796-82B0-F91AECD51BDE}" srcOrd="0" destOrd="0" parTransId="{DAF57282-B299-4A2C-96EA-EF4DCE7E36C7}" sibTransId="{F2BF6E27-3211-470E-8D4A-1D9313E51BA1}"/>
    <dgm:cxn modelId="{00B50C6B-52FD-4190-AEDE-80E3F012DA08}" type="presOf" srcId="{090460B0-AE0E-4AF0-8E0A-E63EFABC4D46}" destId="{2A0E30A3-E307-4485-9B77-D128F4EF3751}" srcOrd="0" destOrd="0" presId="urn:microsoft.com/office/officeart/2005/8/layout/pList1"/>
    <dgm:cxn modelId="{3FB8846E-0F43-47FB-8B03-8E34E7E8D5B9}" type="presOf" srcId="{52927C1F-FCD5-4A6C-89D4-B51E8DF4546F}" destId="{2DC2BDF2-D808-4E56-8E29-CE038CBE3119}" srcOrd="0" destOrd="0" presId="urn:microsoft.com/office/officeart/2005/8/layout/pList1"/>
    <dgm:cxn modelId="{E86EDA70-E583-4CFE-B1ED-AF237B6F2897}" type="presOf" srcId="{1CD850DD-26E9-423C-B496-133D1F317352}" destId="{34E8A1C1-9D5B-466D-9834-222350D1F4BE}" srcOrd="0" destOrd="0" presId="urn:microsoft.com/office/officeart/2005/8/layout/pList1"/>
    <dgm:cxn modelId="{5379CB55-406E-4432-BD85-A1976FA13D6D}" srcId="{65F8D4CC-9CDB-4A8E-A052-A0031DA68C08}" destId="{9895BF04-F7C7-41CD-A14A-855DE3FBBB02}" srcOrd="1" destOrd="0" parTransId="{391EDDB0-AA37-49EF-9E15-2C04F208EF80}" sibTransId="{52927C1F-FCD5-4A6C-89D4-B51E8DF4546F}"/>
    <dgm:cxn modelId="{BC346676-6C4F-40A0-BF50-0F16E5C2BE16}" type="presOf" srcId="{728A0E83-10DC-4796-82B0-F91AECD51BDE}" destId="{AC5D6DB1-0B9A-4808-99B9-A1AE2A064D1D}" srcOrd="0" destOrd="0" presId="urn:microsoft.com/office/officeart/2005/8/layout/pList1"/>
    <dgm:cxn modelId="{22E26A77-3B1D-4988-A87D-89320D2C3DBF}" type="presOf" srcId="{5A083D2F-BA3B-49E4-9772-4A4A9496D084}" destId="{96A6ACB7-B42A-4B84-A788-C99E5FDB83B8}" srcOrd="0" destOrd="0" presId="urn:microsoft.com/office/officeart/2005/8/layout/pList1"/>
    <dgm:cxn modelId="{127FA7A4-7E04-4CFF-852E-8A7C2F940C8C}" type="presOf" srcId="{F2BF6E27-3211-470E-8D4A-1D9313E51BA1}" destId="{EEA88128-410D-4689-B98B-8A2F593370EF}" srcOrd="0" destOrd="0" presId="urn:microsoft.com/office/officeart/2005/8/layout/pList1"/>
    <dgm:cxn modelId="{B865C5BB-D7EE-4A48-9D93-E3C4F18F310F}" type="presOf" srcId="{9895BF04-F7C7-41CD-A14A-855DE3FBBB02}" destId="{D6ABBAD4-9138-4ED5-BCC7-90062CD3EA7A}" srcOrd="0" destOrd="0" presId="urn:microsoft.com/office/officeart/2005/8/layout/pList1"/>
    <dgm:cxn modelId="{AD971ABF-2B7B-4754-B03A-34BE7284B16D}" type="presOf" srcId="{FE5C28DB-74F5-440A-9F25-43A9C4911E06}" destId="{1314E89D-600F-49FC-AD2E-B458432F26AC}" srcOrd="0" destOrd="0" presId="urn:microsoft.com/office/officeart/2005/8/layout/pList1"/>
    <dgm:cxn modelId="{AC074DCF-5BAD-4737-A6C2-4623DF1C3933}" srcId="{65F8D4CC-9CDB-4A8E-A052-A0031DA68C08}" destId="{5A083D2F-BA3B-49E4-9772-4A4A9496D084}" srcOrd="2" destOrd="0" parTransId="{20F4B9DF-BD8A-4963-A61F-4A4CA7FC8157}" sibTransId="{46357C58-948B-4E24-AC94-7238E2E465F8}"/>
    <dgm:cxn modelId="{6B8B07D2-7E96-44B1-B1D8-367B8F6ED163}" type="presOf" srcId="{46357C58-948B-4E24-AC94-7238E2E465F8}" destId="{00B4B1BB-6CE8-462B-9CBA-3CB2C074E62C}" srcOrd="0" destOrd="0" presId="urn:microsoft.com/office/officeart/2005/8/layout/pList1"/>
    <dgm:cxn modelId="{AEC9D1D7-EF0D-474A-B0CE-D64148B8F52B}" type="presOf" srcId="{6B9A7516-7C6C-47F6-B2B1-C39207DFB79B}" destId="{6D3F6647-EF5A-4AE7-9099-A3D11616324C}" srcOrd="0" destOrd="0" presId="urn:microsoft.com/office/officeart/2005/8/layout/pList1"/>
    <dgm:cxn modelId="{262D8CEE-65C7-4B40-A4EC-393E4D0681B6}" srcId="{65F8D4CC-9CDB-4A8E-A052-A0031DA68C08}" destId="{6B9A7516-7C6C-47F6-B2B1-C39207DFB79B}" srcOrd="4" destOrd="0" parTransId="{55D1CEB2-44D6-4A75-B881-CB56DBDA8D0B}" sibTransId="{D23DBA8C-171E-4C14-97E4-7A239D30DA1C}"/>
    <dgm:cxn modelId="{879D4DFB-517B-4E99-A237-F9B252E6F30B}" srcId="{65F8D4CC-9CDB-4A8E-A052-A0031DA68C08}" destId="{1CD850DD-26E9-423C-B496-133D1F317352}" srcOrd="3" destOrd="0" parTransId="{D12C7652-5DCE-416E-9076-35D2A80A912D}" sibTransId="{090460B0-AE0E-4AF0-8E0A-E63EFABC4D46}"/>
    <dgm:cxn modelId="{3072C5EA-D761-4940-A8FA-4705EB8BECE2}" type="presParOf" srcId="{7D2714B6-6405-419B-AB83-D0173652C508}" destId="{919D45D7-9606-45F7-915C-085E26F3CE18}" srcOrd="0" destOrd="0" presId="urn:microsoft.com/office/officeart/2005/8/layout/pList1"/>
    <dgm:cxn modelId="{0C6EA4F2-CE22-4335-913B-DF67A774F70C}" type="presParOf" srcId="{919D45D7-9606-45F7-915C-085E26F3CE18}" destId="{A26B3F8D-D61A-4F91-9CE1-EAB648DBE2DD}" srcOrd="0" destOrd="0" presId="urn:microsoft.com/office/officeart/2005/8/layout/pList1"/>
    <dgm:cxn modelId="{75614D02-F78F-4DD8-BA08-7F1489741BF4}" type="presParOf" srcId="{919D45D7-9606-45F7-915C-085E26F3CE18}" destId="{AC5D6DB1-0B9A-4808-99B9-A1AE2A064D1D}" srcOrd="1" destOrd="0" presId="urn:microsoft.com/office/officeart/2005/8/layout/pList1"/>
    <dgm:cxn modelId="{3BDE92CA-5C95-4786-BBBC-E7556C3BE4C5}" type="presParOf" srcId="{7D2714B6-6405-419B-AB83-D0173652C508}" destId="{EEA88128-410D-4689-B98B-8A2F593370EF}" srcOrd="1" destOrd="0" presId="urn:microsoft.com/office/officeart/2005/8/layout/pList1"/>
    <dgm:cxn modelId="{3057FC29-D03F-4624-81F8-A951F59BB72F}" type="presParOf" srcId="{7D2714B6-6405-419B-AB83-D0173652C508}" destId="{1D6AE418-82F8-4631-87F3-0394A0BA0FF0}" srcOrd="2" destOrd="0" presId="urn:microsoft.com/office/officeart/2005/8/layout/pList1"/>
    <dgm:cxn modelId="{CE426C94-56D4-4988-B88C-CD8F119864B2}" type="presParOf" srcId="{1D6AE418-82F8-4631-87F3-0394A0BA0FF0}" destId="{324EE91C-8BAE-4F47-93AB-070BEE631FA2}" srcOrd="0" destOrd="0" presId="urn:microsoft.com/office/officeart/2005/8/layout/pList1"/>
    <dgm:cxn modelId="{7B22A46E-BC16-431E-91F9-A4784AB61E7B}" type="presParOf" srcId="{1D6AE418-82F8-4631-87F3-0394A0BA0FF0}" destId="{D6ABBAD4-9138-4ED5-BCC7-90062CD3EA7A}" srcOrd="1" destOrd="0" presId="urn:microsoft.com/office/officeart/2005/8/layout/pList1"/>
    <dgm:cxn modelId="{95F8C5A4-379E-461A-A80A-92A5EBD172BE}" type="presParOf" srcId="{7D2714B6-6405-419B-AB83-D0173652C508}" destId="{2DC2BDF2-D808-4E56-8E29-CE038CBE3119}" srcOrd="3" destOrd="0" presId="urn:microsoft.com/office/officeart/2005/8/layout/pList1"/>
    <dgm:cxn modelId="{6EED1DB0-CFB4-4AED-A56F-610E0DD6F706}" type="presParOf" srcId="{7D2714B6-6405-419B-AB83-D0173652C508}" destId="{B177A7CF-69E3-4DB5-8E10-2F9AAB9A4951}" srcOrd="4" destOrd="0" presId="urn:microsoft.com/office/officeart/2005/8/layout/pList1"/>
    <dgm:cxn modelId="{563488F9-FAEF-45E0-AC8C-9A8218CCB512}" type="presParOf" srcId="{B177A7CF-69E3-4DB5-8E10-2F9AAB9A4951}" destId="{3759281C-2EF1-43CA-A9A6-99534CA39DA8}" srcOrd="0" destOrd="0" presId="urn:microsoft.com/office/officeart/2005/8/layout/pList1"/>
    <dgm:cxn modelId="{6BD253FE-4D26-4232-86E7-419D14B0F0A4}" type="presParOf" srcId="{B177A7CF-69E3-4DB5-8E10-2F9AAB9A4951}" destId="{96A6ACB7-B42A-4B84-A788-C99E5FDB83B8}" srcOrd="1" destOrd="0" presId="urn:microsoft.com/office/officeart/2005/8/layout/pList1"/>
    <dgm:cxn modelId="{52193BF1-0158-48B1-893F-404545F1F2AA}" type="presParOf" srcId="{7D2714B6-6405-419B-AB83-D0173652C508}" destId="{00B4B1BB-6CE8-462B-9CBA-3CB2C074E62C}" srcOrd="5" destOrd="0" presId="urn:microsoft.com/office/officeart/2005/8/layout/pList1"/>
    <dgm:cxn modelId="{34B3B2AD-7D3C-4DDE-B38A-27029441B6BA}" type="presParOf" srcId="{7D2714B6-6405-419B-AB83-D0173652C508}" destId="{1E13EF02-2C2A-446F-968F-9A288A0240C7}" srcOrd="6" destOrd="0" presId="urn:microsoft.com/office/officeart/2005/8/layout/pList1"/>
    <dgm:cxn modelId="{CDDBB00D-07F3-4DC2-94AD-179D218FAE38}" type="presParOf" srcId="{1E13EF02-2C2A-446F-968F-9A288A0240C7}" destId="{6CBCC3D6-5455-45E7-9BEC-DC6284E5CD63}" srcOrd="0" destOrd="0" presId="urn:microsoft.com/office/officeart/2005/8/layout/pList1"/>
    <dgm:cxn modelId="{20070AE9-1BF5-4FD7-A3BF-067243F418A9}" type="presParOf" srcId="{1E13EF02-2C2A-446F-968F-9A288A0240C7}" destId="{34E8A1C1-9D5B-466D-9834-222350D1F4BE}" srcOrd="1" destOrd="0" presId="urn:microsoft.com/office/officeart/2005/8/layout/pList1"/>
    <dgm:cxn modelId="{E3A11E30-4AAC-448F-8878-E41A4B22E2C4}" type="presParOf" srcId="{7D2714B6-6405-419B-AB83-D0173652C508}" destId="{2A0E30A3-E307-4485-9B77-D128F4EF3751}" srcOrd="7" destOrd="0" presId="urn:microsoft.com/office/officeart/2005/8/layout/pList1"/>
    <dgm:cxn modelId="{E647E1E6-887E-4810-A1CA-2E9B391D5D39}" type="presParOf" srcId="{7D2714B6-6405-419B-AB83-D0173652C508}" destId="{F8664A1B-E5FA-4BC6-8AC6-07FAAF783787}" srcOrd="8" destOrd="0" presId="urn:microsoft.com/office/officeart/2005/8/layout/pList1"/>
    <dgm:cxn modelId="{30E8FC50-A355-41CB-8566-3B8D956B3BC0}" type="presParOf" srcId="{F8664A1B-E5FA-4BC6-8AC6-07FAAF783787}" destId="{62C1BE73-4A5F-42DC-9DCF-220B40964495}" srcOrd="0" destOrd="0" presId="urn:microsoft.com/office/officeart/2005/8/layout/pList1"/>
    <dgm:cxn modelId="{6BA8958F-B74B-4B63-8297-5651383BCDF2}" type="presParOf" srcId="{F8664A1B-E5FA-4BC6-8AC6-07FAAF783787}" destId="{6D3F6647-EF5A-4AE7-9099-A3D11616324C}" srcOrd="1" destOrd="0" presId="urn:microsoft.com/office/officeart/2005/8/layout/pList1"/>
    <dgm:cxn modelId="{07D5B06C-EC42-4543-9FC7-B3ABFC67CCB4}" type="presParOf" srcId="{7D2714B6-6405-419B-AB83-D0173652C508}" destId="{3CA0970D-F694-4CC5-BB9F-9DA01A3786FA}" srcOrd="9" destOrd="0" presId="urn:microsoft.com/office/officeart/2005/8/layout/pList1"/>
    <dgm:cxn modelId="{95D1AB81-6C29-4915-B3F1-4394937BCB67}" type="presParOf" srcId="{7D2714B6-6405-419B-AB83-D0173652C508}" destId="{E54A2534-0880-4D47-B1A0-DC13202ACEF8}" srcOrd="10" destOrd="0" presId="urn:microsoft.com/office/officeart/2005/8/layout/pList1"/>
    <dgm:cxn modelId="{9A8D7A24-5ED2-4339-8B56-0CBB63400EED}" type="presParOf" srcId="{E54A2534-0880-4D47-B1A0-DC13202ACEF8}" destId="{B81614EB-02B0-4EF3-8F41-569A97247CE9}" srcOrd="0" destOrd="0" presId="urn:microsoft.com/office/officeart/2005/8/layout/pList1"/>
    <dgm:cxn modelId="{07F40447-E343-41C3-990F-8501FF18A22C}" type="presParOf" srcId="{E54A2534-0880-4D47-B1A0-DC13202ACEF8}" destId="{1314E89D-600F-49FC-AD2E-B458432F26AC}"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F8D4CC-9CDB-4A8E-A052-A0031DA68C08}" type="doc">
      <dgm:prSet loTypeId="urn:microsoft.com/office/officeart/2005/8/layout/pList1" loCatId="list" qsTypeId="urn:microsoft.com/office/officeart/2005/8/quickstyle/simple1" qsCatId="simple" csTypeId="urn:microsoft.com/office/officeart/2005/8/colors/accent6_2" csCatId="accent6" phldr="1"/>
      <dgm:spPr/>
      <dgm:t>
        <a:bodyPr/>
        <a:lstStyle/>
        <a:p>
          <a:endParaRPr lang="sl-SI"/>
        </a:p>
      </dgm:t>
    </dgm:pt>
    <dgm:pt modelId="{728A0E83-10DC-4796-82B0-F91AECD51BDE}">
      <dgm:prSet phldrT="[besedilo]"/>
      <dgm:spPr/>
      <dgm:t>
        <a:bodyPr/>
        <a:lstStyle/>
        <a:p>
          <a:r>
            <a:rPr lang="sl-SI" dirty="0"/>
            <a:t>RR na področju </a:t>
          </a:r>
          <a:r>
            <a:rPr lang="sl-SI" dirty="0" err="1"/>
            <a:t>biogospodarstva</a:t>
          </a:r>
          <a:r>
            <a:rPr lang="sl-SI" dirty="0"/>
            <a:t> - </a:t>
          </a:r>
          <a:r>
            <a:rPr lang="sl-SI" dirty="0" err="1"/>
            <a:t>biooglje</a:t>
          </a:r>
          <a:endParaRPr lang="sl-SI" dirty="0"/>
        </a:p>
      </dgm:t>
    </dgm:pt>
    <dgm:pt modelId="{DAF57282-B299-4A2C-96EA-EF4DCE7E36C7}" type="parTrans" cxnId="{05E2C938-A5CE-47A3-BF2C-807B49FE22FB}">
      <dgm:prSet/>
      <dgm:spPr/>
      <dgm:t>
        <a:bodyPr/>
        <a:lstStyle/>
        <a:p>
          <a:endParaRPr lang="sl-SI"/>
        </a:p>
      </dgm:t>
    </dgm:pt>
    <dgm:pt modelId="{F2BF6E27-3211-470E-8D4A-1D9313E51BA1}" type="sibTrans" cxnId="{05E2C938-A5CE-47A3-BF2C-807B49FE22FB}">
      <dgm:prSet/>
      <dgm:spPr/>
      <dgm:t>
        <a:bodyPr/>
        <a:lstStyle/>
        <a:p>
          <a:endParaRPr lang="sl-SI"/>
        </a:p>
      </dgm:t>
    </dgm:pt>
    <dgm:pt modelId="{9895BF04-F7C7-41CD-A14A-855DE3FBBB02}">
      <dgm:prSet phldrT="[besedilo]"/>
      <dgm:spPr/>
      <dgm:t>
        <a:bodyPr/>
        <a:lstStyle/>
        <a:p>
          <a:r>
            <a:rPr lang="sl-SI" dirty="0">
              <a:latin typeface="Arial" panose="020B0604020202020204" pitchFamily="34" charset="0"/>
              <a:cs typeface="Arial" panose="020B0604020202020204" pitchFamily="34" charset="0"/>
            </a:rPr>
            <a:t>Gradnja s sekundarnimi surovinami in industrijsko konopljo</a:t>
          </a:r>
          <a:endParaRPr lang="sl-SI" dirty="0"/>
        </a:p>
      </dgm:t>
    </dgm:pt>
    <dgm:pt modelId="{391EDDB0-AA37-49EF-9E15-2C04F208EF80}" type="parTrans" cxnId="{5379CB55-406E-4432-BD85-A1976FA13D6D}">
      <dgm:prSet/>
      <dgm:spPr/>
      <dgm:t>
        <a:bodyPr/>
        <a:lstStyle/>
        <a:p>
          <a:endParaRPr lang="sl-SI"/>
        </a:p>
      </dgm:t>
    </dgm:pt>
    <dgm:pt modelId="{52927C1F-FCD5-4A6C-89D4-B51E8DF4546F}" type="sibTrans" cxnId="{5379CB55-406E-4432-BD85-A1976FA13D6D}">
      <dgm:prSet/>
      <dgm:spPr/>
      <dgm:t>
        <a:bodyPr/>
        <a:lstStyle/>
        <a:p>
          <a:endParaRPr lang="sl-SI"/>
        </a:p>
      </dgm:t>
    </dgm:pt>
    <dgm:pt modelId="{5A083D2F-BA3B-49E4-9772-4A4A9496D084}">
      <dgm:prSet phldrT="[besedilo]"/>
      <dgm:spPr/>
      <dgm:t>
        <a:bodyPr/>
        <a:lstStyle/>
        <a:p>
          <a:r>
            <a:rPr lang="sl-SI" dirty="0" err="1">
              <a:latin typeface="Arial" panose="020B0604020202020204" pitchFamily="34" charset="0"/>
              <a:cs typeface="Arial" panose="020B0604020202020204" pitchFamily="34" charset="0"/>
            </a:rPr>
            <a:t>Bio</a:t>
          </a:r>
          <a:r>
            <a:rPr lang="sl-SI" dirty="0">
              <a:latin typeface="Arial" panose="020B0604020202020204" pitchFamily="34" charset="0"/>
              <a:cs typeface="Arial" panose="020B0604020202020204" pitchFamily="34" charset="0"/>
            </a:rPr>
            <a:t>-osnovani premazi</a:t>
          </a:r>
          <a:endParaRPr lang="sl-SI" dirty="0"/>
        </a:p>
      </dgm:t>
    </dgm:pt>
    <dgm:pt modelId="{20F4B9DF-BD8A-4963-A61F-4A4CA7FC8157}" type="parTrans" cxnId="{AC074DCF-5BAD-4737-A6C2-4623DF1C3933}">
      <dgm:prSet/>
      <dgm:spPr/>
      <dgm:t>
        <a:bodyPr/>
        <a:lstStyle/>
        <a:p>
          <a:endParaRPr lang="sl-SI"/>
        </a:p>
      </dgm:t>
    </dgm:pt>
    <dgm:pt modelId="{46357C58-948B-4E24-AC94-7238E2E465F8}" type="sibTrans" cxnId="{AC074DCF-5BAD-4737-A6C2-4623DF1C3933}">
      <dgm:prSet/>
      <dgm:spPr/>
      <dgm:t>
        <a:bodyPr/>
        <a:lstStyle/>
        <a:p>
          <a:endParaRPr lang="sl-SI"/>
        </a:p>
      </dgm:t>
    </dgm:pt>
    <dgm:pt modelId="{1CD850DD-26E9-423C-B496-133D1F317352}">
      <dgm:prSet phldrT="[besedilo]"/>
      <dgm:spPr/>
      <dgm:t>
        <a:bodyPr/>
        <a:lstStyle/>
        <a:p>
          <a:r>
            <a:rPr lang="sl-SI" dirty="0">
              <a:latin typeface="Arial" panose="020B0604020202020204" pitchFamily="34" charset="0"/>
              <a:cs typeface="Arial" panose="020B0604020202020204" pitchFamily="34" charset="0"/>
            </a:rPr>
            <a:t>Vodikove tehnologije</a:t>
          </a:r>
          <a:endParaRPr lang="sl-SI" dirty="0"/>
        </a:p>
      </dgm:t>
    </dgm:pt>
    <dgm:pt modelId="{D12C7652-5DCE-416E-9076-35D2A80A912D}" type="parTrans" cxnId="{879D4DFB-517B-4E99-A237-F9B252E6F30B}">
      <dgm:prSet/>
      <dgm:spPr/>
      <dgm:t>
        <a:bodyPr/>
        <a:lstStyle/>
        <a:p>
          <a:endParaRPr lang="sl-SI"/>
        </a:p>
      </dgm:t>
    </dgm:pt>
    <dgm:pt modelId="{090460B0-AE0E-4AF0-8E0A-E63EFABC4D46}" type="sibTrans" cxnId="{879D4DFB-517B-4E99-A237-F9B252E6F30B}">
      <dgm:prSet/>
      <dgm:spPr/>
      <dgm:t>
        <a:bodyPr/>
        <a:lstStyle/>
        <a:p>
          <a:endParaRPr lang="sl-SI"/>
        </a:p>
      </dgm:t>
    </dgm:pt>
    <dgm:pt modelId="{FE5C28DB-74F5-440A-9F25-43A9C4911E06}">
      <dgm:prSet phldrT="[besedilo]"/>
      <dgm:spPr/>
      <dgm:t>
        <a:bodyPr/>
        <a:lstStyle/>
        <a:p>
          <a:r>
            <a:rPr lang="sl-SI" dirty="0"/>
            <a:t>Tehnologije čiščenja odpadnih voda</a:t>
          </a:r>
        </a:p>
      </dgm:t>
    </dgm:pt>
    <dgm:pt modelId="{B78396AE-C540-4D49-8515-38FA621C3E94}" type="parTrans" cxnId="{60CEFD2D-61F1-45EB-88A8-2BAB20A66C89}">
      <dgm:prSet/>
      <dgm:spPr/>
      <dgm:t>
        <a:bodyPr/>
        <a:lstStyle/>
        <a:p>
          <a:endParaRPr lang="sl-SI"/>
        </a:p>
      </dgm:t>
    </dgm:pt>
    <dgm:pt modelId="{08F2CA43-3B87-46CC-86D6-50A34DCE1A7B}" type="sibTrans" cxnId="{60CEFD2D-61F1-45EB-88A8-2BAB20A66C89}">
      <dgm:prSet/>
      <dgm:spPr/>
      <dgm:t>
        <a:bodyPr/>
        <a:lstStyle/>
        <a:p>
          <a:endParaRPr lang="sl-SI"/>
        </a:p>
      </dgm:t>
    </dgm:pt>
    <dgm:pt modelId="{6B9A7516-7C6C-47F6-B2B1-C39207DFB79B}">
      <dgm:prSet phldrT="[besedilo]"/>
      <dgm:spPr/>
      <dgm:t>
        <a:bodyPr/>
        <a:lstStyle/>
        <a:p>
          <a:r>
            <a:rPr lang="sl-SI" dirty="0"/>
            <a:t>Proizvodnja trajnostnih spojin iz odpadnega CO2</a:t>
          </a:r>
        </a:p>
      </dgm:t>
    </dgm:pt>
    <dgm:pt modelId="{55D1CEB2-44D6-4A75-B881-CB56DBDA8D0B}" type="parTrans" cxnId="{262D8CEE-65C7-4B40-A4EC-393E4D0681B6}">
      <dgm:prSet/>
      <dgm:spPr/>
      <dgm:t>
        <a:bodyPr/>
        <a:lstStyle/>
        <a:p>
          <a:endParaRPr lang="sl-SI"/>
        </a:p>
      </dgm:t>
    </dgm:pt>
    <dgm:pt modelId="{D23DBA8C-171E-4C14-97E4-7A239D30DA1C}" type="sibTrans" cxnId="{262D8CEE-65C7-4B40-A4EC-393E4D0681B6}">
      <dgm:prSet/>
      <dgm:spPr/>
      <dgm:t>
        <a:bodyPr/>
        <a:lstStyle/>
        <a:p>
          <a:endParaRPr lang="sl-SI"/>
        </a:p>
      </dgm:t>
    </dgm:pt>
    <dgm:pt modelId="{7D2714B6-6405-419B-AB83-D0173652C508}" type="pres">
      <dgm:prSet presAssocID="{65F8D4CC-9CDB-4A8E-A052-A0031DA68C08}" presName="Name0" presStyleCnt="0">
        <dgm:presLayoutVars>
          <dgm:dir/>
          <dgm:resizeHandles val="exact"/>
        </dgm:presLayoutVars>
      </dgm:prSet>
      <dgm:spPr/>
    </dgm:pt>
    <dgm:pt modelId="{919D45D7-9606-45F7-915C-085E26F3CE18}" type="pres">
      <dgm:prSet presAssocID="{728A0E83-10DC-4796-82B0-F91AECD51BDE}" presName="compNode" presStyleCnt="0"/>
      <dgm:spPr/>
    </dgm:pt>
    <dgm:pt modelId="{A26B3F8D-D61A-4F91-9CE1-EAB648DBE2DD}" type="pres">
      <dgm:prSet presAssocID="{728A0E83-10DC-4796-82B0-F91AECD51BDE}" presName="pictRect" presStyleLbl="node1" presStyleIdx="0" presStyleCnt="6"/>
      <dgm:spPr>
        <a:blipFill rotWithShape="1">
          <a:blip xmlns:r="http://schemas.openxmlformats.org/officeDocument/2006/relationships" r:embed="rId1"/>
          <a:srcRect/>
          <a:stretch>
            <a:fillRect/>
          </a:stretch>
        </a:blipFill>
      </dgm:spPr>
    </dgm:pt>
    <dgm:pt modelId="{AC5D6DB1-0B9A-4808-99B9-A1AE2A064D1D}" type="pres">
      <dgm:prSet presAssocID="{728A0E83-10DC-4796-82B0-F91AECD51BDE}" presName="textRect" presStyleLbl="revTx" presStyleIdx="0" presStyleCnt="6">
        <dgm:presLayoutVars>
          <dgm:bulletEnabled val="1"/>
        </dgm:presLayoutVars>
      </dgm:prSet>
      <dgm:spPr/>
    </dgm:pt>
    <dgm:pt modelId="{EEA88128-410D-4689-B98B-8A2F593370EF}" type="pres">
      <dgm:prSet presAssocID="{F2BF6E27-3211-470E-8D4A-1D9313E51BA1}" presName="sibTrans" presStyleLbl="sibTrans2D1" presStyleIdx="0" presStyleCnt="0"/>
      <dgm:spPr/>
    </dgm:pt>
    <dgm:pt modelId="{1D6AE418-82F8-4631-87F3-0394A0BA0FF0}" type="pres">
      <dgm:prSet presAssocID="{9895BF04-F7C7-41CD-A14A-855DE3FBBB02}" presName="compNode" presStyleCnt="0"/>
      <dgm:spPr/>
    </dgm:pt>
    <dgm:pt modelId="{324EE91C-8BAE-4F47-93AB-070BEE631FA2}" type="pres">
      <dgm:prSet presAssocID="{9895BF04-F7C7-41CD-A14A-855DE3FBBB02}" presName="pictRect" presStyleLbl="node1" presStyleIdx="1" presStyleCnt="6"/>
      <dgm:spPr>
        <a:blipFill rotWithShape="1">
          <a:blip xmlns:r="http://schemas.openxmlformats.org/officeDocument/2006/relationships" r:embed="rId2"/>
          <a:srcRect/>
          <a:stretch>
            <a:fillRect l="-2000" r="-2000"/>
          </a:stretch>
        </a:blipFill>
      </dgm:spPr>
    </dgm:pt>
    <dgm:pt modelId="{D6ABBAD4-9138-4ED5-BCC7-90062CD3EA7A}" type="pres">
      <dgm:prSet presAssocID="{9895BF04-F7C7-41CD-A14A-855DE3FBBB02}" presName="textRect" presStyleLbl="revTx" presStyleIdx="1" presStyleCnt="6">
        <dgm:presLayoutVars>
          <dgm:bulletEnabled val="1"/>
        </dgm:presLayoutVars>
      </dgm:prSet>
      <dgm:spPr/>
    </dgm:pt>
    <dgm:pt modelId="{2DC2BDF2-D808-4E56-8E29-CE038CBE3119}" type="pres">
      <dgm:prSet presAssocID="{52927C1F-FCD5-4A6C-89D4-B51E8DF4546F}" presName="sibTrans" presStyleLbl="sibTrans2D1" presStyleIdx="0" presStyleCnt="0"/>
      <dgm:spPr/>
    </dgm:pt>
    <dgm:pt modelId="{B177A7CF-69E3-4DB5-8E10-2F9AAB9A4951}" type="pres">
      <dgm:prSet presAssocID="{5A083D2F-BA3B-49E4-9772-4A4A9496D084}" presName="compNode" presStyleCnt="0"/>
      <dgm:spPr/>
    </dgm:pt>
    <dgm:pt modelId="{3759281C-2EF1-43CA-A9A6-99534CA39DA8}" type="pres">
      <dgm:prSet presAssocID="{5A083D2F-BA3B-49E4-9772-4A4A9496D084}" presName="pictRect" presStyleLbl="node1" presStyleIdx="2" presStyleCnt="6" custLinFactNeighborX="-765" custLinFactNeighborY="-1864"/>
      <dgm:spPr>
        <a:blipFill rotWithShape="1">
          <a:blip xmlns:r="http://schemas.openxmlformats.org/officeDocument/2006/relationships" r:embed="rId3"/>
          <a:srcRect/>
          <a:stretch>
            <a:fillRect l="-17000" r="-17000"/>
          </a:stretch>
        </a:blipFill>
      </dgm:spPr>
    </dgm:pt>
    <dgm:pt modelId="{96A6ACB7-B42A-4B84-A788-C99E5FDB83B8}" type="pres">
      <dgm:prSet presAssocID="{5A083D2F-BA3B-49E4-9772-4A4A9496D084}" presName="textRect" presStyleLbl="revTx" presStyleIdx="2" presStyleCnt="6">
        <dgm:presLayoutVars>
          <dgm:bulletEnabled val="1"/>
        </dgm:presLayoutVars>
      </dgm:prSet>
      <dgm:spPr/>
    </dgm:pt>
    <dgm:pt modelId="{00B4B1BB-6CE8-462B-9CBA-3CB2C074E62C}" type="pres">
      <dgm:prSet presAssocID="{46357C58-948B-4E24-AC94-7238E2E465F8}" presName="sibTrans" presStyleLbl="sibTrans2D1" presStyleIdx="0" presStyleCnt="0"/>
      <dgm:spPr/>
    </dgm:pt>
    <dgm:pt modelId="{1E13EF02-2C2A-446F-968F-9A288A0240C7}" type="pres">
      <dgm:prSet presAssocID="{1CD850DD-26E9-423C-B496-133D1F317352}" presName="compNode" presStyleCnt="0"/>
      <dgm:spPr/>
    </dgm:pt>
    <dgm:pt modelId="{6CBCC3D6-5455-45E7-9BEC-DC6284E5CD63}" type="pres">
      <dgm:prSet presAssocID="{1CD850DD-26E9-423C-B496-133D1F317352}" presName="pictRect" presStyleLbl="node1" presStyleIdx="3" presStyleCnt="6"/>
      <dgm:spPr>
        <a:blipFill rotWithShape="1">
          <a:blip xmlns:r="http://schemas.openxmlformats.org/officeDocument/2006/relationships" r:embed="rId4"/>
          <a:srcRect/>
          <a:stretch>
            <a:fillRect t="-7000" b="-7000"/>
          </a:stretch>
        </a:blipFill>
      </dgm:spPr>
    </dgm:pt>
    <dgm:pt modelId="{34E8A1C1-9D5B-466D-9834-222350D1F4BE}" type="pres">
      <dgm:prSet presAssocID="{1CD850DD-26E9-423C-B496-133D1F317352}" presName="textRect" presStyleLbl="revTx" presStyleIdx="3" presStyleCnt="6">
        <dgm:presLayoutVars>
          <dgm:bulletEnabled val="1"/>
        </dgm:presLayoutVars>
      </dgm:prSet>
      <dgm:spPr/>
    </dgm:pt>
    <dgm:pt modelId="{2A0E30A3-E307-4485-9B77-D128F4EF3751}" type="pres">
      <dgm:prSet presAssocID="{090460B0-AE0E-4AF0-8E0A-E63EFABC4D46}" presName="sibTrans" presStyleLbl="sibTrans2D1" presStyleIdx="0" presStyleCnt="0"/>
      <dgm:spPr/>
    </dgm:pt>
    <dgm:pt modelId="{F8664A1B-E5FA-4BC6-8AC6-07FAAF783787}" type="pres">
      <dgm:prSet presAssocID="{6B9A7516-7C6C-47F6-B2B1-C39207DFB79B}" presName="compNode" presStyleCnt="0"/>
      <dgm:spPr/>
    </dgm:pt>
    <dgm:pt modelId="{62C1BE73-4A5F-42DC-9DCF-220B40964495}" type="pres">
      <dgm:prSet presAssocID="{6B9A7516-7C6C-47F6-B2B1-C39207DFB79B}" presName="pictRect" presStyleLbl="node1" presStyleIdx="4" presStyleCnt="6"/>
      <dgm:spPr>
        <a:blipFill rotWithShape="1">
          <a:blip xmlns:r="http://schemas.openxmlformats.org/officeDocument/2006/relationships" r:embed="rId5"/>
          <a:srcRect/>
          <a:stretch>
            <a:fillRect l="-1000" r="-1000"/>
          </a:stretch>
        </a:blipFill>
      </dgm:spPr>
    </dgm:pt>
    <dgm:pt modelId="{6D3F6647-EF5A-4AE7-9099-A3D11616324C}" type="pres">
      <dgm:prSet presAssocID="{6B9A7516-7C6C-47F6-B2B1-C39207DFB79B}" presName="textRect" presStyleLbl="revTx" presStyleIdx="4" presStyleCnt="6">
        <dgm:presLayoutVars>
          <dgm:bulletEnabled val="1"/>
        </dgm:presLayoutVars>
      </dgm:prSet>
      <dgm:spPr/>
    </dgm:pt>
    <dgm:pt modelId="{3CA0970D-F694-4CC5-BB9F-9DA01A3786FA}" type="pres">
      <dgm:prSet presAssocID="{D23DBA8C-171E-4C14-97E4-7A239D30DA1C}" presName="sibTrans" presStyleLbl="sibTrans2D1" presStyleIdx="0" presStyleCnt="0"/>
      <dgm:spPr/>
    </dgm:pt>
    <dgm:pt modelId="{E54A2534-0880-4D47-B1A0-DC13202ACEF8}" type="pres">
      <dgm:prSet presAssocID="{FE5C28DB-74F5-440A-9F25-43A9C4911E06}" presName="compNode" presStyleCnt="0"/>
      <dgm:spPr/>
    </dgm:pt>
    <dgm:pt modelId="{B81614EB-02B0-4EF3-8F41-569A97247CE9}" type="pres">
      <dgm:prSet presAssocID="{FE5C28DB-74F5-440A-9F25-43A9C4911E06}" presName="pictRect" presStyleLbl="node1" presStyleIdx="5" presStyleCnt="6"/>
      <dgm:spPr>
        <a:blipFill rotWithShape="1">
          <a:blip xmlns:r="http://schemas.openxmlformats.org/officeDocument/2006/relationships" r:embed="rId6"/>
          <a:srcRect/>
          <a:stretch>
            <a:fillRect/>
          </a:stretch>
        </a:blipFill>
      </dgm:spPr>
    </dgm:pt>
    <dgm:pt modelId="{1314E89D-600F-49FC-AD2E-B458432F26AC}" type="pres">
      <dgm:prSet presAssocID="{FE5C28DB-74F5-440A-9F25-43A9C4911E06}" presName="textRect" presStyleLbl="revTx" presStyleIdx="5" presStyleCnt="6">
        <dgm:presLayoutVars>
          <dgm:bulletEnabled val="1"/>
        </dgm:presLayoutVars>
      </dgm:prSet>
      <dgm:spPr/>
    </dgm:pt>
  </dgm:ptLst>
  <dgm:cxnLst>
    <dgm:cxn modelId="{6D0EE003-FE24-4620-B285-74EBCDDF79CA}" type="presOf" srcId="{D23DBA8C-171E-4C14-97E4-7A239D30DA1C}" destId="{3CA0970D-F694-4CC5-BB9F-9DA01A3786FA}" srcOrd="0" destOrd="0" presId="urn:microsoft.com/office/officeart/2005/8/layout/pList1"/>
    <dgm:cxn modelId="{C6ACBC2D-CA86-4932-A5ED-2E9CC21C8599}" type="presOf" srcId="{65F8D4CC-9CDB-4A8E-A052-A0031DA68C08}" destId="{7D2714B6-6405-419B-AB83-D0173652C508}" srcOrd="0" destOrd="0" presId="urn:microsoft.com/office/officeart/2005/8/layout/pList1"/>
    <dgm:cxn modelId="{60CEFD2D-61F1-45EB-88A8-2BAB20A66C89}" srcId="{65F8D4CC-9CDB-4A8E-A052-A0031DA68C08}" destId="{FE5C28DB-74F5-440A-9F25-43A9C4911E06}" srcOrd="5" destOrd="0" parTransId="{B78396AE-C540-4D49-8515-38FA621C3E94}" sibTransId="{08F2CA43-3B87-46CC-86D6-50A34DCE1A7B}"/>
    <dgm:cxn modelId="{05E2C938-A5CE-47A3-BF2C-807B49FE22FB}" srcId="{65F8D4CC-9CDB-4A8E-A052-A0031DA68C08}" destId="{728A0E83-10DC-4796-82B0-F91AECD51BDE}" srcOrd="0" destOrd="0" parTransId="{DAF57282-B299-4A2C-96EA-EF4DCE7E36C7}" sibTransId="{F2BF6E27-3211-470E-8D4A-1D9313E51BA1}"/>
    <dgm:cxn modelId="{00B50C6B-52FD-4190-AEDE-80E3F012DA08}" type="presOf" srcId="{090460B0-AE0E-4AF0-8E0A-E63EFABC4D46}" destId="{2A0E30A3-E307-4485-9B77-D128F4EF3751}" srcOrd="0" destOrd="0" presId="urn:microsoft.com/office/officeart/2005/8/layout/pList1"/>
    <dgm:cxn modelId="{3FB8846E-0F43-47FB-8B03-8E34E7E8D5B9}" type="presOf" srcId="{52927C1F-FCD5-4A6C-89D4-B51E8DF4546F}" destId="{2DC2BDF2-D808-4E56-8E29-CE038CBE3119}" srcOrd="0" destOrd="0" presId="urn:microsoft.com/office/officeart/2005/8/layout/pList1"/>
    <dgm:cxn modelId="{E86EDA70-E583-4CFE-B1ED-AF237B6F2897}" type="presOf" srcId="{1CD850DD-26E9-423C-B496-133D1F317352}" destId="{34E8A1C1-9D5B-466D-9834-222350D1F4BE}" srcOrd="0" destOrd="0" presId="urn:microsoft.com/office/officeart/2005/8/layout/pList1"/>
    <dgm:cxn modelId="{5379CB55-406E-4432-BD85-A1976FA13D6D}" srcId="{65F8D4CC-9CDB-4A8E-A052-A0031DA68C08}" destId="{9895BF04-F7C7-41CD-A14A-855DE3FBBB02}" srcOrd="1" destOrd="0" parTransId="{391EDDB0-AA37-49EF-9E15-2C04F208EF80}" sibTransId="{52927C1F-FCD5-4A6C-89D4-B51E8DF4546F}"/>
    <dgm:cxn modelId="{BC346676-6C4F-40A0-BF50-0F16E5C2BE16}" type="presOf" srcId="{728A0E83-10DC-4796-82B0-F91AECD51BDE}" destId="{AC5D6DB1-0B9A-4808-99B9-A1AE2A064D1D}" srcOrd="0" destOrd="0" presId="urn:microsoft.com/office/officeart/2005/8/layout/pList1"/>
    <dgm:cxn modelId="{22E26A77-3B1D-4988-A87D-89320D2C3DBF}" type="presOf" srcId="{5A083D2F-BA3B-49E4-9772-4A4A9496D084}" destId="{96A6ACB7-B42A-4B84-A788-C99E5FDB83B8}" srcOrd="0" destOrd="0" presId="urn:microsoft.com/office/officeart/2005/8/layout/pList1"/>
    <dgm:cxn modelId="{127FA7A4-7E04-4CFF-852E-8A7C2F940C8C}" type="presOf" srcId="{F2BF6E27-3211-470E-8D4A-1D9313E51BA1}" destId="{EEA88128-410D-4689-B98B-8A2F593370EF}" srcOrd="0" destOrd="0" presId="urn:microsoft.com/office/officeart/2005/8/layout/pList1"/>
    <dgm:cxn modelId="{B865C5BB-D7EE-4A48-9D93-E3C4F18F310F}" type="presOf" srcId="{9895BF04-F7C7-41CD-A14A-855DE3FBBB02}" destId="{D6ABBAD4-9138-4ED5-BCC7-90062CD3EA7A}" srcOrd="0" destOrd="0" presId="urn:microsoft.com/office/officeart/2005/8/layout/pList1"/>
    <dgm:cxn modelId="{AD971ABF-2B7B-4754-B03A-34BE7284B16D}" type="presOf" srcId="{FE5C28DB-74F5-440A-9F25-43A9C4911E06}" destId="{1314E89D-600F-49FC-AD2E-B458432F26AC}" srcOrd="0" destOrd="0" presId="urn:microsoft.com/office/officeart/2005/8/layout/pList1"/>
    <dgm:cxn modelId="{AC074DCF-5BAD-4737-A6C2-4623DF1C3933}" srcId="{65F8D4CC-9CDB-4A8E-A052-A0031DA68C08}" destId="{5A083D2F-BA3B-49E4-9772-4A4A9496D084}" srcOrd="2" destOrd="0" parTransId="{20F4B9DF-BD8A-4963-A61F-4A4CA7FC8157}" sibTransId="{46357C58-948B-4E24-AC94-7238E2E465F8}"/>
    <dgm:cxn modelId="{6B8B07D2-7E96-44B1-B1D8-367B8F6ED163}" type="presOf" srcId="{46357C58-948B-4E24-AC94-7238E2E465F8}" destId="{00B4B1BB-6CE8-462B-9CBA-3CB2C074E62C}" srcOrd="0" destOrd="0" presId="urn:microsoft.com/office/officeart/2005/8/layout/pList1"/>
    <dgm:cxn modelId="{AEC9D1D7-EF0D-474A-B0CE-D64148B8F52B}" type="presOf" srcId="{6B9A7516-7C6C-47F6-B2B1-C39207DFB79B}" destId="{6D3F6647-EF5A-4AE7-9099-A3D11616324C}" srcOrd="0" destOrd="0" presId="urn:microsoft.com/office/officeart/2005/8/layout/pList1"/>
    <dgm:cxn modelId="{262D8CEE-65C7-4B40-A4EC-393E4D0681B6}" srcId="{65F8D4CC-9CDB-4A8E-A052-A0031DA68C08}" destId="{6B9A7516-7C6C-47F6-B2B1-C39207DFB79B}" srcOrd="4" destOrd="0" parTransId="{55D1CEB2-44D6-4A75-B881-CB56DBDA8D0B}" sibTransId="{D23DBA8C-171E-4C14-97E4-7A239D30DA1C}"/>
    <dgm:cxn modelId="{879D4DFB-517B-4E99-A237-F9B252E6F30B}" srcId="{65F8D4CC-9CDB-4A8E-A052-A0031DA68C08}" destId="{1CD850DD-26E9-423C-B496-133D1F317352}" srcOrd="3" destOrd="0" parTransId="{D12C7652-5DCE-416E-9076-35D2A80A912D}" sibTransId="{090460B0-AE0E-4AF0-8E0A-E63EFABC4D46}"/>
    <dgm:cxn modelId="{3072C5EA-D761-4940-A8FA-4705EB8BECE2}" type="presParOf" srcId="{7D2714B6-6405-419B-AB83-D0173652C508}" destId="{919D45D7-9606-45F7-915C-085E26F3CE18}" srcOrd="0" destOrd="0" presId="urn:microsoft.com/office/officeart/2005/8/layout/pList1"/>
    <dgm:cxn modelId="{0C6EA4F2-CE22-4335-913B-DF67A774F70C}" type="presParOf" srcId="{919D45D7-9606-45F7-915C-085E26F3CE18}" destId="{A26B3F8D-D61A-4F91-9CE1-EAB648DBE2DD}" srcOrd="0" destOrd="0" presId="urn:microsoft.com/office/officeart/2005/8/layout/pList1"/>
    <dgm:cxn modelId="{75614D02-F78F-4DD8-BA08-7F1489741BF4}" type="presParOf" srcId="{919D45D7-9606-45F7-915C-085E26F3CE18}" destId="{AC5D6DB1-0B9A-4808-99B9-A1AE2A064D1D}" srcOrd="1" destOrd="0" presId="urn:microsoft.com/office/officeart/2005/8/layout/pList1"/>
    <dgm:cxn modelId="{3BDE92CA-5C95-4786-BBBC-E7556C3BE4C5}" type="presParOf" srcId="{7D2714B6-6405-419B-AB83-D0173652C508}" destId="{EEA88128-410D-4689-B98B-8A2F593370EF}" srcOrd="1" destOrd="0" presId="urn:microsoft.com/office/officeart/2005/8/layout/pList1"/>
    <dgm:cxn modelId="{3057FC29-D03F-4624-81F8-A951F59BB72F}" type="presParOf" srcId="{7D2714B6-6405-419B-AB83-D0173652C508}" destId="{1D6AE418-82F8-4631-87F3-0394A0BA0FF0}" srcOrd="2" destOrd="0" presId="urn:microsoft.com/office/officeart/2005/8/layout/pList1"/>
    <dgm:cxn modelId="{CE426C94-56D4-4988-B88C-CD8F119864B2}" type="presParOf" srcId="{1D6AE418-82F8-4631-87F3-0394A0BA0FF0}" destId="{324EE91C-8BAE-4F47-93AB-070BEE631FA2}" srcOrd="0" destOrd="0" presId="urn:microsoft.com/office/officeart/2005/8/layout/pList1"/>
    <dgm:cxn modelId="{7B22A46E-BC16-431E-91F9-A4784AB61E7B}" type="presParOf" srcId="{1D6AE418-82F8-4631-87F3-0394A0BA0FF0}" destId="{D6ABBAD4-9138-4ED5-BCC7-90062CD3EA7A}" srcOrd="1" destOrd="0" presId="urn:microsoft.com/office/officeart/2005/8/layout/pList1"/>
    <dgm:cxn modelId="{95F8C5A4-379E-461A-A80A-92A5EBD172BE}" type="presParOf" srcId="{7D2714B6-6405-419B-AB83-D0173652C508}" destId="{2DC2BDF2-D808-4E56-8E29-CE038CBE3119}" srcOrd="3" destOrd="0" presId="urn:microsoft.com/office/officeart/2005/8/layout/pList1"/>
    <dgm:cxn modelId="{6EED1DB0-CFB4-4AED-A56F-610E0DD6F706}" type="presParOf" srcId="{7D2714B6-6405-419B-AB83-D0173652C508}" destId="{B177A7CF-69E3-4DB5-8E10-2F9AAB9A4951}" srcOrd="4" destOrd="0" presId="urn:microsoft.com/office/officeart/2005/8/layout/pList1"/>
    <dgm:cxn modelId="{563488F9-FAEF-45E0-AC8C-9A8218CCB512}" type="presParOf" srcId="{B177A7CF-69E3-4DB5-8E10-2F9AAB9A4951}" destId="{3759281C-2EF1-43CA-A9A6-99534CA39DA8}" srcOrd="0" destOrd="0" presId="urn:microsoft.com/office/officeart/2005/8/layout/pList1"/>
    <dgm:cxn modelId="{6BD253FE-4D26-4232-86E7-419D14B0F0A4}" type="presParOf" srcId="{B177A7CF-69E3-4DB5-8E10-2F9AAB9A4951}" destId="{96A6ACB7-B42A-4B84-A788-C99E5FDB83B8}" srcOrd="1" destOrd="0" presId="urn:microsoft.com/office/officeart/2005/8/layout/pList1"/>
    <dgm:cxn modelId="{52193BF1-0158-48B1-893F-404545F1F2AA}" type="presParOf" srcId="{7D2714B6-6405-419B-AB83-D0173652C508}" destId="{00B4B1BB-6CE8-462B-9CBA-3CB2C074E62C}" srcOrd="5" destOrd="0" presId="urn:microsoft.com/office/officeart/2005/8/layout/pList1"/>
    <dgm:cxn modelId="{34B3B2AD-7D3C-4DDE-B38A-27029441B6BA}" type="presParOf" srcId="{7D2714B6-6405-419B-AB83-D0173652C508}" destId="{1E13EF02-2C2A-446F-968F-9A288A0240C7}" srcOrd="6" destOrd="0" presId="urn:microsoft.com/office/officeart/2005/8/layout/pList1"/>
    <dgm:cxn modelId="{CDDBB00D-07F3-4DC2-94AD-179D218FAE38}" type="presParOf" srcId="{1E13EF02-2C2A-446F-968F-9A288A0240C7}" destId="{6CBCC3D6-5455-45E7-9BEC-DC6284E5CD63}" srcOrd="0" destOrd="0" presId="urn:microsoft.com/office/officeart/2005/8/layout/pList1"/>
    <dgm:cxn modelId="{20070AE9-1BF5-4FD7-A3BF-067243F418A9}" type="presParOf" srcId="{1E13EF02-2C2A-446F-968F-9A288A0240C7}" destId="{34E8A1C1-9D5B-466D-9834-222350D1F4BE}" srcOrd="1" destOrd="0" presId="urn:microsoft.com/office/officeart/2005/8/layout/pList1"/>
    <dgm:cxn modelId="{E3A11E30-4AAC-448F-8878-E41A4B22E2C4}" type="presParOf" srcId="{7D2714B6-6405-419B-AB83-D0173652C508}" destId="{2A0E30A3-E307-4485-9B77-D128F4EF3751}" srcOrd="7" destOrd="0" presId="urn:microsoft.com/office/officeart/2005/8/layout/pList1"/>
    <dgm:cxn modelId="{E647E1E6-887E-4810-A1CA-2E9B391D5D39}" type="presParOf" srcId="{7D2714B6-6405-419B-AB83-D0173652C508}" destId="{F8664A1B-E5FA-4BC6-8AC6-07FAAF783787}" srcOrd="8" destOrd="0" presId="urn:microsoft.com/office/officeart/2005/8/layout/pList1"/>
    <dgm:cxn modelId="{30E8FC50-A355-41CB-8566-3B8D956B3BC0}" type="presParOf" srcId="{F8664A1B-E5FA-4BC6-8AC6-07FAAF783787}" destId="{62C1BE73-4A5F-42DC-9DCF-220B40964495}" srcOrd="0" destOrd="0" presId="urn:microsoft.com/office/officeart/2005/8/layout/pList1"/>
    <dgm:cxn modelId="{6BA8958F-B74B-4B63-8297-5651383BCDF2}" type="presParOf" srcId="{F8664A1B-E5FA-4BC6-8AC6-07FAAF783787}" destId="{6D3F6647-EF5A-4AE7-9099-A3D11616324C}" srcOrd="1" destOrd="0" presId="urn:microsoft.com/office/officeart/2005/8/layout/pList1"/>
    <dgm:cxn modelId="{07D5B06C-EC42-4543-9FC7-B3ABFC67CCB4}" type="presParOf" srcId="{7D2714B6-6405-419B-AB83-D0173652C508}" destId="{3CA0970D-F694-4CC5-BB9F-9DA01A3786FA}" srcOrd="9" destOrd="0" presId="urn:microsoft.com/office/officeart/2005/8/layout/pList1"/>
    <dgm:cxn modelId="{95D1AB81-6C29-4915-B3F1-4394937BCB67}" type="presParOf" srcId="{7D2714B6-6405-419B-AB83-D0173652C508}" destId="{E54A2534-0880-4D47-B1A0-DC13202ACEF8}" srcOrd="10" destOrd="0" presId="urn:microsoft.com/office/officeart/2005/8/layout/pList1"/>
    <dgm:cxn modelId="{9A8D7A24-5ED2-4339-8B56-0CBB63400EED}" type="presParOf" srcId="{E54A2534-0880-4D47-B1A0-DC13202ACEF8}" destId="{B81614EB-02B0-4EF3-8F41-569A97247CE9}" srcOrd="0" destOrd="0" presId="urn:microsoft.com/office/officeart/2005/8/layout/pList1"/>
    <dgm:cxn modelId="{07F40447-E343-41C3-990F-8501FF18A22C}" type="presParOf" srcId="{E54A2534-0880-4D47-B1A0-DC13202ACEF8}" destId="{1314E89D-600F-49FC-AD2E-B458432F26AC}"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93DDD76-5731-4280-B4F7-26CB766CFE96}"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sl-SI"/>
        </a:p>
      </dgm:t>
    </dgm:pt>
    <dgm:pt modelId="{7AAC961C-CCB0-49C3-8736-96B6CE0A6E91}">
      <dgm:prSet phldrT="[besedilo]"/>
      <dgm:spPr/>
      <dgm:t>
        <a:bodyPr/>
        <a:lstStyle/>
        <a:p>
          <a:r>
            <a:rPr lang="sl-SI" dirty="0"/>
            <a:t>COPILOT</a:t>
          </a:r>
        </a:p>
      </dgm:t>
    </dgm:pt>
    <dgm:pt modelId="{1FADE7A4-201D-4C0F-95FE-6EE52BA4130D}" type="parTrans" cxnId="{33F3B126-3230-4058-8317-FABCC2CB78AB}">
      <dgm:prSet/>
      <dgm:spPr/>
      <dgm:t>
        <a:bodyPr/>
        <a:lstStyle/>
        <a:p>
          <a:endParaRPr lang="sl-SI"/>
        </a:p>
      </dgm:t>
    </dgm:pt>
    <dgm:pt modelId="{856F0551-F0A1-49CF-AEE7-4C29FB3B8E16}" type="sibTrans" cxnId="{33F3B126-3230-4058-8317-FABCC2CB78AB}">
      <dgm:prSet/>
      <dgm:spPr/>
      <dgm:t>
        <a:bodyPr/>
        <a:lstStyle/>
        <a:p>
          <a:endParaRPr lang="sl-SI"/>
        </a:p>
      </dgm:t>
    </dgm:pt>
    <dgm:pt modelId="{73CFAC0F-B32D-4F4E-B317-0216012089D3}">
      <dgm:prSet phldrT="[besedilo]"/>
      <dgm:spPr/>
      <dgm:t>
        <a:bodyPr/>
        <a:lstStyle/>
        <a:p>
          <a:r>
            <a:rPr lang="sl-SI" dirty="0" err="1"/>
            <a:t>GreenChemforCE</a:t>
          </a:r>
          <a:endParaRPr lang="sl-SI" dirty="0"/>
        </a:p>
      </dgm:t>
    </dgm:pt>
    <dgm:pt modelId="{CE15A84D-8B90-4BC1-B119-BE958A3E52C1}" type="parTrans" cxnId="{2D9D8D77-FF1D-43D3-9C9A-F9A52E571294}">
      <dgm:prSet/>
      <dgm:spPr/>
      <dgm:t>
        <a:bodyPr/>
        <a:lstStyle/>
        <a:p>
          <a:endParaRPr lang="sl-SI"/>
        </a:p>
      </dgm:t>
    </dgm:pt>
    <dgm:pt modelId="{A610DB27-9CB9-486A-804E-BBFD1022B1F9}" type="sibTrans" cxnId="{2D9D8D77-FF1D-43D3-9C9A-F9A52E571294}">
      <dgm:prSet/>
      <dgm:spPr/>
      <dgm:t>
        <a:bodyPr/>
        <a:lstStyle/>
        <a:p>
          <a:endParaRPr lang="sl-SI"/>
        </a:p>
      </dgm:t>
    </dgm:pt>
    <dgm:pt modelId="{05D149EE-7D32-4039-8865-8BE6D2328168}">
      <dgm:prSet phldrT="[besedilo]"/>
      <dgm:spPr/>
      <dgm:t>
        <a:bodyPr/>
        <a:lstStyle/>
        <a:p>
          <a:r>
            <a:rPr lang="sl-SI" dirty="0"/>
            <a:t>H2GreenFUTURE</a:t>
          </a:r>
        </a:p>
      </dgm:t>
    </dgm:pt>
    <dgm:pt modelId="{77D2B6CD-F205-4404-BC8D-650BD6803754}" type="parTrans" cxnId="{4FC3EBCA-22AA-4D10-984E-28729A5815CE}">
      <dgm:prSet/>
      <dgm:spPr/>
      <dgm:t>
        <a:bodyPr/>
        <a:lstStyle/>
        <a:p>
          <a:endParaRPr lang="sl-SI"/>
        </a:p>
      </dgm:t>
    </dgm:pt>
    <dgm:pt modelId="{A835015D-6B81-4262-8F69-90936075828F}" type="sibTrans" cxnId="{4FC3EBCA-22AA-4D10-984E-28729A5815CE}">
      <dgm:prSet/>
      <dgm:spPr/>
      <dgm:t>
        <a:bodyPr/>
        <a:lstStyle/>
        <a:p>
          <a:endParaRPr lang="sl-SI"/>
        </a:p>
      </dgm:t>
    </dgm:pt>
    <dgm:pt modelId="{0A46A744-73E6-436D-B465-B56FF9BCF9A0}">
      <dgm:prSet phldrT="[besedilo]"/>
      <dgm:spPr/>
      <dgm:t>
        <a:bodyPr/>
        <a:lstStyle/>
        <a:p>
          <a:r>
            <a:rPr lang="sl-SI" dirty="0" err="1"/>
            <a:t>ReBuilt</a:t>
          </a:r>
          <a:r>
            <a:rPr lang="sl-SI" dirty="0"/>
            <a:t> - Krožna in digitalna prenova gradbenega sektorja v srednji Evropi</a:t>
          </a:r>
        </a:p>
      </dgm:t>
    </dgm:pt>
    <dgm:pt modelId="{043E7441-F523-4222-9AB0-B063A879C265}" type="parTrans" cxnId="{D325781C-3C83-4552-B41C-E4F52068A9EE}">
      <dgm:prSet/>
      <dgm:spPr/>
      <dgm:t>
        <a:bodyPr/>
        <a:lstStyle/>
        <a:p>
          <a:endParaRPr lang="sl-SI"/>
        </a:p>
      </dgm:t>
    </dgm:pt>
    <dgm:pt modelId="{4B85C33C-D5DB-4BC7-A7EA-B26332049D54}" type="sibTrans" cxnId="{D325781C-3C83-4552-B41C-E4F52068A9EE}">
      <dgm:prSet/>
      <dgm:spPr/>
      <dgm:t>
        <a:bodyPr/>
        <a:lstStyle/>
        <a:p>
          <a:endParaRPr lang="sl-SI"/>
        </a:p>
      </dgm:t>
    </dgm:pt>
    <dgm:pt modelId="{8839D604-49F9-4E76-9F9E-7BF73DD59294}">
      <dgm:prSet phldrT="[besedilo]"/>
      <dgm:spPr/>
      <dgm:t>
        <a:bodyPr/>
        <a:lstStyle/>
        <a:p>
          <a:r>
            <a:rPr lang="sl-SI" dirty="0" err="1"/>
            <a:t>Skills</a:t>
          </a:r>
          <a:r>
            <a:rPr lang="sl-SI" dirty="0"/>
            <a:t> + Izboljšanje vajeniškega usposabljanja (2023 - 2026)</a:t>
          </a:r>
        </a:p>
      </dgm:t>
    </dgm:pt>
    <dgm:pt modelId="{8DF906B0-AEA5-4ACF-BBB8-9469A4B27862}" type="parTrans" cxnId="{A1328723-647E-4EC9-A257-B65C1E9D18E9}">
      <dgm:prSet/>
      <dgm:spPr/>
      <dgm:t>
        <a:bodyPr/>
        <a:lstStyle/>
        <a:p>
          <a:endParaRPr lang="sl-SI"/>
        </a:p>
      </dgm:t>
    </dgm:pt>
    <dgm:pt modelId="{7DD7BA3E-FD46-44F5-9CA1-56C7DB4E7F63}" type="sibTrans" cxnId="{A1328723-647E-4EC9-A257-B65C1E9D18E9}">
      <dgm:prSet/>
      <dgm:spPr/>
      <dgm:t>
        <a:bodyPr/>
        <a:lstStyle/>
        <a:p>
          <a:endParaRPr lang="sl-SI"/>
        </a:p>
      </dgm:t>
    </dgm:pt>
    <dgm:pt modelId="{C25514DE-C3B9-4D36-84E5-441612586478}">
      <dgm:prSet phldrT="[besedilo]"/>
      <dgm:spPr/>
      <dgm:t>
        <a:bodyPr/>
        <a:lstStyle/>
        <a:p>
          <a:r>
            <a:rPr lang="sl-SI" dirty="0"/>
            <a:t>WE </a:t>
          </a:r>
          <a:r>
            <a:rPr lang="sl-SI" dirty="0" err="1"/>
            <a:t>Circular</a:t>
          </a:r>
          <a:r>
            <a:rPr lang="sl-SI" dirty="0"/>
            <a:t> (2024-2026)</a:t>
          </a:r>
        </a:p>
      </dgm:t>
    </dgm:pt>
    <dgm:pt modelId="{0F4CCC42-A8A0-4CBB-A263-F9BE5ACFD1E9}" type="parTrans" cxnId="{15882A50-A760-4C3B-B497-DB5630108514}">
      <dgm:prSet/>
      <dgm:spPr/>
      <dgm:t>
        <a:bodyPr/>
        <a:lstStyle/>
        <a:p>
          <a:endParaRPr lang="sl-SI"/>
        </a:p>
      </dgm:t>
    </dgm:pt>
    <dgm:pt modelId="{62DB6782-2997-4A47-BA2C-BD38870605B1}" type="sibTrans" cxnId="{15882A50-A760-4C3B-B497-DB5630108514}">
      <dgm:prSet/>
      <dgm:spPr/>
      <dgm:t>
        <a:bodyPr/>
        <a:lstStyle/>
        <a:p>
          <a:endParaRPr lang="sl-SI"/>
        </a:p>
      </dgm:t>
    </dgm:pt>
    <dgm:pt modelId="{8A404ABC-B498-414F-9FCB-662F614FF1EC}">
      <dgm:prSet phldrT="[besedilo]"/>
      <dgm:spPr/>
      <dgm:t>
        <a:bodyPr/>
        <a:lstStyle/>
        <a:p>
          <a:r>
            <a:rPr lang="sl-SI" b="0" i="0" dirty="0"/>
            <a:t>Alps4GreenC</a:t>
          </a:r>
          <a:endParaRPr lang="sl-SI" b="0" dirty="0"/>
        </a:p>
      </dgm:t>
    </dgm:pt>
    <dgm:pt modelId="{B2EBC244-5952-420A-A11A-F28D0EE1B692}" type="parTrans" cxnId="{0B006596-66AB-46F9-AE9C-6E7664620517}">
      <dgm:prSet/>
      <dgm:spPr/>
      <dgm:t>
        <a:bodyPr/>
        <a:lstStyle/>
        <a:p>
          <a:endParaRPr lang="sl-SI"/>
        </a:p>
      </dgm:t>
    </dgm:pt>
    <dgm:pt modelId="{06CCB754-F28C-4A3C-9BFD-06A4642DE41B}" type="sibTrans" cxnId="{0B006596-66AB-46F9-AE9C-6E7664620517}">
      <dgm:prSet/>
      <dgm:spPr/>
      <dgm:t>
        <a:bodyPr/>
        <a:lstStyle/>
        <a:p>
          <a:endParaRPr lang="sl-SI"/>
        </a:p>
      </dgm:t>
    </dgm:pt>
    <dgm:pt modelId="{F2E0C6C0-6800-4586-BC62-A981146AB884}">
      <dgm:prSet phldrT="[besedilo]"/>
      <dgm:spPr/>
      <dgm:t>
        <a:bodyPr/>
        <a:lstStyle/>
        <a:p>
          <a:r>
            <a:rPr lang="sl-SI" dirty="0"/>
            <a:t>SRIP - Krožno gospodarstvo</a:t>
          </a:r>
        </a:p>
      </dgm:t>
    </dgm:pt>
    <dgm:pt modelId="{FE2D6F61-741E-4C14-BDC0-663EBA0B0099}" type="parTrans" cxnId="{846943E0-018B-403E-9CEF-045B472B2F51}">
      <dgm:prSet/>
      <dgm:spPr/>
      <dgm:t>
        <a:bodyPr/>
        <a:lstStyle/>
        <a:p>
          <a:endParaRPr lang="sl-SI"/>
        </a:p>
      </dgm:t>
    </dgm:pt>
    <dgm:pt modelId="{23F990F0-3966-4E72-8CE7-5F860F19CDF0}" type="sibTrans" cxnId="{846943E0-018B-403E-9CEF-045B472B2F51}">
      <dgm:prSet/>
      <dgm:spPr/>
      <dgm:t>
        <a:bodyPr/>
        <a:lstStyle/>
        <a:p>
          <a:endParaRPr lang="sl-SI"/>
        </a:p>
      </dgm:t>
    </dgm:pt>
    <dgm:pt modelId="{45B9F2C5-749B-4B06-BD86-B5896536007E}" type="pres">
      <dgm:prSet presAssocID="{D93DDD76-5731-4280-B4F7-26CB766CFE96}" presName="Name0" presStyleCnt="0">
        <dgm:presLayoutVars>
          <dgm:dir/>
          <dgm:resizeHandles val="exact"/>
        </dgm:presLayoutVars>
      </dgm:prSet>
      <dgm:spPr/>
    </dgm:pt>
    <dgm:pt modelId="{8E37EF2A-A85C-44FE-AE2C-E83E17F41763}" type="pres">
      <dgm:prSet presAssocID="{7AAC961C-CCB0-49C3-8736-96B6CE0A6E91}" presName="compNode" presStyleCnt="0"/>
      <dgm:spPr/>
    </dgm:pt>
    <dgm:pt modelId="{0DC3B5EB-3CC8-48B8-A393-C6140976E4B4}" type="pres">
      <dgm:prSet presAssocID="{7AAC961C-CCB0-49C3-8736-96B6CE0A6E91}" presName="pict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Lst>
          </a:blip>
          <a:srcRect/>
          <a:stretch>
            <a:fillRect t="-14000" b="-14000"/>
          </a:stretch>
        </a:blipFill>
      </dgm:spPr>
    </dgm:pt>
    <dgm:pt modelId="{7156B621-D58F-4ADE-BC69-C5E64E4D984D}" type="pres">
      <dgm:prSet presAssocID="{7AAC961C-CCB0-49C3-8736-96B6CE0A6E91}" presName="textRect" presStyleLbl="revTx" presStyleIdx="0" presStyleCnt="8">
        <dgm:presLayoutVars>
          <dgm:bulletEnabled val="1"/>
        </dgm:presLayoutVars>
      </dgm:prSet>
      <dgm:spPr/>
    </dgm:pt>
    <dgm:pt modelId="{A47C191B-FEAF-4F1E-935C-1332A2DBAE24}" type="pres">
      <dgm:prSet presAssocID="{856F0551-F0A1-49CF-AEE7-4C29FB3B8E16}" presName="sibTrans" presStyleLbl="sibTrans2D1" presStyleIdx="0" presStyleCnt="0"/>
      <dgm:spPr/>
    </dgm:pt>
    <dgm:pt modelId="{A3A7A350-0AA0-45E5-904E-39B62EB5AC87}" type="pres">
      <dgm:prSet presAssocID="{73CFAC0F-B32D-4F4E-B317-0216012089D3}" presName="compNode" presStyleCnt="0"/>
      <dgm:spPr/>
    </dgm:pt>
    <dgm:pt modelId="{34157D10-BC13-4409-8089-55C8F4675DC8}" type="pres">
      <dgm:prSet presAssocID="{73CFAC0F-B32D-4F4E-B317-0216012089D3}" presName="pictRect" presStyleLbl="node1" presStyleIdx="1" presStyleCnt="8"/>
      <dgm:spPr>
        <a:blipFill>
          <a:blip xmlns:r="http://schemas.openxmlformats.org/officeDocument/2006/relationships" r:embed="rId2">
            <a:extLst>
              <a:ext uri="{28A0092B-C50C-407E-A947-70E740481C1C}">
                <a14:useLocalDpi xmlns:a14="http://schemas.microsoft.com/office/drawing/2010/main" val="0"/>
              </a:ext>
            </a:extLst>
          </a:blip>
          <a:srcRect/>
          <a:stretch>
            <a:fillRect t="-13000" b="-13000"/>
          </a:stretch>
        </a:blipFill>
      </dgm:spPr>
    </dgm:pt>
    <dgm:pt modelId="{647A1A17-A679-45DB-85DD-68ABC3D2FCBC}" type="pres">
      <dgm:prSet presAssocID="{73CFAC0F-B32D-4F4E-B317-0216012089D3}" presName="textRect" presStyleLbl="revTx" presStyleIdx="1" presStyleCnt="8">
        <dgm:presLayoutVars>
          <dgm:bulletEnabled val="1"/>
        </dgm:presLayoutVars>
      </dgm:prSet>
      <dgm:spPr/>
    </dgm:pt>
    <dgm:pt modelId="{A7498929-033E-401C-8F1D-34C1D20626DF}" type="pres">
      <dgm:prSet presAssocID="{A610DB27-9CB9-486A-804E-BBFD1022B1F9}" presName="sibTrans" presStyleLbl="sibTrans2D1" presStyleIdx="0" presStyleCnt="0"/>
      <dgm:spPr/>
    </dgm:pt>
    <dgm:pt modelId="{ACA732CB-5AB4-4949-ACFC-68F87C273A3E}" type="pres">
      <dgm:prSet presAssocID="{05D149EE-7D32-4039-8865-8BE6D2328168}" presName="compNode" presStyleCnt="0"/>
      <dgm:spPr/>
    </dgm:pt>
    <dgm:pt modelId="{DEECAAF8-0FC0-4A4D-AAD0-75B4F9E67CF0}" type="pres">
      <dgm:prSet presAssocID="{05D149EE-7D32-4039-8865-8BE6D2328168}" presName="pictRect" presStyleLbl="node1" presStyleIdx="2" presStyleCnt="8"/>
      <dgm:spPr>
        <a:blipFill>
          <a:blip xmlns:r="http://schemas.openxmlformats.org/officeDocument/2006/relationships" r:embed="rId3">
            <a:extLst>
              <a:ext uri="{28A0092B-C50C-407E-A947-70E740481C1C}">
                <a14:useLocalDpi xmlns:a14="http://schemas.microsoft.com/office/drawing/2010/main" val="0"/>
              </a:ext>
            </a:extLst>
          </a:blip>
          <a:srcRect/>
          <a:stretch>
            <a:fillRect t="-13000" b="-13000"/>
          </a:stretch>
        </a:blipFill>
      </dgm:spPr>
    </dgm:pt>
    <dgm:pt modelId="{297E7A67-2708-42E1-B76E-4223AED3B2CA}" type="pres">
      <dgm:prSet presAssocID="{05D149EE-7D32-4039-8865-8BE6D2328168}" presName="textRect" presStyleLbl="revTx" presStyleIdx="2" presStyleCnt="8">
        <dgm:presLayoutVars>
          <dgm:bulletEnabled val="1"/>
        </dgm:presLayoutVars>
      </dgm:prSet>
      <dgm:spPr/>
    </dgm:pt>
    <dgm:pt modelId="{660C56EC-3BD3-4BAA-AFFF-20A1AD614429}" type="pres">
      <dgm:prSet presAssocID="{A835015D-6B81-4262-8F69-90936075828F}" presName="sibTrans" presStyleLbl="sibTrans2D1" presStyleIdx="0" presStyleCnt="0"/>
      <dgm:spPr/>
    </dgm:pt>
    <dgm:pt modelId="{D8920CF8-0AF6-4CB6-8C7D-83DB0E23F3F6}" type="pres">
      <dgm:prSet presAssocID="{0A46A744-73E6-436D-B465-B56FF9BCF9A0}" presName="compNode" presStyleCnt="0"/>
      <dgm:spPr/>
    </dgm:pt>
    <dgm:pt modelId="{D6F5B8D4-8908-41E2-A879-65D1E11F8373}" type="pres">
      <dgm:prSet presAssocID="{0A46A744-73E6-436D-B465-B56FF9BCF9A0}" presName="pictRect" presStyleLbl="node1" presStyleIdx="3" presStyleCnt="8" custScaleX="102158" custScaleY="100112"/>
      <dgm:spPr>
        <a:blipFill>
          <a:blip xmlns:r="http://schemas.openxmlformats.org/officeDocument/2006/relationships" r:embed="rId4">
            <a:extLst>
              <a:ext uri="{28A0092B-C50C-407E-A947-70E740481C1C}">
                <a14:useLocalDpi xmlns:a14="http://schemas.microsoft.com/office/drawing/2010/main" val="0"/>
              </a:ext>
            </a:extLst>
          </a:blip>
          <a:srcRect/>
          <a:stretch>
            <a:fillRect t="-7000" b="-7000"/>
          </a:stretch>
        </a:blipFill>
      </dgm:spPr>
    </dgm:pt>
    <dgm:pt modelId="{E9686468-1065-4934-BE7A-ABC30164D105}" type="pres">
      <dgm:prSet presAssocID="{0A46A744-73E6-436D-B465-B56FF9BCF9A0}" presName="textRect" presStyleLbl="revTx" presStyleIdx="3" presStyleCnt="8">
        <dgm:presLayoutVars>
          <dgm:bulletEnabled val="1"/>
        </dgm:presLayoutVars>
      </dgm:prSet>
      <dgm:spPr/>
    </dgm:pt>
    <dgm:pt modelId="{9226413B-DF36-4DB2-993C-D6E8852E63DB}" type="pres">
      <dgm:prSet presAssocID="{4B85C33C-D5DB-4BC7-A7EA-B26332049D54}" presName="sibTrans" presStyleLbl="sibTrans2D1" presStyleIdx="0" presStyleCnt="0"/>
      <dgm:spPr/>
    </dgm:pt>
    <dgm:pt modelId="{5D9DAFB9-2B1E-4D4F-B232-B4EFAA2A9406}" type="pres">
      <dgm:prSet presAssocID="{8839D604-49F9-4E76-9F9E-7BF73DD59294}" presName="compNode" presStyleCnt="0"/>
      <dgm:spPr/>
    </dgm:pt>
    <dgm:pt modelId="{4C5608F2-A9FF-43CA-8573-BFB8DF9CC5C4}" type="pres">
      <dgm:prSet presAssocID="{8839D604-49F9-4E76-9F9E-7BF73DD59294}" presName="pictRect" presStyleLbl="node1" presStyleIdx="4" presStyleCnt="8"/>
      <dgm:spPr>
        <a:blipFill>
          <a:blip xmlns:r="http://schemas.openxmlformats.org/officeDocument/2006/relationships" r:embed="rId5">
            <a:extLst>
              <a:ext uri="{28A0092B-C50C-407E-A947-70E740481C1C}">
                <a14:useLocalDpi xmlns:a14="http://schemas.microsoft.com/office/drawing/2010/main" val="0"/>
              </a:ext>
            </a:extLst>
          </a:blip>
          <a:srcRect/>
          <a:stretch>
            <a:fillRect t="-5000" b="-5000"/>
          </a:stretch>
        </a:blipFill>
      </dgm:spPr>
    </dgm:pt>
    <dgm:pt modelId="{D39825B2-7D97-4667-B43D-96602AE32DA2}" type="pres">
      <dgm:prSet presAssocID="{8839D604-49F9-4E76-9F9E-7BF73DD59294}" presName="textRect" presStyleLbl="revTx" presStyleIdx="4" presStyleCnt="8">
        <dgm:presLayoutVars>
          <dgm:bulletEnabled val="1"/>
        </dgm:presLayoutVars>
      </dgm:prSet>
      <dgm:spPr/>
    </dgm:pt>
    <dgm:pt modelId="{E1925006-392C-4B8B-87C9-33328496250C}" type="pres">
      <dgm:prSet presAssocID="{7DD7BA3E-FD46-44F5-9CA1-56C7DB4E7F63}" presName="sibTrans" presStyleLbl="sibTrans2D1" presStyleIdx="0" presStyleCnt="0"/>
      <dgm:spPr/>
    </dgm:pt>
    <dgm:pt modelId="{0B31571C-BCFD-4988-B8E6-C3323296BD50}" type="pres">
      <dgm:prSet presAssocID="{C25514DE-C3B9-4D36-84E5-441612586478}" presName="compNode" presStyleCnt="0"/>
      <dgm:spPr/>
    </dgm:pt>
    <dgm:pt modelId="{8551E7C7-BEE1-4FD7-BFAE-0608EC3D966C}" type="pres">
      <dgm:prSet presAssocID="{C25514DE-C3B9-4D36-84E5-441612586478}" presName="pictRect" presStyleLbl="node1" presStyleIdx="5" presStyleCnt="8"/>
      <dgm:spPr>
        <a:blipFill>
          <a:blip xmlns:r="http://schemas.openxmlformats.org/officeDocument/2006/relationships" r:embed="rId6">
            <a:extLst>
              <a:ext uri="{28A0092B-C50C-407E-A947-70E740481C1C}">
                <a14:useLocalDpi xmlns:a14="http://schemas.microsoft.com/office/drawing/2010/main" val="0"/>
              </a:ext>
            </a:extLst>
          </a:blip>
          <a:srcRect/>
          <a:stretch>
            <a:fillRect t="-14000" b="-14000"/>
          </a:stretch>
        </a:blipFill>
      </dgm:spPr>
    </dgm:pt>
    <dgm:pt modelId="{32A5F80F-73E7-48F8-85C4-B2FE94A1FDE5}" type="pres">
      <dgm:prSet presAssocID="{C25514DE-C3B9-4D36-84E5-441612586478}" presName="textRect" presStyleLbl="revTx" presStyleIdx="5" presStyleCnt="8">
        <dgm:presLayoutVars>
          <dgm:bulletEnabled val="1"/>
        </dgm:presLayoutVars>
      </dgm:prSet>
      <dgm:spPr/>
    </dgm:pt>
    <dgm:pt modelId="{22324A82-84B6-4758-B482-6B01C5D47F49}" type="pres">
      <dgm:prSet presAssocID="{62DB6782-2997-4A47-BA2C-BD38870605B1}" presName="sibTrans" presStyleLbl="sibTrans2D1" presStyleIdx="0" presStyleCnt="0"/>
      <dgm:spPr/>
    </dgm:pt>
    <dgm:pt modelId="{01F8ED0C-F0B3-4726-8272-4B109AADD56F}" type="pres">
      <dgm:prSet presAssocID="{8A404ABC-B498-414F-9FCB-662F614FF1EC}" presName="compNode" presStyleCnt="0"/>
      <dgm:spPr/>
    </dgm:pt>
    <dgm:pt modelId="{49D9F0E8-DB67-44B6-AF8F-CBBE0D43F01A}" type="pres">
      <dgm:prSet presAssocID="{8A404ABC-B498-414F-9FCB-662F614FF1EC}" presName="pictRect" presStyleLbl="node1" presStyleIdx="6" presStyleCnt="8"/>
      <dgm:spPr>
        <a:blipFill>
          <a:blip xmlns:r="http://schemas.openxmlformats.org/officeDocument/2006/relationships" r:embed="rId7">
            <a:extLst>
              <a:ext uri="{28A0092B-C50C-407E-A947-70E740481C1C}">
                <a14:useLocalDpi xmlns:a14="http://schemas.microsoft.com/office/drawing/2010/main" val="0"/>
              </a:ext>
            </a:extLst>
          </a:blip>
          <a:srcRect/>
          <a:stretch>
            <a:fillRect t="-14000" b="-14000"/>
          </a:stretch>
        </a:blipFill>
      </dgm:spPr>
    </dgm:pt>
    <dgm:pt modelId="{9A114050-FD54-470C-8CDD-401A85FF86A9}" type="pres">
      <dgm:prSet presAssocID="{8A404ABC-B498-414F-9FCB-662F614FF1EC}" presName="textRect" presStyleLbl="revTx" presStyleIdx="6" presStyleCnt="8">
        <dgm:presLayoutVars>
          <dgm:bulletEnabled val="1"/>
        </dgm:presLayoutVars>
      </dgm:prSet>
      <dgm:spPr/>
    </dgm:pt>
    <dgm:pt modelId="{053E451B-F0B7-4A88-8EAC-EDE5C19B48D4}" type="pres">
      <dgm:prSet presAssocID="{06CCB754-F28C-4A3C-9BFD-06A4642DE41B}" presName="sibTrans" presStyleLbl="sibTrans2D1" presStyleIdx="0" presStyleCnt="0"/>
      <dgm:spPr/>
    </dgm:pt>
    <dgm:pt modelId="{711AC7BB-4582-495B-BAC6-5471AAC8FD0E}" type="pres">
      <dgm:prSet presAssocID="{F2E0C6C0-6800-4586-BC62-A981146AB884}" presName="compNode" presStyleCnt="0"/>
      <dgm:spPr/>
    </dgm:pt>
    <dgm:pt modelId="{10AADCFC-1547-4537-BEA2-403FCFC37734}" type="pres">
      <dgm:prSet presAssocID="{F2E0C6C0-6800-4586-BC62-A981146AB884}" presName="pictRect" presStyleLbl="node1" presStyleIdx="7" presStyleCnt="8"/>
      <dgm:spPr>
        <a:blipFill>
          <a:blip xmlns:r="http://schemas.openxmlformats.org/officeDocument/2006/relationships" r:embed="rId8">
            <a:extLst>
              <a:ext uri="{28A0092B-C50C-407E-A947-70E740481C1C}">
                <a14:useLocalDpi xmlns:a14="http://schemas.microsoft.com/office/drawing/2010/main" val="0"/>
              </a:ext>
            </a:extLst>
          </a:blip>
          <a:srcRect/>
          <a:stretch>
            <a:fillRect t="-8000" b="-8000"/>
          </a:stretch>
        </a:blipFill>
      </dgm:spPr>
    </dgm:pt>
    <dgm:pt modelId="{A9BDE25C-73A2-4FE1-B3C6-B8ACC8B0D258}" type="pres">
      <dgm:prSet presAssocID="{F2E0C6C0-6800-4586-BC62-A981146AB884}" presName="textRect" presStyleLbl="revTx" presStyleIdx="7" presStyleCnt="8">
        <dgm:presLayoutVars>
          <dgm:bulletEnabled val="1"/>
        </dgm:presLayoutVars>
      </dgm:prSet>
      <dgm:spPr/>
    </dgm:pt>
  </dgm:ptLst>
  <dgm:cxnLst>
    <dgm:cxn modelId="{E39A511C-A49D-4E16-9CCC-8734E7A43B1C}" type="presOf" srcId="{7AAC961C-CCB0-49C3-8736-96B6CE0A6E91}" destId="{7156B621-D58F-4ADE-BC69-C5E64E4D984D}" srcOrd="0" destOrd="0" presId="urn:microsoft.com/office/officeart/2005/8/layout/pList1"/>
    <dgm:cxn modelId="{D325781C-3C83-4552-B41C-E4F52068A9EE}" srcId="{D93DDD76-5731-4280-B4F7-26CB766CFE96}" destId="{0A46A744-73E6-436D-B465-B56FF9BCF9A0}" srcOrd="3" destOrd="0" parTransId="{043E7441-F523-4222-9AB0-B063A879C265}" sibTransId="{4B85C33C-D5DB-4BC7-A7EA-B26332049D54}"/>
    <dgm:cxn modelId="{A1328723-647E-4EC9-A257-B65C1E9D18E9}" srcId="{D93DDD76-5731-4280-B4F7-26CB766CFE96}" destId="{8839D604-49F9-4E76-9F9E-7BF73DD59294}" srcOrd="4" destOrd="0" parTransId="{8DF906B0-AEA5-4ACF-BBB8-9469A4B27862}" sibTransId="{7DD7BA3E-FD46-44F5-9CA1-56C7DB4E7F63}"/>
    <dgm:cxn modelId="{53CF1125-B6D3-43EA-B21C-F125A36AFBE6}" type="presOf" srcId="{C25514DE-C3B9-4D36-84E5-441612586478}" destId="{32A5F80F-73E7-48F8-85C4-B2FE94A1FDE5}" srcOrd="0" destOrd="0" presId="urn:microsoft.com/office/officeart/2005/8/layout/pList1"/>
    <dgm:cxn modelId="{33F3B126-3230-4058-8317-FABCC2CB78AB}" srcId="{D93DDD76-5731-4280-B4F7-26CB766CFE96}" destId="{7AAC961C-CCB0-49C3-8736-96B6CE0A6E91}" srcOrd="0" destOrd="0" parTransId="{1FADE7A4-201D-4C0F-95FE-6EE52BA4130D}" sibTransId="{856F0551-F0A1-49CF-AEE7-4C29FB3B8E16}"/>
    <dgm:cxn modelId="{D193DE2F-E923-44F5-B09A-49586870F834}" type="presOf" srcId="{D93DDD76-5731-4280-B4F7-26CB766CFE96}" destId="{45B9F2C5-749B-4B06-BD86-B5896536007E}" srcOrd="0" destOrd="0" presId="urn:microsoft.com/office/officeart/2005/8/layout/pList1"/>
    <dgm:cxn modelId="{2067DC32-5A5C-46D9-871C-2F8F57310450}" type="presOf" srcId="{7DD7BA3E-FD46-44F5-9CA1-56C7DB4E7F63}" destId="{E1925006-392C-4B8B-87C9-33328496250C}" srcOrd="0" destOrd="0" presId="urn:microsoft.com/office/officeart/2005/8/layout/pList1"/>
    <dgm:cxn modelId="{7A5E7C6B-5041-4D41-8BAD-5B7DAA49E7F2}" type="presOf" srcId="{856F0551-F0A1-49CF-AEE7-4C29FB3B8E16}" destId="{A47C191B-FEAF-4F1E-935C-1332A2DBAE24}" srcOrd="0" destOrd="0" presId="urn:microsoft.com/office/officeart/2005/8/layout/pList1"/>
    <dgm:cxn modelId="{15882A50-A760-4C3B-B497-DB5630108514}" srcId="{D93DDD76-5731-4280-B4F7-26CB766CFE96}" destId="{C25514DE-C3B9-4D36-84E5-441612586478}" srcOrd="5" destOrd="0" parTransId="{0F4CCC42-A8A0-4CBB-A263-F9BE5ACFD1E9}" sibTransId="{62DB6782-2997-4A47-BA2C-BD38870605B1}"/>
    <dgm:cxn modelId="{16DEE871-9F5B-414A-8EE9-E919D4C9BBD9}" type="presOf" srcId="{62DB6782-2997-4A47-BA2C-BD38870605B1}" destId="{22324A82-84B6-4758-B482-6B01C5D47F49}" srcOrd="0" destOrd="0" presId="urn:microsoft.com/office/officeart/2005/8/layout/pList1"/>
    <dgm:cxn modelId="{2D9D8D77-FF1D-43D3-9C9A-F9A52E571294}" srcId="{D93DDD76-5731-4280-B4F7-26CB766CFE96}" destId="{73CFAC0F-B32D-4F4E-B317-0216012089D3}" srcOrd="1" destOrd="0" parTransId="{CE15A84D-8B90-4BC1-B119-BE958A3E52C1}" sibTransId="{A610DB27-9CB9-486A-804E-BBFD1022B1F9}"/>
    <dgm:cxn modelId="{0B006596-66AB-46F9-AE9C-6E7664620517}" srcId="{D93DDD76-5731-4280-B4F7-26CB766CFE96}" destId="{8A404ABC-B498-414F-9FCB-662F614FF1EC}" srcOrd="6" destOrd="0" parTransId="{B2EBC244-5952-420A-A11A-F28D0EE1B692}" sibTransId="{06CCB754-F28C-4A3C-9BFD-06A4642DE41B}"/>
    <dgm:cxn modelId="{150E59AA-7932-4BCF-88EB-FA94B077216A}" type="presOf" srcId="{8839D604-49F9-4E76-9F9E-7BF73DD59294}" destId="{D39825B2-7D97-4667-B43D-96602AE32DA2}" srcOrd="0" destOrd="0" presId="urn:microsoft.com/office/officeart/2005/8/layout/pList1"/>
    <dgm:cxn modelId="{DCBCDAAD-9D74-459D-B6B5-E86CA413203E}" type="presOf" srcId="{73CFAC0F-B32D-4F4E-B317-0216012089D3}" destId="{647A1A17-A679-45DB-85DD-68ABC3D2FCBC}" srcOrd="0" destOrd="0" presId="urn:microsoft.com/office/officeart/2005/8/layout/pList1"/>
    <dgm:cxn modelId="{7C172EB0-8662-4850-A4BD-14CAB3953691}" type="presOf" srcId="{A835015D-6B81-4262-8F69-90936075828F}" destId="{660C56EC-3BD3-4BAA-AFFF-20A1AD614429}" srcOrd="0" destOrd="0" presId="urn:microsoft.com/office/officeart/2005/8/layout/pList1"/>
    <dgm:cxn modelId="{837154B4-B35B-4667-B3E5-1873F85E4ED5}" type="presOf" srcId="{05D149EE-7D32-4039-8865-8BE6D2328168}" destId="{297E7A67-2708-42E1-B76E-4223AED3B2CA}" srcOrd="0" destOrd="0" presId="urn:microsoft.com/office/officeart/2005/8/layout/pList1"/>
    <dgm:cxn modelId="{4FC3EBCA-22AA-4D10-984E-28729A5815CE}" srcId="{D93DDD76-5731-4280-B4F7-26CB766CFE96}" destId="{05D149EE-7D32-4039-8865-8BE6D2328168}" srcOrd="2" destOrd="0" parTransId="{77D2B6CD-F205-4404-BC8D-650BD6803754}" sibTransId="{A835015D-6B81-4262-8F69-90936075828F}"/>
    <dgm:cxn modelId="{EE5136DD-251B-45FA-AC51-88DF8F9278B9}" type="presOf" srcId="{0A46A744-73E6-436D-B465-B56FF9BCF9A0}" destId="{E9686468-1065-4934-BE7A-ABC30164D105}" srcOrd="0" destOrd="0" presId="urn:microsoft.com/office/officeart/2005/8/layout/pList1"/>
    <dgm:cxn modelId="{846943E0-018B-403E-9CEF-045B472B2F51}" srcId="{D93DDD76-5731-4280-B4F7-26CB766CFE96}" destId="{F2E0C6C0-6800-4586-BC62-A981146AB884}" srcOrd="7" destOrd="0" parTransId="{FE2D6F61-741E-4C14-BDC0-663EBA0B0099}" sibTransId="{23F990F0-3966-4E72-8CE7-5F860F19CDF0}"/>
    <dgm:cxn modelId="{AB3BE4E0-4415-47E3-9DB2-FB349C321672}" type="presOf" srcId="{8A404ABC-B498-414F-9FCB-662F614FF1EC}" destId="{9A114050-FD54-470C-8CDD-401A85FF86A9}" srcOrd="0" destOrd="0" presId="urn:microsoft.com/office/officeart/2005/8/layout/pList1"/>
    <dgm:cxn modelId="{AA7422E1-B672-41F3-BBDB-6FA93CD2E986}" type="presOf" srcId="{4B85C33C-D5DB-4BC7-A7EA-B26332049D54}" destId="{9226413B-DF36-4DB2-993C-D6E8852E63DB}" srcOrd="0" destOrd="0" presId="urn:microsoft.com/office/officeart/2005/8/layout/pList1"/>
    <dgm:cxn modelId="{EC936FE4-30A3-461B-93DB-83B7CD6E4F82}" type="presOf" srcId="{A610DB27-9CB9-486A-804E-BBFD1022B1F9}" destId="{A7498929-033E-401C-8F1D-34C1D20626DF}" srcOrd="0" destOrd="0" presId="urn:microsoft.com/office/officeart/2005/8/layout/pList1"/>
    <dgm:cxn modelId="{364E3CEF-753B-4A6C-9A71-0B5FEEFB579A}" type="presOf" srcId="{06CCB754-F28C-4A3C-9BFD-06A4642DE41B}" destId="{053E451B-F0B7-4A88-8EAC-EDE5C19B48D4}" srcOrd="0" destOrd="0" presId="urn:microsoft.com/office/officeart/2005/8/layout/pList1"/>
    <dgm:cxn modelId="{505143EF-AC2D-45E7-BF82-39578AEA2BD5}" type="presOf" srcId="{F2E0C6C0-6800-4586-BC62-A981146AB884}" destId="{A9BDE25C-73A2-4FE1-B3C6-B8ACC8B0D258}" srcOrd="0" destOrd="0" presId="urn:microsoft.com/office/officeart/2005/8/layout/pList1"/>
    <dgm:cxn modelId="{D612A90A-062A-420C-B86B-E7BC7B7F9787}" type="presParOf" srcId="{45B9F2C5-749B-4B06-BD86-B5896536007E}" destId="{8E37EF2A-A85C-44FE-AE2C-E83E17F41763}" srcOrd="0" destOrd="0" presId="urn:microsoft.com/office/officeart/2005/8/layout/pList1"/>
    <dgm:cxn modelId="{F15F7C2B-F337-4EB3-B02D-EEA2E0C598E1}" type="presParOf" srcId="{8E37EF2A-A85C-44FE-AE2C-E83E17F41763}" destId="{0DC3B5EB-3CC8-48B8-A393-C6140976E4B4}" srcOrd="0" destOrd="0" presId="urn:microsoft.com/office/officeart/2005/8/layout/pList1"/>
    <dgm:cxn modelId="{CECF07E1-0F3F-414A-8A85-295DD11DC6B1}" type="presParOf" srcId="{8E37EF2A-A85C-44FE-AE2C-E83E17F41763}" destId="{7156B621-D58F-4ADE-BC69-C5E64E4D984D}" srcOrd="1" destOrd="0" presId="urn:microsoft.com/office/officeart/2005/8/layout/pList1"/>
    <dgm:cxn modelId="{99F33109-6DDB-49D0-B928-9458A7ED2728}" type="presParOf" srcId="{45B9F2C5-749B-4B06-BD86-B5896536007E}" destId="{A47C191B-FEAF-4F1E-935C-1332A2DBAE24}" srcOrd="1" destOrd="0" presId="urn:microsoft.com/office/officeart/2005/8/layout/pList1"/>
    <dgm:cxn modelId="{AA0E1462-2127-4926-972E-949F9693CE01}" type="presParOf" srcId="{45B9F2C5-749B-4B06-BD86-B5896536007E}" destId="{A3A7A350-0AA0-45E5-904E-39B62EB5AC87}" srcOrd="2" destOrd="0" presId="urn:microsoft.com/office/officeart/2005/8/layout/pList1"/>
    <dgm:cxn modelId="{D08B894F-37E3-40F9-8F43-66F643AE2597}" type="presParOf" srcId="{A3A7A350-0AA0-45E5-904E-39B62EB5AC87}" destId="{34157D10-BC13-4409-8089-55C8F4675DC8}" srcOrd="0" destOrd="0" presId="urn:microsoft.com/office/officeart/2005/8/layout/pList1"/>
    <dgm:cxn modelId="{5926F62F-9059-4BC2-B47D-D5EB9867EDE5}" type="presParOf" srcId="{A3A7A350-0AA0-45E5-904E-39B62EB5AC87}" destId="{647A1A17-A679-45DB-85DD-68ABC3D2FCBC}" srcOrd="1" destOrd="0" presId="urn:microsoft.com/office/officeart/2005/8/layout/pList1"/>
    <dgm:cxn modelId="{F6BBD6A3-405A-406C-8BDC-F4880A0895CA}" type="presParOf" srcId="{45B9F2C5-749B-4B06-BD86-B5896536007E}" destId="{A7498929-033E-401C-8F1D-34C1D20626DF}" srcOrd="3" destOrd="0" presId="urn:microsoft.com/office/officeart/2005/8/layout/pList1"/>
    <dgm:cxn modelId="{121C57F0-FE9E-4F99-AA8D-7FF8CCAD3710}" type="presParOf" srcId="{45B9F2C5-749B-4B06-BD86-B5896536007E}" destId="{ACA732CB-5AB4-4949-ACFC-68F87C273A3E}" srcOrd="4" destOrd="0" presId="urn:microsoft.com/office/officeart/2005/8/layout/pList1"/>
    <dgm:cxn modelId="{224DAC42-CF59-4BC3-A572-3CB59A3FC219}" type="presParOf" srcId="{ACA732CB-5AB4-4949-ACFC-68F87C273A3E}" destId="{DEECAAF8-0FC0-4A4D-AAD0-75B4F9E67CF0}" srcOrd="0" destOrd="0" presId="urn:microsoft.com/office/officeart/2005/8/layout/pList1"/>
    <dgm:cxn modelId="{9DA1F7B9-E983-4C0C-9B98-E85DFE2FE61B}" type="presParOf" srcId="{ACA732CB-5AB4-4949-ACFC-68F87C273A3E}" destId="{297E7A67-2708-42E1-B76E-4223AED3B2CA}" srcOrd="1" destOrd="0" presId="urn:microsoft.com/office/officeart/2005/8/layout/pList1"/>
    <dgm:cxn modelId="{D7841706-39C7-445A-B8CE-0ED70070E0B0}" type="presParOf" srcId="{45B9F2C5-749B-4B06-BD86-B5896536007E}" destId="{660C56EC-3BD3-4BAA-AFFF-20A1AD614429}" srcOrd="5" destOrd="0" presId="urn:microsoft.com/office/officeart/2005/8/layout/pList1"/>
    <dgm:cxn modelId="{4FB0B391-7483-4AE6-B126-852A2DA35DF0}" type="presParOf" srcId="{45B9F2C5-749B-4B06-BD86-B5896536007E}" destId="{D8920CF8-0AF6-4CB6-8C7D-83DB0E23F3F6}" srcOrd="6" destOrd="0" presId="urn:microsoft.com/office/officeart/2005/8/layout/pList1"/>
    <dgm:cxn modelId="{EF1DE644-0BA6-44CB-A685-B818BE8169C2}" type="presParOf" srcId="{D8920CF8-0AF6-4CB6-8C7D-83DB0E23F3F6}" destId="{D6F5B8D4-8908-41E2-A879-65D1E11F8373}" srcOrd="0" destOrd="0" presId="urn:microsoft.com/office/officeart/2005/8/layout/pList1"/>
    <dgm:cxn modelId="{4FFA2297-3FC3-4307-88AF-6CF51FB17783}" type="presParOf" srcId="{D8920CF8-0AF6-4CB6-8C7D-83DB0E23F3F6}" destId="{E9686468-1065-4934-BE7A-ABC30164D105}" srcOrd="1" destOrd="0" presId="urn:microsoft.com/office/officeart/2005/8/layout/pList1"/>
    <dgm:cxn modelId="{90AB0102-1112-46C3-AF69-5851C843594C}" type="presParOf" srcId="{45B9F2C5-749B-4B06-BD86-B5896536007E}" destId="{9226413B-DF36-4DB2-993C-D6E8852E63DB}" srcOrd="7" destOrd="0" presId="urn:microsoft.com/office/officeart/2005/8/layout/pList1"/>
    <dgm:cxn modelId="{7AE9501D-2CA3-454F-975D-86EC88811ACF}" type="presParOf" srcId="{45B9F2C5-749B-4B06-BD86-B5896536007E}" destId="{5D9DAFB9-2B1E-4D4F-B232-B4EFAA2A9406}" srcOrd="8" destOrd="0" presId="urn:microsoft.com/office/officeart/2005/8/layout/pList1"/>
    <dgm:cxn modelId="{E3AC28F9-8166-44FD-91C6-52C86E2C7889}" type="presParOf" srcId="{5D9DAFB9-2B1E-4D4F-B232-B4EFAA2A9406}" destId="{4C5608F2-A9FF-43CA-8573-BFB8DF9CC5C4}" srcOrd="0" destOrd="0" presId="urn:microsoft.com/office/officeart/2005/8/layout/pList1"/>
    <dgm:cxn modelId="{D74DE7D7-1E49-445B-82B9-78AA3FE853B7}" type="presParOf" srcId="{5D9DAFB9-2B1E-4D4F-B232-B4EFAA2A9406}" destId="{D39825B2-7D97-4667-B43D-96602AE32DA2}" srcOrd="1" destOrd="0" presId="urn:microsoft.com/office/officeart/2005/8/layout/pList1"/>
    <dgm:cxn modelId="{B15DEC2F-D5CF-4C7F-9EA3-4A60709C869A}" type="presParOf" srcId="{45B9F2C5-749B-4B06-BD86-B5896536007E}" destId="{E1925006-392C-4B8B-87C9-33328496250C}" srcOrd="9" destOrd="0" presId="urn:microsoft.com/office/officeart/2005/8/layout/pList1"/>
    <dgm:cxn modelId="{36A2A3CB-5409-4DBC-A878-4C45336E0186}" type="presParOf" srcId="{45B9F2C5-749B-4B06-BD86-B5896536007E}" destId="{0B31571C-BCFD-4988-B8E6-C3323296BD50}" srcOrd="10" destOrd="0" presId="urn:microsoft.com/office/officeart/2005/8/layout/pList1"/>
    <dgm:cxn modelId="{76B208FA-D13F-45BC-AAAE-8FE3AB484655}" type="presParOf" srcId="{0B31571C-BCFD-4988-B8E6-C3323296BD50}" destId="{8551E7C7-BEE1-4FD7-BFAE-0608EC3D966C}" srcOrd="0" destOrd="0" presId="urn:microsoft.com/office/officeart/2005/8/layout/pList1"/>
    <dgm:cxn modelId="{21989945-3115-4327-95A3-450DF2EA5691}" type="presParOf" srcId="{0B31571C-BCFD-4988-B8E6-C3323296BD50}" destId="{32A5F80F-73E7-48F8-85C4-B2FE94A1FDE5}" srcOrd="1" destOrd="0" presId="urn:microsoft.com/office/officeart/2005/8/layout/pList1"/>
    <dgm:cxn modelId="{194D48B1-5712-404B-A6B1-84761E4B6F89}" type="presParOf" srcId="{45B9F2C5-749B-4B06-BD86-B5896536007E}" destId="{22324A82-84B6-4758-B482-6B01C5D47F49}" srcOrd="11" destOrd="0" presId="urn:microsoft.com/office/officeart/2005/8/layout/pList1"/>
    <dgm:cxn modelId="{A0AF12A8-7F9E-4459-875B-3A736C653C22}" type="presParOf" srcId="{45B9F2C5-749B-4B06-BD86-B5896536007E}" destId="{01F8ED0C-F0B3-4726-8272-4B109AADD56F}" srcOrd="12" destOrd="0" presId="urn:microsoft.com/office/officeart/2005/8/layout/pList1"/>
    <dgm:cxn modelId="{A8851D9B-DF35-4868-BAE4-05E06A9C14EF}" type="presParOf" srcId="{01F8ED0C-F0B3-4726-8272-4B109AADD56F}" destId="{49D9F0E8-DB67-44B6-AF8F-CBBE0D43F01A}" srcOrd="0" destOrd="0" presId="urn:microsoft.com/office/officeart/2005/8/layout/pList1"/>
    <dgm:cxn modelId="{B2D96EA1-2265-4953-A371-CE80D292F2E0}" type="presParOf" srcId="{01F8ED0C-F0B3-4726-8272-4B109AADD56F}" destId="{9A114050-FD54-470C-8CDD-401A85FF86A9}" srcOrd="1" destOrd="0" presId="urn:microsoft.com/office/officeart/2005/8/layout/pList1"/>
    <dgm:cxn modelId="{E877F958-35C1-4A95-8ADA-87EF2B3572AD}" type="presParOf" srcId="{45B9F2C5-749B-4B06-BD86-B5896536007E}" destId="{053E451B-F0B7-4A88-8EAC-EDE5C19B48D4}" srcOrd="13" destOrd="0" presId="urn:microsoft.com/office/officeart/2005/8/layout/pList1"/>
    <dgm:cxn modelId="{C1DA52A8-95C7-420A-9260-8DD5F60CBC05}" type="presParOf" srcId="{45B9F2C5-749B-4B06-BD86-B5896536007E}" destId="{711AC7BB-4582-495B-BAC6-5471AAC8FD0E}" srcOrd="14" destOrd="0" presId="urn:microsoft.com/office/officeart/2005/8/layout/pList1"/>
    <dgm:cxn modelId="{499B7234-18E3-4651-A944-0104567EAE85}" type="presParOf" srcId="{711AC7BB-4582-495B-BAC6-5471AAC8FD0E}" destId="{10AADCFC-1547-4537-BEA2-403FCFC37734}" srcOrd="0" destOrd="0" presId="urn:microsoft.com/office/officeart/2005/8/layout/pList1"/>
    <dgm:cxn modelId="{CCE3182E-48D1-47BF-AE76-501F5E79C8AE}" type="presParOf" srcId="{711AC7BB-4582-495B-BAC6-5471AAC8FD0E}" destId="{A9BDE25C-73A2-4FE1-B3C6-B8ACC8B0D258}"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54011F-9ABC-4520-A683-16785E29ED3D}">
      <dsp:nvSpPr>
        <dsp:cNvPr id="0" name=""/>
        <dsp:cNvSpPr/>
      </dsp:nvSpPr>
      <dsp:spPr>
        <a:xfrm rot="10800000">
          <a:off x="1316544" y="161"/>
          <a:ext cx="4665857" cy="565237"/>
        </a:xfrm>
        <a:prstGeom prst="homePlate">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9254" tIns="60960" rIns="113792" bIns="60960" numCol="1" spcCol="1270" anchor="ctr" anchorCtr="0">
          <a:noAutofit/>
        </a:bodyPr>
        <a:lstStyle/>
        <a:p>
          <a:pPr marL="0" lvl="0" indent="0" algn="ctr" defTabSz="711200">
            <a:lnSpc>
              <a:spcPct val="90000"/>
            </a:lnSpc>
            <a:spcBef>
              <a:spcPct val="0"/>
            </a:spcBef>
            <a:spcAft>
              <a:spcPct val="35000"/>
            </a:spcAft>
            <a:buNone/>
          </a:pPr>
          <a:r>
            <a:rPr lang="sl-SI" sz="1600" kern="1200" dirty="0">
              <a:solidFill>
                <a:sysClr val="window" lastClr="FFFFFF"/>
              </a:solidFill>
              <a:latin typeface="Calibri" panose="020F0502020204030204"/>
              <a:ea typeface="+mn-ea"/>
              <a:cs typeface="+mn-cs"/>
            </a:rPr>
            <a:t>Internacionalizacija in izvajanje čezmejnih storitev</a:t>
          </a:r>
        </a:p>
      </dsp:txBody>
      <dsp:txXfrm rot="10800000">
        <a:off x="1457853" y="161"/>
        <a:ext cx="4524548" cy="565237"/>
      </dsp:txXfrm>
    </dsp:sp>
    <dsp:sp modelId="{08B42690-69A4-4979-9288-FE5165634AF4}">
      <dsp:nvSpPr>
        <dsp:cNvPr id="0" name=""/>
        <dsp:cNvSpPr/>
      </dsp:nvSpPr>
      <dsp:spPr>
        <a:xfrm>
          <a:off x="1033925" y="161"/>
          <a:ext cx="565237" cy="56523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48000" r="-48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DFF5B3A5-BC79-481F-9B74-95DC57420291}">
      <dsp:nvSpPr>
        <dsp:cNvPr id="0" name=""/>
        <dsp:cNvSpPr/>
      </dsp:nvSpPr>
      <dsp:spPr>
        <a:xfrm rot="10800000">
          <a:off x="1316544" y="734126"/>
          <a:ext cx="4665857" cy="565237"/>
        </a:xfrm>
        <a:prstGeom prst="homePlate">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9254" tIns="60960" rIns="113792" bIns="60960" numCol="1" spcCol="1270" anchor="ctr" anchorCtr="0">
          <a:noAutofit/>
        </a:bodyPr>
        <a:lstStyle/>
        <a:p>
          <a:pPr marL="0" lvl="0" indent="0" algn="ctr" defTabSz="711200">
            <a:lnSpc>
              <a:spcPct val="90000"/>
            </a:lnSpc>
            <a:spcBef>
              <a:spcPct val="0"/>
            </a:spcBef>
            <a:spcAft>
              <a:spcPct val="35000"/>
            </a:spcAft>
            <a:buNone/>
          </a:pPr>
          <a:r>
            <a:rPr lang="sl-SI" sz="1600" kern="1200" dirty="0">
              <a:solidFill>
                <a:sysClr val="window" lastClr="FFFFFF"/>
              </a:solidFill>
              <a:latin typeface="Calibri" panose="020F0502020204030204"/>
              <a:ea typeface="+mn-ea"/>
              <a:cs typeface="+mn-cs"/>
            </a:rPr>
            <a:t>Kadri in zaposlovanje</a:t>
          </a:r>
        </a:p>
      </dsp:txBody>
      <dsp:txXfrm rot="10800000">
        <a:off x="1457853" y="734126"/>
        <a:ext cx="4524548" cy="565237"/>
      </dsp:txXfrm>
    </dsp:sp>
    <dsp:sp modelId="{D66B85A0-C500-4435-A977-88E82D4EB653}">
      <dsp:nvSpPr>
        <dsp:cNvPr id="0" name=""/>
        <dsp:cNvSpPr/>
      </dsp:nvSpPr>
      <dsp:spPr>
        <a:xfrm>
          <a:off x="1033925" y="734126"/>
          <a:ext cx="565237" cy="565237"/>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48000" r="-48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08850A9-57B9-4CEE-AC9B-B93553A9FF88}">
      <dsp:nvSpPr>
        <dsp:cNvPr id="0" name=""/>
        <dsp:cNvSpPr/>
      </dsp:nvSpPr>
      <dsp:spPr>
        <a:xfrm rot="10800000">
          <a:off x="1316544" y="1468091"/>
          <a:ext cx="4665857" cy="565237"/>
        </a:xfrm>
        <a:prstGeom prst="homePlate">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9254" tIns="60960" rIns="113792" bIns="60960" numCol="1" spcCol="1270" anchor="ctr" anchorCtr="0">
          <a:noAutofit/>
        </a:bodyPr>
        <a:lstStyle/>
        <a:p>
          <a:pPr marL="0" lvl="0" indent="0" algn="ctr" defTabSz="711200">
            <a:lnSpc>
              <a:spcPct val="90000"/>
            </a:lnSpc>
            <a:spcBef>
              <a:spcPct val="0"/>
            </a:spcBef>
            <a:spcAft>
              <a:spcPct val="35000"/>
            </a:spcAft>
            <a:buNone/>
          </a:pPr>
          <a:r>
            <a:rPr lang="sl-SI" sz="1600" kern="1200" dirty="0">
              <a:solidFill>
                <a:sysClr val="window" lastClr="FFFFFF"/>
              </a:solidFill>
              <a:latin typeface="Calibri" panose="020F0502020204030204"/>
              <a:ea typeface="+mn-ea"/>
              <a:cs typeface="+mn-cs"/>
            </a:rPr>
            <a:t>Davki in finance</a:t>
          </a:r>
        </a:p>
      </dsp:txBody>
      <dsp:txXfrm rot="10800000">
        <a:off x="1457853" y="1468091"/>
        <a:ext cx="4524548" cy="565237"/>
      </dsp:txXfrm>
    </dsp:sp>
    <dsp:sp modelId="{78A3C4EB-6996-4CD2-9FDD-61C83FBD6450}">
      <dsp:nvSpPr>
        <dsp:cNvPr id="0" name=""/>
        <dsp:cNvSpPr/>
      </dsp:nvSpPr>
      <dsp:spPr>
        <a:xfrm>
          <a:off x="1033925" y="1468091"/>
          <a:ext cx="565237" cy="565237"/>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47000" r="-47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F821ED2-B481-45ED-BEC2-47A9F3EF1FA7}">
      <dsp:nvSpPr>
        <dsp:cNvPr id="0" name=""/>
        <dsp:cNvSpPr/>
      </dsp:nvSpPr>
      <dsp:spPr>
        <a:xfrm rot="10800000">
          <a:off x="1316544" y="2202056"/>
          <a:ext cx="4665857" cy="565237"/>
        </a:xfrm>
        <a:prstGeom prst="homePlate">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9254" tIns="60960" rIns="113792" bIns="60960" numCol="1" spcCol="1270" anchor="ctr" anchorCtr="0">
          <a:noAutofit/>
        </a:bodyPr>
        <a:lstStyle/>
        <a:p>
          <a:pPr marL="0" lvl="0" indent="0" algn="ctr" defTabSz="711200">
            <a:lnSpc>
              <a:spcPct val="90000"/>
            </a:lnSpc>
            <a:spcBef>
              <a:spcPct val="0"/>
            </a:spcBef>
            <a:spcAft>
              <a:spcPct val="35000"/>
            </a:spcAft>
            <a:buNone/>
          </a:pPr>
          <a:r>
            <a:rPr lang="sl-SI" sz="1600" kern="1200" dirty="0">
              <a:solidFill>
                <a:sysClr val="window" lastClr="FFFFFF"/>
              </a:solidFill>
              <a:latin typeface="Calibri" panose="020F0502020204030204"/>
              <a:ea typeface="+mn-ea"/>
              <a:cs typeface="+mn-cs"/>
            </a:rPr>
            <a:t>Krožno gospodarstvo in energetika</a:t>
          </a:r>
        </a:p>
      </dsp:txBody>
      <dsp:txXfrm rot="10800000">
        <a:off x="1457853" y="2202056"/>
        <a:ext cx="4524548" cy="565237"/>
      </dsp:txXfrm>
    </dsp:sp>
    <dsp:sp modelId="{2D2F0360-5440-4A5F-A579-20B6B493E029}">
      <dsp:nvSpPr>
        <dsp:cNvPr id="0" name=""/>
        <dsp:cNvSpPr/>
      </dsp:nvSpPr>
      <dsp:spPr>
        <a:xfrm>
          <a:off x="1033925" y="2202056"/>
          <a:ext cx="565237" cy="565237"/>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47000" r="-47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59C28873-8342-45EB-9C52-81B0230D6E60}">
      <dsp:nvSpPr>
        <dsp:cNvPr id="0" name=""/>
        <dsp:cNvSpPr/>
      </dsp:nvSpPr>
      <dsp:spPr>
        <a:xfrm rot="10800000">
          <a:off x="1316544" y="2936021"/>
          <a:ext cx="4665857" cy="565237"/>
        </a:xfrm>
        <a:prstGeom prst="homePlate">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9254" tIns="60960" rIns="113792" bIns="60960" numCol="1" spcCol="1270" anchor="ctr" anchorCtr="0">
          <a:noAutofit/>
        </a:bodyPr>
        <a:lstStyle/>
        <a:p>
          <a:pPr marL="0" lvl="0" indent="0" algn="ctr" defTabSz="711200">
            <a:lnSpc>
              <a:spcPct val="90000"/>
            </a:lnSpc>
            <a:spcBef>
              <a:spcPct val="0"/>
            </a:spcBef>
            <a:spcAft>
              <a:spcPct val="35000"/>
            </a:spcAft>
            <a:buNone/>
          </a:pPr>
          <a:r>
            <a:rPr lang="sl-SI" sz="1600" kern="1200" dirty="0">
              <a:solidFill>
                <a:sysClr val="window" lastClr="FFFFFF"/>
              </a:solidFill>
              <a:latin typeface="Calibri" panose="020F0502020204030204"/>
              <a:ea typeface="+mn-ea"/>
              <a:cs typeface="+mn-cs"/>
            </a:rPr>
            <a:t>Podjetništvo</a:t>
          </a:r>
        </a:p>
      </dsp:txBody>
      <dsp:txXfrm rot="10800000">
        <a:off x="1457853" y="2936021"/>
        <a:ext cx="4524548" cy="565237"/>
      </dsp:txXfrm>
    </dsp:sp>
    <dsp:sp modelId="{1A08F1BC-588C-483C-8F2C-7A43002F87A9}">
      <dsp:nvSpPr>
        <dsp:cNvPr id="0" name=""/>
        <dsp:cNvSpPr/>
      </dsp:nvSpPr>
      <dsp:spPr>
        <a:xfrm>
          <a:off x="1033925" y="2936021"/>
          <a:ext cx="565237" cy="565237"/>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49000" r="-49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22AF6D-8C31-4B8E-9736-C582EA626C58}">
      <dsp:nvSpPr>
        <dsp:cNvPr id="0" name=""/>
        <dsp:cNvSpPr/>
      </dsp:nvSpPr>
      <dsp:spPr>
        <a:xfrm>
          <a:off x="739824" y="1684"/>
          <a:ext cx="1902853" cy="1311066"/>
        </a:xfrm>
        <a:prstGeom prst="round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4000" b="-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B693E1-AD7D-4580-9ED6-3ECA76ECEFC9}">
      <dsp:nvSpPr>
        <dsp:cNvPr id="0" name=""/>
        <dsp:cNvSpPr/>
      </dsp:nvSpPr>
      <dsp:spPr>
        <a:xfrm>
          <a:off x="739824" y="1312750"/>
          <a:ext cx="1902853" cy="705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sl-SI" sz="1200" b="0" kern="1200" dirty="0">
              <a:latin typeface="Arial" panose="020B0604020202020204" pitchFamily="34" charset="0"/>
              <a:ea typeface="Calibri" panose="020F0502020204030204" pitchFamily="34" charset="0"/>
              <a:cs typeface="Arial" panose="020B0604020202020204" pitchFamily="34" charset="0"/>
            </a:rPr>
            <a:t>Svetovanje za razvojno-raziskovalne projekte</a:t>
          </a:r>
        </a:p>
      </dsp:txBody>
      <dsp:txXfrm>
        <a:off x="739824" y="1312750"/>
        <a:ext cx="1902853" cy="705958"/>
      </dsp:txXfrm>
    </dsp:sp>
    <dsp:sp modelId="{C26B0DD8-8571-483D-ABC0-E41AC3082CCA}">
      <dsp:nvSpPr>
        <dsp:cNvPr id="0" name=""/>
        <dsp:cNvSpPr/>
      </dsp:nvSpPr>
      <dsp:spPr>
        <a:xfrm>
          <a:off x="2833043" y="1684"/>
          <a:ext cx="1902853" cy="1311066"/>
        </a:xfrm>
        <a:prstGeom prst="roundRect">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2000" b="-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3BEB81-CCBA-40D0-A41B-91CA73AE05D9}">
      <dsp:nvSpPr>
        <dsp:cNvPr id="0" name=""/>
        <dsp:cNvSpPr/>
      </dsp:nvSpPr>
      <dsp:spPr>
        <a:xfrm>
          <a:off x="2833043" y="1312750"/>
          <a:ext cx="1902853" cy="705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88950">
            <a:lnSpc>
              <a:spcPct val="90000"/>
            </a:lnSpc>
            <a:spcBef>
              <a:spcPct val="0"/>
            </a:spcBef>
            <a:spcAft>
              <a:spcPct val="35000"/>
            </a:spcAft>
            <a:buNone/>
          </a:pPr>
          <a:r>
            <a:rPr lang="sl-SI" sz="1100" b="0" kern="1200" dirty="0">
              <a:latin typeface="Arial" panose="020B0604020202020204" pitchFamily="34" charset="0"/>
              <a:ea typeface="Calibri" panose="020F0502020204030204" pitchFamily="34" charset="0"/>
              <a:cs typeface="Arial" panose="020B0604020202020204" pitchFamily="34" charset="0"/>
            </a:rPr>
            <a:t>Povezovanje v krožne verige vrednosti</a:t>
          </a:r>
        </a:p>
      </dsp:txBody>
      <dsp:txXfrm>
        <a:off x="2833043" y="1312750"/>
        <a:ext cx="1902853" cy="705958"/>
      </dsp:txXfrm>
    </dsp:sp>
    <dsp:sp modelId="{491273D3-9C4C-4431-9957-FFE072E9C49C}">
      <dsp:nvSpPr>
        <dsp:cNvPr id="0" name=""/>
        <dsp:cNvSpPr/>
      </dsp:nvSpPr>
      <dsp:spPr>
        <a:xfrm>
          <a:off x="4926262" y="1684"/>
          <a:ext cx="1902853" cy="1311066"/>
        </a:xfrm>
        <a:prstGeom prst="roundRect">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7000" b="-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A27032-8114-4D32-8912-9140163CBBDA}">
      <dsp:nvSpPr>
        <dsp:cNvPr id="0" name=""/>
        <dsp:cNvSpPr/>
      </dsp:nvSpPr>
      <dsp:spPr>
        <a:xfrm>
          <a:off x="4926262" y="1312750"/>
          <a:ext cx="1902853" cy="705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88950">
            <a:lnSpc>
              <a:spcPct val="90000"/>
            </a:lnSpc>
            <a:spcBef>
              <a:spcPct val="0"/>
            </a:spcBef>
            <a:spcAft>
              <a:spcPct val="35000"/>
            </a:spcAft>
            <a:buClrTx/>
            <a:buSzTx/>
            <a:buFontTx/>
            <a:buNone/>
          </a:pPr>
          <a:r>
            <a:rPr kumimoji="0" lang="sl-SI"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Izobraževanje in svetovanje pri uvajanju krožnih poslovnih modelov</a:t>
          </a:r>
          <a:endParaRPr lang="sl-SI" sz="1100" b="0" kern="1200" dirty="0">
            <a:latin typeface="Arial" panose="020B0604020202020204" pitchFamily="34" charset="0"/>
            <a:ea typeface="Calibri" panose="020F0502020204030204" pitchFamily="34" charset="0"/>
            <a:cs typeface="Arial" panose="020B0604020202020204" pitchFamily="34" charset="0"/>
          </a:endParaRPr>
        </a:p>
      </dsp:txBody>
      <dsp:txXfrm>
        <a:off x="4926262" y="1312750"/>
        <a:ext cx="1902853" cy="705958"/>
      </dsp:txXfrm>
    </dsp:sp>
    <dsp:sp modelId="{BFF17CE1-3E06-4F4B-B97D-07898326073E}">
      <dsp:nvSpPr>
        <dsp:cNvPr id="0" name=""/>
        <dsp:cNvSpPr/>
      </dsp:nvSpPr>
      <dsp:spPr>
        <a:xfrm>
          <a:off x="7019481" y="1684"/>
          <a:ext cx="1902853" cy="1311066"/>
        </a:xfrm>
        <a:prstGeom prst="roundRect">
          <a:avLst/>
        </a:prstGeom>
        <a:blipFill rotWithShape="1">
          <a:blip xmlns:r="http://schemas.openxmlformats.org/officeDocument/2006/relationships" r:embed="rId4"/>
          <a:srcRect/>
          <a:stretch>
            <a:fillRect t="-22000" b="-2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B687E7-9897-4D90-AB84-9302C6C2EFB5}">
      <dsp:nvSpPr>
        <dsp:cNvPr id="0" name=""/>
        <dsp:cNvSpPr/>
      </dsp:nvSpPr>
      <dsp:spPr>
        <a:xfrm>
          <a:off x="7019481" y="1312750"/>
          <a:ext cx="1902853" cy="705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88950">
            <a:lnSpc>
              <a:spcPct val="90000"/>
            </a:lnSpc>
            <a:spcBef>
              <a:spcPct val="0"/>
            </a:spcBef>
            <a:spcAft>
              <a:spcPct val="35000"/>
            </a:spcAft>
            <a:buNone/>
          </a:pPr>
          <a:r>
            <a:rPr lang="sl-SI" sz="1100" b="0" kern="1200" dirty="0">
              <a:latin typeface="Arial" panose="020B0604020202020204" pitchFamily="34" charset="0"/>
              <a:ea typeface="Calibri" panose="020F0502020204030204" pitchFamily="34" charset="0"/>
              <a:cs typeface="Arial" panose="020B0604020202020204" pitchFamily="34" charset="0"/>
            </a:rPr>
            <a:t>Internacionalizacija</a:t>
          </a:r>
        </a:p>
      </dsp:txBody>
      <dsp:txXfrm>
        <a:off x="7019481" y="1312750"/>
        <a:ext cx="1902853" cy="705958"/>
      </dsp:txXfrm>
    </dsp:sp>
    <dsp:sp modelId="{419227F7-C9D5-4A26-8919-75FCD5C2BD81}">
      <dsp:nvSpPr>
        <dsp:cNvPr id="0" name=""/>
        <dsp:cNvSpPr/>
      </dsp:nvSpPr>
      <dsp:spPr>
        <a:xfrm>
          <a:off x="2833043" y="2208994"/>
          <a:ext cx="1902853" cy="1311066"/>
        </a:xfrm>
        <a:prstGeom prst="roundRect">
          <a:avLst/>
        </a:prstGeom>
        <a:blipFill rotWithShape="1">
          <a:blip xmlns:r="http://schemas.openxmlformats.org/officeDocument/2006/relationships" r:embed="rId5"/>
          <a:srcRect/>
          <a:stretch>
            <a:fillRect t="-5000" b="-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A8697F-E9EC-408D-A4AA-ADADB132771B}">
      <dsp:nvSpPr>
        <dsp:cNvPr id="0" name=""/>
        <dsp:cNvSpPr/>
      </dsp:nvSpPr>
      <dsp:spPr>
        <a:xfrm>
          <a:off x="2833043" y="3520060"/>
          <a:ext cx="1902853" cy="705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88950">
            <a:lnSpc>
              <a:spcPct val="90000"/>
            </a:lnSpc>
            <a:spcBef>
              <a:spcPct val="0"/>
            </a:spcBef>
            <a:spcAft>
              <a:spcPct val="35000"/>
            </a:spcAft>
            <a:buClrTx/>
            <a:buSzTx/>
            <a:buFontTx/>
            <a:buNone/>
          </a:pPr>
          <a:r>
            <a:rPr lang="sl-SI" sz="1100" b="0" kern="1200" dirty="0">
              <a:solidFill>
                <a:prstClr val="black"/>
              </a:solidFill>
              <a:latin typeface="Arial" panose="020B0604020202020204" pitchFamily="34" charset="0"/>
              <a:ea typeface="Calibri" panose="020F0502020204030204" pitchFamily="34" charset="0"/>
              <a:cs typeface="Arial" panose="020B0604020202020204" pitchFamily="34" charset="0"/>
            </a:rPr>
            <a:t>Razvojno sodelovanje z državo</a:t>
          </a:r>
          <a:endParaRPr lang="sl-SI" sz="1100" b="0" kern="1200" dirty="0">
            <a:latin typeface="Arial" panose="020B0604020202020204" pitchFamily="34" charset="0"/>
            <a:ea typeface="Calibri" panose="020F0502020204030204" pitchFamily="34" charset="0"/>
            <a:cs typeface="Arial" panose="020B0604020202020204" pitchFamily="34" charset="0"/>
          </a:endParaRPr>
        </a:p>
      </dsp:txBody>
      <dsp:txXfrm>
        <a:off x="2833043" y="3520060"/>
        <a:ext cx="1902853" cy="705958"/>
      </dsp:txXfrm>
    </dsp:sp>
    <dsp:sp modelId="{034BD4A5-424F-4C2E-B51B-60C06E9F6991}">
      <dsp:nvSpPr>
        <dsp:cNvPr id="0" name=""/>
        <dsp:cNvSpPr/>
      </dsp:nvSpPr>
      <dsp:spPr>
        <a:xfrm>
          <a:off x="4926262" y="2208994"/>
          <a:ext cx="1902853" cy="1311066"/>
        </a:xfrm>
        <a:prstGeom prst="roundRect">
          <a:avLst/>
        </a:prstGeom>
        <a:blipFill rotWithShape="1">
          <a:blip xmlns:r="http://schemas.openxmlformats.org/officeDocument/2006/relationships" r:embed="rId6" cstate="print">
            <a:extLst>
              <a:ext uri="{28A0092B-C50C-407E-A947-70E740481C1C}">
                <a14:useLocalDpi xmlns:a14="http://schemas.microsoft.com/office/drawing/2010/main" val="0"/>
              </a:ext>
            </a:extLst>
          </a:blip>
          <a:srcRect/>
          <a:stretch>
            <a:fillRect t="-12000" b="-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01BEF6-FBF3-46A3-8EA8-76B1D44F8823}">
      <dsp:nvSpPr>
        <dsp:cNvPr id="0" name=""/>
        <dsp:cNvSpPr/>
      </dsp:nvSpPr>
      <dsp:spPr>
        <a:xfrm>
          <a:off x="4926262" y="3520060"/>
          <a:ext cx="1902853" cy="705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88950">
            <a:lnSpc>
              <a:spcPct val="90000"/>
            </a:lnSpc>
            <a:spcBef>
              <a:spcPct val="0"/>
            </a:spcBef>
            <a:spcAft>
              <a:spcPct val="35000"/>
            </a:spcAft>
            <a:buClrTx/>
            <a:buSzTx/>
            <a:buFontTx/>
            <a:buNone/>
          </a:pPr>
          <a:r>
            <a:rPr kumimoji="0" lang="sl-SI" sz="1100" b="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Promocija </a:t>
          </a:r>
          <a:r>
            <a:rPr lang="sl-SI" sz="1100" b="0" kern="1200" dirty="0" err="1">
              <a:solidFill>
                <a:prstClr val="black"/>
              </a:solidFill>
              <a:latin typeface="Arial" panose="020B0604020202020204" pitchFamily="34" charset="0"/>
              <a:ea typeface="Calibri" panose="020F0502020204030204" pitchFamily="34" charset="0"/>
              <a:cs typeface="Arial" panose="020B0604020202020204" pitchFamily="34" charset="0"/>
            </a:rPr>
            <a:t>dos</a:t>
          </a:r>
          <a:r>
            <a:rPr kumimoji="0" lang="sl-SI" sz="1100" b="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ežkov</a:t>
          </a:r>
          <a:r>
            <a:rPr kumimoji="0" lang="sl-SI" sz="1100" b="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članov</a:t>
          </a:r>
          <a:endParaRPr lang="sl-SI" sz="1100" b="0" kern="1200" dirty="0">
            <a:latin typeface="Arial" panose="020B0604020202020204" pitchFamily="34" charset="0"/>
            <a:ea typeface="Calibri" panose="020F0502020204030204" pitchFamily="34" charset="0"/>
            <a:cs typeface="Arial" panose="020B0604020202020204" pitchFamily="34" charset="0"/>
          </a:endParaRPr>
        </a:p>
      </dsp:txBody>
      <dsp:txXfrm>
        <a:off x="4926262" y="3520060"/>
        <a:ext cx="1902853" cy="7059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6B3F8D-D61A-4F91-9CE1-EAB648DBE2DD}">
      <dsp:nvSpPr>
        <dsp:cNvPr id="0" name=""/>
        <dsp:cNvSpPr/>
      </dsp:nvSpPr>
      <dsp:spPr>
        <a:xfrm>
          <a:off x="284803" y="2966"/>
          <a:ext cx="2135881" cy="1471622"/>
        </a:xfrm>
        <a:prstGeom prst="roundRect">
          <a:avLst/>
        </a:prstGeom>
        <a:blipFill rotWithShape="1">
          <a:blip xmlns:r="http://schemas.openxmlformats.org/officeDocument/2006/relationships" r:embed="rId1"/>
          <a:srcRect/>
          <a:stretch>
            <a:fillRect l="-53000" r="-5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5D6DB1-0B9A-4808-99B9-A1AE2A064D1D}">
      <dsp:nvSpPr>
        <dsp:cNvPr id="0" name=""/>
        <dsp:cNvSpPr/>
      </dsp:nvSpPr>
      <dsp:spPr>
        <a:xfrm>
          <a:off x="284803" y="1474588"/>
          <a:ext cx="2135881" cy="792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sl-SI" sz="1500" kern="1200" dirty="0">
              <a:latin typeface="Arial" panose="020B0604020202020204" pitchFamily="34" charset="0"/>
              <a:cs typeface="Arial" panose="020B0604020202020204" pitchFamily="34" charset="0"/>
            </a:rPr>
            <a:t>Katalog kompetenc za prehod v krožno gospodarstvo</a:t>
          </a:r>
          <a:endParaRPr lang="sl-SI" sz="1500" kern="1200" dirty="0"/>
        </a:p>
      </dsp:txBody>
      <dsp:txXfrm>
        <a:off x="284803" y="1474588"/>
        <a:ext cx="2135881" cy="792412"/>
      </dsp:txXfrm>
    </dsp:sp>
    <dsp:sp modelId="{324EE91C-8BAE-4F47-93AB-070BEE631FA2}">
      <dsp:nvSpPr>
        <dsp:cNvPr id="0" name=""/>
        <dsp:cNvSpPr/>
      </dsp:nvSpPr>
      <dsp:spPr>
        <a:xfrm>
          <a:off x="2634363" y="2966"/>
          <a:ext cx="2135881" cy="1471622"/>
        </a:xfrm>
        <a:prstGeom prst="roundRect">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48000" r="-4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ABBAD4-9138-4ED5-BCC7-90062CD3EA7A}">
      <dsp:nvSpPr>
        <dsp:cNvPr id="0" name=""/>
        <dsp:cNvSpPr/>
      </dsp:nvSpPr>
      <dsp:spPr>
        <a:xfrm>
          <a:off x="2634363" y="1474588"/>
          <a:ext cx="2135881" cy="792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sl-SI" sz="1500" kern="1200" dirty="0">
              <a:latin typeface="Arial" panose="020B0604020202020204" pitchFamily="34" charset="0"/>
              <a:cs typeface="Arial" panose="020B0604020202020204" pitchFamily="34" charset="0"/>
            </a:rPr>
            <a:t>Brošura dosežkov partnerstva in članov</a:t>
          </a:r>
          <a:endParaRPr lang="sl-SI" sz="1500" kern="1200" dirty="0"/>
        </a:p>
      </dsp:txBody>
      <dsp:txXfrm>
        <a:off x="2634363" y="1474588"/>
        <a:ext cx="2135881" cy="792412"/>
      </dsp:txXfrm>
    </dsp:sp>
    <dsp:sp modelId="{3759281C-2EF1-43CA-A9A6-99534CA39DA8}">
      <dsp:nvSpPr>
        <dsp:cNvPr id="0" name=""/>
        <dsp:cNvSpPr/>
      </dsp:nvSpPr>
      <dsp:spPr>
        <a:xfrm>
          <a:off x="4967583" y="0"/>
          <a:ext cx="2135881" cy="1471622"/>
        </a:xfrm>
        <a:prstGeom prst="roundRect">
          <a:avLst/>
        </a:prstGeom>
        <a:blipFill rotWithShape="1">
          <a:blip xmlns:r="http://schemas.openxmlformats.org/officeDocument/2006/relationships" r:embed="rId3"/>
          <a:srcRect/>
          <a:stretch>
            <a:fillRect l="-48000" r="-4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A6ACB7-B42A-4B84-A788-C99E5FDB83B8}">
      <dsp:nvSpPr>
        <dsp:cNvPr id="0" name=""/>
        <dsp:cNvSpPr/>
      </dsp:nvSpPr>
      <dsp:spPr>
        <a:xfrm>
          <a:off x="4983922" y="1474588"/>
          <a:ext cx="2135881" cy="792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sl-SI" sz="1500" kern="1200" dirty="0">
              <a:latin typeface="Arial" panose="020B0604020202020204" pitchFamily="34" charset="0"/>
              <a:cs typeface="Arial" panose="020B0604020202020204" pitchFamily="34" charset="0"/>
            </a:rPr>
            <a:t>Razpis za invencije na področju krožnega gospodarstva</a:t>
          </a:r>
          <a:endParaRPr lang="sl-SI" sz="1500" kern="1200" dirty="0"/>
        </a:p>
      </dsp:txBody>
      <dsp:txXfrm>
        <a:off x="4983922" y="1474588"/>
        <a:ext cx="2135881" cy="792412"/>
      </dsp:txXfrm>
    </dsp:sp>
    <dsp:sp modelId="{6CBCC3D6-5455-45E7-9BEC-DC6284E5CD63}">
      <dsp:nvSpPr>
        <dsp:cNvPr id="0" name=""/>
        <dsp:cNvSpPr/>
      </dsp:nvSpPr>
      <dsp:spPr>
        <a:xfrm>
          <a:off x="284803" y="2480588"/>
          <a:ext cx="2135881" cy="1471622"/>
        </a:xfrm>
        <a:prstGeom prst="roundRect">
          <a:avLst/>
        </a:prstGeom>
        <a:blipFill rotWithShape="1">
          <a:blip xmlns:r="http://schemas.openxmlformats.org/officeDocument/2006/relationships" r:embed="rId4"/>
          <a:srcRect/>
          <a:stretch>
            <a:fillRect l="-5000" r="-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E8A1C1-9D5B-466D-9834-222350D1F4BE}">
      <dsp:nvSpPr>
        <dsp:cNvPr id="0" name=""/>
        <dsp:cNvSpPr/>
      </dsp:nvSpPr>
      <dsp:spPr>
        <a:xfrm>
          <a:off x="284803" y="3952210"/>
          <a:ext cx="2135881" cy="792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sl-SI" sz="1500" kern="1200" dirty="0">
              <a:latin typeface="Arial" panose="020B0604020202020204" pitchFamily="34" charset="0"/>
              <a:cs typeface="Arial" panose="020B0604020202020204" pitchFamily="34" charset="0"/>
            </a:rPr>
            <a:t>Izvajanje LCA analiz</a:t>
          </a:r>
          <a:endParaRPr lang="sl-SI" sz="1500" kern="1200" dirty="0"/>
        </a:p>
      </dsp:txBody>
      <dsp:txXfrm>
        <a:off x="284803" y="3952210"/>
        <a:ext cx="2135881" cy="792412"/>
      </dsp:txXfrm>
    </dsp:sp>
    <dsp:sp modelId="{62C1BE73-4A5F-42DC-9DCF-220B40964495}">
      <dsp:nvSpPr>
        <dsp:cNvPr id="0" name=""/>
        <dsp:cNvSpPr/>
      </dsp:nvSpPr>
      <dsp:spPr>
        <a:xfrm>
          <a:off x="2634363" y="2480588"/>
          <a:ext cx="2135881" cy="1471622"/>
        </a:xfrm>
        <a:prstGeom prst="roundRect">
          <a:avLst/>
        </a:prstGeom>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t="-5000" b="-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3F6647-EF5A-4AE7-9099-A3D11616324C}">
      <dsp:nvSpPr>
        <dsp:cNvPr id="0" name=""/>
        <dsp:cNvSpPr/>
      </dsp:nvSpPr>
      <dsp:spPr>
        <a:xfrm>
          <a:off x="2634363" y="3952210"/>
          <a:ext cx="2135881" cy="792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sl-SI" sz="1500" kern="1200" dirty="0">
              <a:latin typeface="Arial" panose="020B0604020202020204" pitchFamily="34" charset="0"/>
              <a:cs typeface="Arial" panose="020B0604020202020204" pitchFamily="34" charset="0"/>
            </a:rPr>
            <a:t>Znanstvena diplomacija</a:t>
          </a:r>
          <a:endParaRPr lang="sl-SI" sz="1500" kern="1200" dirty="0"/>
        </a:p>
      </dsp:txBody>
      <dsp:txXfrm>
        <a:off x="2634363" y="3952210"/>
        <a:ext cx="2135881" cy="792412"/>
      </dsp:txXfrm>
    </dsp:sp>
    <dsp:sp modelId="{B81614EB-02B0-4EF3-8F41-569A97247CE9}">
      <dsp:nvSpPr>
        <dsp:cNvPr id="0" name=""/>
        <dsp:cNvSpPr/>
      </dsp:nvSpPr>
      <dsp:spPr>
        <a:xfrm>
          <a:off x="4983922" y="2480588"/>
          <a:ext cx="2135881" cy="1471622"/>
        </a:xfrm>
        <a:prstGeom prst="roundRect">
          <a:avLst/>
        </a:prstGeom>
        <a:blipFill>
          <a:blip xmlns:r="http://schemas.openxmlformats.org/officeDocument/2006/relationships" r:embed="rId6"/>
          <a:srcRect/>
          <a:stretch>
            <a:fillRect l="-7000" r="-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14E89D-600F-49FC-AD2E-B458432F26AC}">
      <dsp:nvSpPr>
        <dsp:cNvPr id="0" name=""/>
        <dsp:cNvSpPr/>
      </dsp:nvSpPr>
      <dsp:spPr>
        <a:xfrm>
          <a:off x="4983922" y="3952210"/>
          <a:ext cx="2135881" cy="792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sl-SI" sz="1500" kern="1200" dirty="0"/>
            <a:t>Mednarodna konferenca TBMCE</a:t>
          </a:r>
        </a:p>
      </dsp:txBody>
      <dsp:txXfrm>
        <a:off x="4983922" y="3952210"/>
        <a:ext cx="2135881" cy="7924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6B3F8D-D61A-4F91-9CE1-EAB648DBE2DD}">
      <dsp:nvSpPr>
        <dsp:cNvPr id="0" name=""/>
        <dsp:cNvSpPr/>
      </dsp:nvSpPr>
      <dsp:spPr>
        <a:xfrm>
          <a:off x="351929" y="3582"/>
          <a:ext cx="1971785" cy="1358559"/>
        </a:xfrm>
        <a:prstGeom prst="roundRect">
          <a:avLst/>
        </a:prstGeom>
        <a:blipFill rotWithShape="1">
          <a:blip xmlns:r="http://schemas.openxmlformats.org/officeDocument/2006/relationships" r:embed="rId1"/>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5D6DB1-0B9A-4808-99B9-A1AE2A064D1D}">
      <dsp:nvSpPr>
        <dsp:cNvPr id="0" name=""/>
        <dsp:cNvSpPr/>
      </dsp:nvSpPr>
      <dsp:spPr>
        <a:xfrm>
          <a:off x="351929" y="1362142"/>
          <a:ext cx="1971785" cy="731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sl-SI" sz="1300" kern="1200" dirty="0"/>
            <a:t>RR na področju </a:t>
          </a:r>
          <a:r>
            <a:rPr lang="sl-SI" sz="1300" kern="1200" dirty="0" err="1"/>
            <a:t>biogospodarstva</a:t>
          </a:r>
          <a:r>
            <a:rPr lang="sl-SI" sz="1300" kern="1200" dirty="0"/>
            <a:t> - </a:t>
          </a:r>
          <a:r>
            <a:rPr lang="sl-SI" sz="1300" kern="1200" dirty="0" err="1"/>
            <a:t>biooglje</a:t>
          </a:r>
          <a:endParaRPr lang="sl-SI" sz="1300" kern="1200" dirty="0"/>
        </a:p>
      </dsp:txBody>
      <dsp:txXfrm>
        <a:off x="351929" y="1362142"/>
        <a:ext cx="1971785" cy="731532"/>
      </dsp:txXfrm>
    </dsp:sp>
    <dsp:sp modelId="{324EE91C-8BAE-4F47-93AB-070BEE631FA2}">
      <dsp:nvSpPr>
        <dsp:cNvPr id="0" name=""/>
        <dsp:cNvSpPr/>
      </dsp:nvSpPr>
      <dsp:spPr>
        <a:xfrm>
          <a:off x="2520975" y="3582"/>
          <a:ext cx="1971785" cy="1358559"/>
        </a:xfrm>
        <a:prstGeom prst="roundRect">
          <a:avLst/>
        </a:prstGeom>
        <a:blipFill rotWithShape="1">
          <a:blip xmlns:r="http://schemas.openxmlformats.org/officeDocument/2006/relationships" r:embed="rId2"/>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ABBAD4-9138-4ED5-BCC7-90062CD3EA7A}">
      <dsp:nvSpPr>
        <dsp:cNvPr id="0" name=""/>
        <dsp:cNvSpPr/>
      </dsp:nvSpPr>
      <dsp:spPr>
        <a:xfrm>
          <a:off x="2520975" y="1362142"/>
          <a:ext cx="1971785" cy="731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sl-SI" sz="1300" kern="1200" dirty="0">
              <a:latin typeface="Arial" panose="020B0604020202020204" pitchFamily="34" charset="0"/>
              <a:cs typeface="Arial" panose="020B0604020202020204" pitchFamily="34" charset="0"/>
            </a:rPr>
            <a:t>Gradnja s sekundarnimi surovinami in industrijsko konopljo</a:t>
          </a:r>
          <a:endParaRPr lang="sl-SI" sz="1300" kern="1200" dirty="0"/>
        </a:p>
      </dsp:txBody>
      <dsp:txXfrm>
        <a:off x="2520975" y="1362142"/>
        <a:ext cx="1971785" cy="731532"/>
      </dsp:txXfrm>
    </dsp:sp>
    <dsp:sp modelId="{3759281C-2EF1-43CA-A9A6-99534CA39DA8}">
      <dsp:nvSpPr>
        <dsp:cNvPr id="0" name=""/>
        <dsp:cNvSpPr/>
      </dsp:nvSpPr>
      <dsp:spPr>
        <a:xfrm>
          <a:off x="4674938" y="0"/>
          <a:ext cx="1971785" cy="1358559"/>
        </a:xfrm>
        <a:prstGeom prst="roundRect">
          <a:avLst/>
        </a:prstGeom>
        <a:blipFill rotWithShape="1">
          <a:blip xmlns:r="http://schemas.openxmlformats.org/officeDocument/2006/relationships" r:embed="rId3"/>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A6ACB7-B42A-4B84-A788-C99E5FDB83B8}">
      <dsp:nvSpPr>
        <dsp:cNvPr id="0" name=""/>
        <dsp:cNvSpPr/>
      </dsp:nvSpPr>
      <dsp:spPr>
        <a:xfrm>
          <a:off x="4690022" y="1362142"/>
          <a:ext cx="1971785" cy="731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sl-SI" sz="1300" kern="1200" dirty="0" err="1">
              <a:latin typeface="Arial" panose="020B0604020202020204" pitchFamily="34" charset="0"/>
              <a:cs typeface="Arial" panose="020B0604020202020204" pitchFamily="34" charset="0"/>
            </a:rPr>
            <a:t>Bio</a:t>
          </a:r>
          <a:r>
            <a:rPr lang="sl-SI" sz="1300" kern="1200" dirty="0">
              <a:latin typeface="Arial" panose="020B0604020202020204" pitchFamily="34" charset="0"/>
              <a:cs typeface="Arial" panose="020B0604020202020204" pitchFamily="34" charset="0"/>
            </a:rPr>
            <a:t>-osnovani premazi</a:t>
          </a:r>
          <a:endParaRPr lang="sl-SI" sz="1300" kern="1200" dirty="0"/>
        </a:p>
      </dsp:txBody>
      <dsp:txXfrm>
        <a:off x="4690022" y="1362142"/>
        <a:ext cx="1971785" cy="731532"/>
      </dsp:txXfrm>
    </dsp:sp>
    <dsp:sp modelId="{6CBCC3D6-5455-45E7-9BEC-DC6284E5CD63}">
      <dsp:nvSpPr>
        <dsp:cNvPr id="0" name=""/>
        <dsp:cNvSpPr/>
      </dsp:nvSpPr>
      <dsp:spPr>
        <a:xfrm>
          <a:off x="351929" y="2290853"/>
          <a:ext cx="1971785" cy="1358559"/>
        </a:xfrm>
        <a:prstGeom prst="roundRect">
          <a:avLst/>
        </a:prstGeom>
        <a:blipFill rotWithShape="1">
          <a:blip xmlns:r="http://schemas.openxmlformats.org/officeDocument/2006/relationships" r:embed="rId4"/>
          <a:srcRect/>
          <a:stretch>
            <a:fillRect t="-7000" b="-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E8A1C1-9D5B-466D-9834-222350D1F4BE}">
      <dsp:nvSpPr>
        <dsp:cNvPr id="0" name=""/>
        <dsp:cNvSpPr/>
      </dsp:nvSpPr>
      <dsp:spPr>
        <a:xfrm>
          <a:off x="351929" y="3649413"/>
          <a:ext cx="1971785" cy="731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sl-SI" sz="1300" kern="1200" dirty="0">
              <a:latin typeface="Arial" panose="020B0604020202020204" pitchFamily="34" charset="0"/>
              <a:cs typeface="Arial" panose="020B0604020202020204" pitchFamily="34" charset="0"/>
            </a:rPr>
            <a:t>Vodikove tehnologije</a:t>
          </a:r>
          <a:endParaRPr lang="sl-SI" sz="1300" kern="1200" dirty="0"/>
        </a:p>
      </dsp:txBody>
      <dsp:txXfrm>
        <a:off x="351929" y="3649413"/>
        <a:ext cx="1971785" cy="731532"/>
      </dsp:txXfrm>
    </dsp:sp>
    <dsp:sp modelId="{62C1BE73-4A5F-42DC-9DCF-220B40964495}">
      <dsp:nvSpPr>
        <dsp:cNvPr id="0" name=""/>
        <dsp:cNvSpPr/>
      </dsp:nvSpPr>
      <dsp:spPr>
        <a:xfrm>
          <a:off x="2520975" y="2290853"/>
          <a:ext cx="1971785" cy="1358559"/>
        </a:xfrm>
        <a:prstGeom prst="roundRect">
          <a:avLst/>
        </a:prstGeom>
        <a:blipFill rotWithShape="1">
          <a:blip xmlns:r="http://schemas.openxmlformats.org/officeDocument/2006/relationships" r:embed="rId5"/>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3F6647-EF5A-4AE7-9099-A3D11616324C}">
      <dsp:nvSpPr>
        <dsp:cNvPr id="0" name=""/>
        <dsp:cNvSpPr/>
      </dsp:nvSpPr>
      <dsp:spPr>
        <a:xfrm>
          <a:off x="2520975" y="3649413"/>
          <a:ext cx="1971785" cy="731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sl-SI" sz="1300" kern="1200" dirty="0"/>
            <a:t>Proizvodnja trajnostnih spojin iz odpadnega CO2</a:t>
          </a:r>
        </a:p>
      </dsp:txBody>
      <dsp:txXfrm>
        <a:off x="2520975" y="3649413"/>
        <a:ext cx="1971785" cy="731532"/>
      </dsp:txXfrm>
    </dsp:sp>
    <dsp:sp modelId="{B81614EB-02B0-4EF3-8F41-569A97247CE9}">
      <dsp:nvSpPr>
        <dsp:cNvPr id="0" name=""/>
        <dsp:cNvSpPr/>
      </dsp:nvSpPr>
      <dsp:spPr>
        <a:xfrm>
          <a:off x="4690022" y="2290853"/>
          <a:ext cx="1971785" cy="1358559"/>
        </a:xfrm>
        <a:prstGeom prst="roundRect">
          <a:avLst/>
        </a:prstGeom>
        <a:blipFill rotWithShape="1">
          <a:blip xmlns:r="http://schemas.openxmlformats.org/officeDocument/2006/relationships" r:embed="rId6"/>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14E89D-600F-49FC-AD2E-B458432F26AC}">
      <dsp:nvSpPr>
        <dsp:cNvPr id="0" name=""/>
        <dsp:cNvSpPr/>
      </dsp:nvSpPr>
      <dsp:spPr>
        <a:xfrm>
          <a:off x="4690022" y="3649413"/>
          <a:ext cx="1971785" cy="731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sl-SI" sz="1300" kern="1200" dirty="0"/>
            <a:t>Tehnologije čiščenja odpadnih voda</a:t>
          </a:r>
        </a:p>
      </dsp:txBody>
      <dsp:txXfrm>
        <a:off x="4690022" y="3649413"/>
        <a:ext cx="1971785" cy="7315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C3B5EB-3CC8-48B8-A393-C6140976E4B4}">
      <dsp:nvSpPr>
        <dsp:cNvPr id="0" name=""/>
        <dsp:cNvSpPr/>
      </dsp:nvSpPr>
      <dsp:spPr>
        <a:xfrm>
          <a:off x="772344" y="2782"/>
          <a:ext cx="1855124" cy="1278181"/>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4000" b="-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56B621-D58F-4ADE-BC69-C5E64E4D984D}">
      <dsp:nvSpPr>
        <dsp:cNvPr id="0" name=""/>
        <dsp:cNvSpPr/>
      </dsp:nvSpPr>
      <dsp:spPr>
        <a:xfrm>
          <a:off x="772344" y="1280963"/>
          <a:ext cx="1855124" cy="688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88950">
            <a:lnSpc>
              <a:spcPct val="90000"/>
            </a:lnSpc>
            <a:spcBef>
              <a:spcPct val="0"/>
            </a:spcBef>
            <a:spcAft>
              <a:spcPct val="35000"/>
            </a:spcAft>
            <a:buNone/>
          </a:pPr>
          <a:r>
            <a:rPr lang="sl-SI" sz="1100" kern="1200" dirty="0"/>
            <a:t>COPILOT</a:t>
          </a:r>
        </a:p>
      </dsp:txBody>
      <dsp:txXfrm>
        <a:off x="772344" y="1280963"/>
        <a:ext cx="1855124" cy="688251"/>
      </dsp:txXfrm>
    </dsp:sp>
    <dsp:sp modelId="{34157D10-BC13-4409-8089-55C8F4675DC8}">
      <dsp:nvSpPr>
        <dsp:cNvPr id="0" name=""/>
        <dsp:cNvSpPr/>
      </dsp:nvSpPr>
      <dsp:spPr>
        <a:xfrm>
          <a:off x="2813059" y="2782"/>
          <a:ext cx="1855124" cy="1278181"/>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3000" b="-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7A1A17-A679-45DB-85DD-68ABC3D2FCBC}">
      <dsp:nvSpPr>
        <dsp:cNvPr id="0" name=""/>
        <dsp:cNvSpPr/>
      </dsp:nvSpPr>
      <dsp:spPr>
        <a:xfrm>
          <a:off x="2813059" y="1280963"/>
          <a:ext cx="1855124" cy="688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88950">
            <a:lnSpc>
              <a:spcPct val="90000"/>
            </a:lnSpc>
            <a:spcBef>
              <a:spcPct val="0"/>
            </a:spcBef>
            <a:spcAft>
              <a:spcPct val="35000"/>
            </a:spcAft>
            <a:buNone/>
          </a:pPr>
          <a:r>
            <a:rPr lang="sl-SI" sz="1100" kern="1200" dirty="0" err="1"/>
            <a:t>GreenChemforCE</a:t>
          </a:r>
          <a:endParaRPr lang="sl-SI" sz="1100" kern="1200" dirty="0"/>
        </a:p>
      </dsp:txBody>
      <dsp:txXfrm>
        <a:off x="2813059" y="1280963"/>
        <a:ext cx="1855124" cy="688251"/>
      </dsp:txXfrm>
    </dsp:sp>
    <dsp:sp modelId="{DEECAAF8-0FC0-4A4D-AAD0-75B4F9E67CF0}">
      <dsp:nvSpPr>
        <dsp:cNvPr id="0" name=""/>
        <dsp:cNvSpPr/>
      </dsp:nvSpPr>
      <dsp:spPr>
        <a:xfrm>
          <a:off x="4853774" y="2782"/>
          <a:ext cx="1855124" cy="1278181"/>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3000" b="-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7E7A67-2708-42E1-B76E-4223AED3B2CA}">
      <dsp:nvSpPr>
        <dsp:cNvPr id="0" name=""/>
        <dsp:cNvSpPr/>
      </dsp:nvSpPr>
      <dsp:spPr>
        <a:xfrm>
          <a:off x="4853774" y="1280963"/>
          <a:ext cx="1855124" cy="688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88950">
            <a:lnSpc>
              <a:spcPct val="90000"/>
            </a:lnSpc>
            <a:spcBef>
              <a:spcPct val="0"/>
            </a:spcBef>
            <a:spcAft>
              <a:spcPct val="35000"/>
            </a:spcAft>
            <a:buNone/>
          </a:pPr>
          <a:r>
            <a:rPr lang="sl-SI" sz="1100" kern="1200" dirty="0"/>
            <a:t>H2GreenFUTURE</a:t>
          </a:r>
        </a:p>
      </dsp:txBody>
      <dsp:txXfrm>
        <a:off x="4853774" y="1280963"/>
        <a:ext cx="1855124" cy="688251"/>
      </dsp:txXfrm>
    </dsp:sp>
    <dsp:sp modelId="{D6F5B8D4-8908-41E2-A879-65D1E11F8373}">
      <dsp:nvSpPr>
        <dsp:cNvPr id="0" name=""/>
        <dsp:cNvSpPr/>
      </dsp:nvSpPr>
      <dsp:spPr>
        <a:xfrm>
          <a:off x="6894490" y="2424"/>
          <a:ext cx="1895158" cy="1279612"/>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7000" b="-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686468-1065-4934-BE7A-ABC30164D105}">
      <dsp:nvSpPr>
        <dsp:cNvPr id="0" name=""/>
        <dsp:cNvSpPr/>
      </dsp:nvSpPr>
      <dsp:spPr>
        <a:xfrm>
          <a:off x="6914507" y="1281321"/>
          <a:ext cx="1855124" cy="688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88950">
            <a:lnSpc>
              <a:spcPct val="90000"/>
            </a:lnSpc>
            <a:spcBef>
              <a:spcPct val="0"/>
            </a:spcBef>
            <a:spcAft>
              <a:spcPct val="35000"/>
            </a:spcAft>
            <a:buNone/>
          </a:pPr>
          <a:r>
            <a:rPr lang="sl-SI" sz="1100" kern="1200" dirty="0" err="1"/>
            <a:t>ReBuilt</a:t>
          </a:r>
          <a:r>
            <a:rPr lang="sl-SI" sz="1100" kern="1200" dirty="0"/>
            <a:t> - Krožna in digitalna prenova gradbenega sektorja v srednji Evropi</a:t>
          </a:r>
        </a:p>
      </dsp:txBody>
      <dsp:txXfrm>
        <a:off x="6914507" y="1281321"/>
        <a:ext cx="1855124" cy="688251"/>
      </dsp:txXfrm>
    </dsp:sp>
    <dsp:sp modelId="{4C5608F2-A9FF-43CA-8573-BFB8DF9CC5C4}">
      <dsp:nvSpPr>
        <dsp:cNvPr id="0" name=""/>
        <dsp:cNvSpPr/>
      </dsp:nvSpPr>
      <dsp:spPr>
        <a:xfrm>
          <a:off x="792360" y="2155085"/>
          <a:ext cx="1855124" cy="1278181"/>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5000" b="-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9825B2-7D97-4667-B43D-96602AE32DA2}">
      <dsp:nvSpPr>
        <dsp:cNvPr id="0" name=""/>
        <dsp:cNvSpPr/>
      </dsp:nvSpPr>
      <dsp:spPr>
        <a:xfrm>
          <a:off x="792360" y="3433266"/>
          <a:ext cx="1855124" cy="688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88950">
            <a:lnSpc>
              <a:spcPct val="90000"/>
            </a:lnSpc>
            <a:spcBef>
              <a:spcPct val="0"/>
            </a:spcBef>
            <a:spcAft>
              <a:spcPct val="35000"/>
            </a:spcAft>
            <a:buNone/>
          </a:pPr>
          <a:r>
            <a:rPr lang="sl-SI" sz="1100" kern="1200" dirty="0" err="1"/>
            <a:t>Skills</a:t>
          </a:r>
          <a:r>
            <a:rPr lang="sl-SI" sz="1100" kern="1200" dirty="0"/>
            <a:t> + Izboljšanje vajeniškega usposabljanja (2023 - 2026)</a:t>
          </a:r>
        </a:p>
      </dsp:txBody>
      <dsp:txXfrm>
        <a:off x="792360" y="3433266"/>
        <a:ext cx="1855124" cy="688251"/>
      </dsp:txXfrm>
    </dsp:sp>
    <dsp:sp modelId="{8551E7C7-BEE1-4FD7-BFAE-0608EC3D966C}">
      <dsp:nvSpPr>
        <dsp:cNvPr id="0" name=""/>
        <dsp:cNvSpPr/>
      </dsp:nvSpPr>
      <dsp:spPr>
        <a:xfrm>
          <a:off x="2833076" y="2155085"/>
          <a:ext cx="1855124" cy="1278181"/>
        </a:xfrm>
        <a:prstGeom prst="round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14000" b="-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A5F80F-73E7-48F8-85C4-B2FE94A1FDE5}">
      <dsp:nvSpPr>
        <dsp:cNvPr id="0" name=""/>
        <dsp:cNvSpPr/>
      </dsp:nvSpPr>
      <dsp:spPr>
        <a:xfrm>
          <a:off x="2833076" y="3433266"/>
          <a:ext cx="1855124" cy="688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88950">
            <a:lnSpc>
              <a:spcPct val="90000"/>
            </a:lnSpc>
            <a:spcBef>
              <a:spcPct val="0"/>
            </a:spcBef>
            <a:spcAft>
              <a:spcPct val="35000"/>
            </a:spcAft>
            <a:buNone/>
          </a:pPr>
          <a:r>
            <a:rPr lang="sl-SI" sz="1100" kern="1200" dirty="0"/>
            <a:t>WE </a:t>
          </a:r>
          <a:r>
            <a:rPr lang="sl-SI" sz="1100" kern="1200" dirty="0" err="1"/>
            <a:t>Circular</a:t>
          </a:r>
          <a:r>
            <a:rPr lang="sl-SI" sz="1100" kern="1200" dirty="0"/>
            <a:t> (2024-2026)</a:t>
          </a:r>
        </a:p>
      </dsp:txBody>
      <dsp:txXfrm>
        <a:off x="2833076" y="3433266"/>
        <a:ext cx="1855124" cy="688251"/>
      </dsp:txXfrm>
    </dsp:sp>
    <dsp:sp modelId="{49D9F0E8-DB67-44B6-AF8F-CBBE0D43F01A}">
      <dsp:nvSpPr>
        <dsp:cNvPr id="0" name=""/>
        <dsp:cNvSpPr/>
      </dsp:nvSpPr>
      <dsp:spPr>
        <a:xfrm>
          <a:off x="4873791" y="2155085"/>
          <a:ext cx="1855124" cy="1278181"/>
        </a:xfrm>
        <a:prstGeom prst="round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t="-14000" b="-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114050-FD54-470C-8CDD-401A85FF86A9}">
      <dsp:nvSpPr>
        <dsp:cNvPr id="0" name=""/>
        <dsp:cNvSpPr/>
      </dsp:nvSpPr>
      <dsp:spPr>
        <a:xfrm>
          <a:off x="4873791" y="3433266"/>
          <a:ext cx="1855124" cy="688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88950">
            <a:lnSpc>
              <a:spcPct val="90000"/>
            </a:lnSpc>
            <a:spcBef>
              <a:spcPct val="0"/>
            </a:spcBef>
            <a:spcAft>
              <a:spcPct val="35000"/>
            </a:spcAft>
            <a:buNone/>
          </a:pPr>
          <a:r>
            <a:rPr lang="sl-SI" sz="1100" b="0" i="0" kern="1200" dirty="0"/>
            <a:t>Alps4GreenC</a:t>
          </a:r>
          <a:endParaRPr lang="sl-SI" sz="1100" b="0" kern="1200" dirty="0"/>
        </a:p>
      </dsp:txBody>
      <dsp:txXfrm>
        <a:off x="4873791" y="3433266"/>
        <a:ext cx="1855124" cy="688251"/>
      </dsp:txXfrm>
    </dsp:sp>
    <dsp:sp modelId="{10AADCFC-1547-4537-BEA2-403FCFC37734}">
      <dsp:nvSpPr>
        <dsp:cNvPr id="0" name=""/>
        <dsp:cNvSpPr/>
      </dsp:nvSpPr>
      <dsp:spPr>
        <a:xfrm>
          <a:off x="6914507" y="2155085"/>
          <a:ext cx="1855124" cy="1278181"/>
        </a:xfrm>
        <a:prstGeom prst="roundRect">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BDE25C-73A2-4FE1-B3C6-B8ACC8B0D258}">
      <dsp:nvSpPr>
        <dsp:cNvPr id="0" name=""/>
        <dsp:cNvSpPr/>
      </dsp:nvSpPr>
      <dsp:spPr>
        <a:xfrm>
          <a:off x="6914507" y="3433266"/>
          <a:ext cx="1855124" cy="688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88950">
            <a:lnSpc>
              <a:spcPct val="90000"/>
            </a:lnSpc>
            <a:spcBef>
              <a:spcPct val="0"/>
            </a:spcBef>
            <a:spcAft>
              <a:spcPct val="35000"/>
            </a:spcAft>
            <a:buNone/>
          </a:pPr>
          <a:r>
            <a:rPr lang="sl-SI" sz="1100" kern="1200" dirty="0"/>
            <a:t>SRIP - Krožno gospodarstvo</a:t>
          </a:r>
        </a:p>
      </dsp:txBody>
      <dsp:txXfrm>
        <a:off x="6914507" y="3433266"/>
        <a:ext cx="1855124" cy="688251"/>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l-SI"/>
          </a:p>
        </p:txBody>
      </p:sp>
      <p:sp>
        <p:nvSpPr>
          <p:cNvPr id="3" name="Ograda datum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507825-8529-4B4B-97B0-58DFFD3405C8}" type="datetimeFigureOut">
              <a:rPr lang="sl-SI" smtClean="0"/>
              <a:t>27. 09. 2024</a:t>
            </a:fld>
            <a:endParaRPr lang="sl-SI"/>
          </a:p>
        </p:txBody>
      </p:sp>
      <p:sp>
        <p:nvSpPr>
          <p:cNvPr id="4" name="Ograda no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l-SI"/>
          </a:p>
        </p:txBody>
      </p:sp>
      <p:sp>
        <p:nvSpPr>
          <p:cNvPr id="5" name="Ograda številke diapoz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E06B28D-31DF-4F79-8439-A95A0F237830}" type="slidenum">
              <a:rPr lang="sl-SI" smtClean="0"/>
              <a:t>‹#›</a:t>
            </a:fld>
            <a:endParaRPr lang="sl-SI"/>
          </a:p>
        </p:txBody>
      </p:sp>
    </p:spTree>
    <p:extLst>
      <p:ext uri="{BB962C8B-B14F-4D97-AF65-F5344CB8AC3E}">
        <p14:creationId xmlns:p14="http://schemas.microsoft.com/office/powerpoint/2010/main" val="9906273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l-S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F719EA-6195-4091-963B-595724FFC946}" type="datetimeFigureOut">
              <a:rPr lang="sl-SI" smtClean="0"/>
              <a:t>27. 09. 2024</a:t>
            </a:fld>
            <a:endParaRPr lang="sl-SI"/>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l-S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l-S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BB775F-F8D6-4738-A0EF-069010D5B146}" type="slidenum">
              <a:rPr lang="sl-SI" smtClean="0"/>
              <a:t>‹#›</a:t>
            </a:fld>
            <a:endParaRPr lang="sl-SI"/>
          </a:p>
        </p:txBody>
      </p:sp>
    </p:spTree>
    <p:extLst>
      <p:ext uri="{BB962C8B-B14F-4D97-AF65-F5344CB8AC3E}">
        <p14:creationId xmlns:p14="http://schemas.microsoft.com/office/powerpoint/2010/main" val="4272381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mailto:dpo@um.si" TargetMode="External"/><Relationship Id="rId5" Type="http://schemas.openxmlformats.org/officeDocument/2006/relationships/image" Target="../media/image4.svg"/><Relationship Id="rId10" Type="http://schemas.openxmlformats.org/officeDocument/2006/relationships/hyperlink" Target="mailto:ern@um.si" TargetMode="External"/><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7.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Naslovni diapozitiv">
    <p:spTree>
      <p:nvGrpSpPr>
        <p:cNvPr id="1" name=""/>
        <p:cNvGrpSpPr/>
        <p:nvPr/>
      </p:nvGrpSpPr>
      <p:grpSpPr>
        <a:xfrm>
          <a:off x="0" y="0"/>
          <a:ext cx="0" cy="0"/>
          <a:chOff x="0" y="0"/>
          <a:chExt cx="0" cy="0"/>
        </a:xfrm>
      </p:grpSpPr>
      <p:sp>
        <p:nvSpPr>
          <p:cNvPr id="2" name="Pravokotnik 1">
            <a:extLst>
              <a:ext uri="{FF2B5EF4-FFF2-40B4-BE49-F238E27FC236}">
                <a16:creationId xmlns:a16="http://schemas.microsoft.com/office/drawing/2014/main" id="{152395C4-957D-5D85-4EB3-691C35080867}"/>
              </a:ext>
            </a:extLst>
          </p:cNvPr>
          <p:cNvSpPr/>
          <p:nvPr userDrawn="1"/>
        </p:nvSpPr>
        <p:spPr bwMode="auto">
          <a:xfrm>
            <a:off x="0" y="2027362"/>
            <a:ext cx="12192000" cy="4830638"/>
          </a:xfrm>
          <a:prstGeom prst="rect">
            <a:avLst/>
          </a:prstGeom>
          <a:gradFill flip="none" rotWithShape="1">
            <a:gsLst>
              <a:gs pos="0">
                <a:srgbClr val="EDDB1E"/>
              </a:gs>
              <a:gs pos="54000">
                <a:srgbClr val="FF6400"/>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I" sz="3200" b="0" i="0" u="none" strike="noStrike" cap="none" normalizeH="0" baseline="0">
              <a:ln>
                <a:noFill/>
              </a:ln>
              <a:solidFill>
                <a:schemeClr val="tx1"/>
              </a:solidFill>
              <a:effectLst/>
              <a:latin typeface="Tahoma" pitchFamily="34" charset="0"/>
            </a:endParaRPr>
          </a:p>
        </p:txBody>
      </p:sp>
      <p:pic>
        <p:nvPicPr>
          <p:cNvPr id="4" name="Grafika 3">
            <a:extLst>
              <a:ext uri="{FF2B5EF4-FFF2-40B4-BE49-F238E27FC236}">
                <a16:creationId xmlns:a16="http://schemas.microsoft.com/office/drawing/2014/main" id="{899AEB47-42A0-2C14-A3D9-37024EE048C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9456" y="836712"/>
            <a:ext cx="4062728" cy="1026843"/>
          </a:xfrm>
          <a:prstGeom prst="rect">
            <a:avLst/>
          </a:prstGeom>
        </p:spPr>
      </p:pic>
      <p:grpSp>
        <p:nvGrpSpPr>
          <p:cNvPr id="12" name="Skupina 11">
            <a:extLst>
              <a:ext uri="{FF2B5EF4-FFF2-40B4-BE49-F238E27FC236}">
                <a16:creationId xmlns:a16="http://schemas.microsoft.com/office/drawing/2014/main" id="{74E76724-4D71-CD4E-9EED-B58D7B2BE9EA}"/>
              </a:ext>
            </a:extLst>
          </p:cNvPr>
          <p:cNvGrpSpPr/>
          <p:nvPr userDrawn="1"/>
        </p:nvGrpSpPr>
        <p:grpSpPr>
          <a:xfrm>
            <a:off x="6280130" y="1440057"/>
            <a:ext cx="4845396" cy="423498"/>
            <a:chOff x="6280130" y="1440057"/>
            <a:chExt cx="4845396" cy="423498"/>
          </a:xfrm>
        </p:grpSpPr>
        <p:pic>
          <p:nvPicPr>
            <p:cNvPr id="13" name="Grafika 12">
              <a:extLst>
                <a:ext uri="{FF2B5EF4-FFF2-40B4-BE49-F238E27FC236}">
                  <a16:creationId xmlns:a16="http://schemas.microsoft.com/office/drawing/2014/main" id="{9935A648-F55D-A588-36BA-4D2A1C453036}"/>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13861" y="1455801"/>
              <a:ext cx="1056836" cy="392010"/>
            </a:xfrm>
            <a:prstGeom prst="rect">
              <a:avLst/>
            </a:prstGeom>
          </p:spPr>
        </p:pic>
        <p:pic>
          <p:nvPicPr>
            <p:cNvPr id="15" name="Slika 14" descr="Slika, ki vsebuje besede besedilo, pisava, grafika, grafično oblikovanje&#10;&#10;Opis je samodejno ustvarjen">
              <a:extLst>
                <a:ext uri="{FF2B5EF4-FFF2-40B4-BE49-F238E27FC236}">
                  <a16:creationId xmlns:a16="http://schemas.microsoft.com/office/drawing/2014/main" id="{101731D8-EDF0-4C15-2B61-46627C68A27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641572" y="1532280"/>
              <a:ext cx="969594" cy="239052"/>
            </a:xfrm>
            <a:prstGeom prst="rect">
              <a:avLst/>
            </a:prstGeom>
          </p:spPr>
        </p:pic>
        <p:pic>
          <p:nvPicPr>
            <p:cNvPr id="20" name="Grafika 19">
              <a:extLst>
                <a:ext uri="{FF2B5EF4-FFF2-40B4-BE49-F238E27FC236}">
                  <a16:creationId xmlns:a16="http://schemas.microsoft.com/office/drawing/2014/main" id="{90D91DF6-EC4B-BDF0-E792-035D7E361490}"/>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80130" y="1440057"/>
              <a:ext cx="744204" cy="423498"/>
            </a:xfrm>
            <a:prstGeom prst="rect">
              <a:avLst/>
            </a:prstGeom>
          </p:spPr>
        </p:pic>
        <p:pic>
          <p:nvPicPr>
            <p:cNvPr id="5" name="Slika 4" descr="Slika, ki vsebuje besede posnetek zaslona, pisava, električno modra, grafika&#10;&#10;Opis je samodejno ustvarjen">
              <a:extLst>
                <a:ext uri="{FF2B5EF4-FFF2-40B4-BE49-F238E27FC236}">
                  <a16:creationId xmlns:a16="http://schemas.microsoft.com/office/drawing/2014/main" id="{A86DE3C3-346F-B69B-5ADD-1F8545B0BD4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882041" y="1482295"/>
              <a:ext cx="1243485" cy="328695"/>
            </a:xfrm>
            <a:prstGeom prst="rect">
              <a:avLst/>
            </a:prstGeom>
          </p:spPr>
        </p:pic>
      </p:grpSp>
      <p:sp>
        <p:nvSpPr>
          <p:cNvPr id="7" name="Rectangle 2">
            <a:extLst>
              <a:ext uri="{FF2B5EF4-FFF2-40B4-BE49-F238E27FC236}">
                <a16:creationId xmlns:a16="http://schemas.microsoft.com/office/drawing/2014/main" id="{F2827C86-A4A3-8A0C-156F-CCA864E06CA2}"/>
              </a:ext>
            </a:extLst>
          </p:cNvPr>
          <p:cNvSpPr txBox="1">
            <a:spLocks noChangeArrowheads="1"/>
          </p:cNvSpPr>
          <p:nvPr userDrawn="1"/>
        </p:nvSpPr>
        <p:spPr bwMode="auto">
          <a:xfrm>
            <a:off x="1199456" y="3645024"/>
            <a:ext cx="9937104" cy="1016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b" anchorCtr="0" compatLnSpc="1">
            <a:prstTxWarp prst="textNoShape">
              <a:avLst/>
            </a:prstTxWarp>
          </a:bodyPr>
          <a:lstStyle>
            <a:lvl1pPr algn="r" rtl="0" eaLnBrk="1" fontAlgn="base" hangingPunct="1">
              <a:spcBef>
                <a:spcPct val="0"/>
              </a:spcBef>
              <a:spcAft>
                <a:spcPct val="0"/>
              </a:spcAft>
              <a:defRPr sz="4400" b="1">
                <a:solidFill>
                  <a:srgbClr val="00D5FE"/>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l"/>
            <a:r>
              <a:rPr lang="sl-SI" kern="0" dirty="0"/>
              <a:t>Glavni naslov</a:t>
            </a:r>
            <a:endParaRPr lang="en-GB" kern="0" dirty="0"/>
          </a:p>
        </p:txBody>
      </p:sp>
      <p:sp>
        <p:nvSpPr>
          <p:cNvPr id="9" name="Rectangle 3">
            <a:extLst>
              <a:ext uri="{FF2B5EF4-FFF2-40B4-BE49-F238E27FC236}">
                <a16:creationId xmlns:a16="http://schemas.microsoft.com/office/drawing/2014/main" id="{22A56C81-D010-BC78-AD53-03ED51C208EB}"/>
              </a:ext>
            </a:extLst>
          </p:cNvPr>
          <p:cNvSpPr txBox="1">
            <a:spLocks noChangeArrowheads="1"/>
          </p:cNvSpPr>
          <p:nvPr userDrawn="1"/>
        </p:nvSpPr>
        <p:spPr bwMode="auto">
          <a:xfrm>
            <a:off x="1199456" y="4661105"/>
            <a:ext cx="9937104" cy="1223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t" anchorCtr="0" compatLnSpc="1">
            <a:prstTxWarp prst="textNoShape">
              <a:avLst/>
            </a:prstTxWarp>
          </a:bodyPr>
          <a:lstStyle>
            <a:lvl1pPr marL="0" indent="0" algn="r" rtl="0" eaLnBrk="1" fontAlgn="base" hangingPunct="1">
              <a:spcBef>
                <a:spcPct val="20000"/>
              </a:spcBef>
              <a:spcAft>
                <a:spcPct val="0"/>
              </a:spcAft>
              <a:buClr>
                <a:schemeClr val="tx1"/>
              </a:buClr>
              <a:buFont typeface="Wingdings" pitchFamily="2" charset="2"/>
              <a:buNone/>
              <a:defRPr sz="3200">
                <a:solidFill>
                  <a:srgbClr val="00D5FE"/>
                </a:solidFill>
                <a:latin typeface="Calibri" pitchFamily="34" charset="0"/>
                <a:ea typeface="+mn-ea"/>
                <a:cs typeface="+mn-cs"/>
              </a:defRPr>
            </a:lvl1pPr>
            <a:lvl2pPr marL="742950" indent="-285750"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3000" indent="-228600" algn="l" rtl="0" eaLnBrk="1" fontAlgn="base" hangingPunct="1">
              <a:spcBef>
                <a:spcPct val="20000"/>
              </a:spcBef>
              <a:spcAft>
                <a:spcPct val="0"/>
              </a:spcAft>
              <a:buClr>
                <a:schemeClr val="tx1"/>
              </a:buClr>
              <a:buFont typeface="Wingdings" pitchFamily="2" charset="2"/>
              <a:buChar char="§"/>
              <a:defRPr sz="2400">
                <a:solidFill>
                  <a:schemeClr val="tx1"/>
                </a:solidFill>
                <a:latin typeface="Calibri" pitchFamily="34" charset="0"/>
              </a:defRPr>
            </a:lvl3pPr>
            <a:lvl4pPr marL="1600200" indent="-228600" algn="l" rtl="0" eaLnBrk="1" fontAlgn="base" hangingPunct="1">
              <a:spcBef>
                <a:spcPct val="20000"/>
              </a:spcBef>
              <a:spcAft>
                <a:spcPct val="0"/>
              </a:spcAft>
              <a:buFont typeface="Arial" charset="0"/>
              <a:buChar char="–"/>
              <a:defRPr sz="2000">
                <a:solidFill>
                  <a:schemeClr val="tx1"/>
                </a:solidFill>
                <a:latin typeface="Calibri" pitchFamily="34" charset="0"/>
              </a:defRPr>
            </a:lvl4pPr>
            <a:lvl5pPr marL="2057400" indent="-228600" algn="l" rtl="0" eaLnBrk="1" fontAlgn="base" hangingPunct="1">
              <a:spcBef>
                <a:spcPct val="20000"/>
              </a:spcBef>
              <a:spcAft>
                <a:spcPct val="0"/>
              </a:spcAft>
              <a:buFont typeface="Arial" charset="0"/>
              <a:buChar char="–"/>
              <a:defRPr sz="2000" baseline="0">
                <a:solidFill>
                  <a:schemeClr val="tx1"/>
                </a:solidFill>
                <a:latin typeface="Calibri" pitchFamily="34" charset="0"/>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defRPr>
            </a:lvl9pPr>
          </a:lstStyle>
          <a:p>
            <a:pPr algn="l"/>
            <a:r>
              <a:rPr lang="sl-SI" kern="0" dirty="0"/>
              <a:t>Podnaslov</a:t>
            </a:r>
            <a:endParaRPr lang="en-GB" kern="0" dirty="0"/>
          </a:p>
        </p:txBody>
      </p:sp>
      <p:sp>
        <p:nvSpPr>
          <p:cNvPr id="10" name="PoljeZBesedilom 9">
            <a:extLst>
              <a:ext uri="{FF2B5EF4-FFF2-40B4-BE49-F238E27FC236}">
                <a16:creationId xmlns:a16="http://schemas.microsoft.com/office/drawing/2014/main" id="{4ECCA51F-13CF-590A-E09D-68530486F9FD}"/>
              </a:ext>
            </a:extLst>
          </p:cNvPr>
          <p:cNvSpPr txBox="1"/>
          <p:nvPr userDrawn="1"/>
        </p:nvSpPr>
        <p:spPr>
          <a:xfrm>
            <a:off x="1199456" y="2276872"/>
            <a:ext cx="4062728" cy="1015663"/>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sl-SI" sz="1200" dirty="0">
                <a:solidFill>
                  <a:schemeClr val="bg1"/>
                </a:solidFill>
                <a:effectLst/>
                <a:latin typeface="Calibri" panose="020F0502020204030204" pitchFamily="34" charset="0"/>
                <a:ea typeface="Calibri" panose="020F0502020204030204" pitchFamily="34" charset="0"/>
                <a:cs typeface="Aptos" panose="020B0004020202020204" pitchFamily="34" charset="0"/>
              </a:rPr>
              <a:t>»Financira Evropska unija. Za izražena stališča in mnenja odgovarja samo avtor (ali avtorji) in ne odražajo nujno stališč Evropske unije ali Evropske izvajalske agencije za raziskave. Niti Evropska unija niti Evropska izvajalska agencija za raziskave ne moreta biti odgovorna zanje.«</a:t>
            </a:r>
            <a:endParaRPr lang="en-SI" sz="1200" dirty="0">
              <a:solidFill>
                <a:schemeClr val="bg1"/>
              </a:solidFill>
              <a:effectLst/>
              <a:latin typeface="Aptos" panose="020B0004020202020204" pitchFamily="34" charset="0"/>
              <a:ea typeface="Calibri" panose="020F0502020204030204" pitchFamily="34" charset="0"/>
              <a:cs typeface="Aptos" panose="020B0004020202020204" pitchFamily="34" charset="0"/>
            </a:endParaRPr>
          </a:p>
        </p:txBody>
      </p:sp>
      <p:sp>
        <p:nvSpPr>
          <p:cNvPr id="11" name="PoljeZBesedilom 10">
            <a:extLst>
              <a:ext uri="{FF2B5EF4-FFF2-40B4-BE49-F238E27FC236}">
                <a16:creationId xmlns:a16="http://schemas.microsoft.com/office/drawing/2014/main" id="{2FA738BE-4A6C-0ACC-2447-381A18A68748}"/>
              </a:ext>
            </a:extLst>
          </p:cNvPr>
          <p:cNvSpPr txBox="1"/>
          <p:nvPr userDrawn="1"/>
        </p:nvSpPr>
        <p:spPr>
          <a:xfrm>
            <a:off x="6280130" y="2244640"/>
            <a:ext cx="4968552" cy="4185761"/>
          </a:xfrm>
          <a:prstGeom prst="rect">
            <a:avLst/>
          </a:prstGeom>
          <a:noFill/>
        </p:spPr>
        <p:txBody>
          <a:bodyPr wrap="square" rtlCol="0">
            <a:spAutoFit/>
          </a:bodyPr>
          <a:lstStyle/>
          <a:p>
            <a:pPr marL="0" lvl="0" indent="0" algn="just">
              <a:buSzPts val="1000"/>
              <a:buFont typeface="Symbol" panose="05050102010706020507" pitchFamily="18" charset="2"/>
              <a:buNone/>
              <a:tabLst>
                <a:tab pos="457200" algn="l"/>
              </a:tabLst>
            </a:pPr>
            <a:r>
              <a:rPr lang="sl-SI" sz="1400" dirty="0">
                <a:solidFill>
                  <a:srgbClr val="FFE3A7"/>
                </a:solidFill>
                <a:effectLst/>
                <a:latin typeface="Calibri" panose="020F0502020204030204" pitchFamily="34" charset="0"/>
                <a:ea typeface="Times New Roman" panose="02020603050405020304" pitchFamily="18" charset="0"/>
                <a:cs typeface="Aptos" panose="020B0004020202020204" pitchFamily="34" charset="0"/>
              </a:rPr>
              <a:t>PRAVNO OBVESTILO:</a:t>
            </a:r>
            <a:endParaRPr lang="en-SI" sz="1400" dirty="0">
              <a:solidFill>
                <a:srgbClr val="FFE3A7"/>
              </a:solidFill>
              <a:effectLst/>
              <a:latin typeface="Aptos" panose="020B0004020202020204" pitchFamily="34" charset="0"/>
              <a:ea typeface="Calibri" panose="020F0502020204030204" pitchFamily="34" charset="0"/>
              <a:cs typeface="Aptos" panose="020B0004020202020204" pitchFamily="34" charset="0"/>
            </a:endParaRPr>
          </a:p>
          <a:p>
            <a:pPr algn="just"/>
            <a:r>
              <a:rPr lang="sl-SI" sz="1400" dirty="0">
                <a:solidFill>
                  <a:srgbClr val="FFE3A7"/>
                </a:solidFill>
                <a:effectLst/>
                <a:latin typeface="Calibri" panose="020F0502020204030204" pitchFamily="34" charset="0"/>
                <a:ea typeface="Calibri" panose="020F0502020204030204" pitchFamily="34" charset="0"/>
                <a:cs typeface="Aptos" panose="020B0004020202020204" pitchFamily="34" charset="0"/>
              </a:rPr>
              <a:t>Na vseh dogodkih projekta </a:t>
            </a:r>
            <a:r>
              <a:rPr lang="sl-SI" sz="1400" dirty="0" err="1">
                <a:solidFill>
                  <a:srgbClr val="FFE3A7"/>
                </a:solidFill>
                <a:effectLst/>
                <a:latin typeface="Calibri" panose="020F0502020204030204" pitchFamily="34" charset="0"/>
                <a:ea typeface="Calibri" panose="020F0502020204030204" pitchFamily="34" charset="0"/>
                <a:cs typeface="Aptos" panose="020B0004020202020204" pitchFamily="34" charset="0"/>
              </a:rPr>
              <a:t>oooZnanost</a:t>
            </a:r>
            <a:r>
              <a:rPr lang="sl-SI" sz="1400" dirty="0">
                <a:solidFill>
                  <a:srgbClr val="FFE3A7"/>
                </a:solidFill>
                <a:effectLst/>
                <a:latin typeface="Calibri" panose="020F0502020204030204" pitchFamily="34" charset="0"/>
                <a:ea typeface="Calibri" panose="020F0502020204030204" pitchFamily="34" charset="0"/>
                <a:cs typeface="Aptos" panose="020B0004020202020204" pitchFamily="34" charset="0"/>
              </a:rPr>
              <a:t>! poteka snemanje in fotografiranje za namen promocije in poročanja o dogodkih. Če vstopite na lokacijo (spletnega) dogodka, boste lahko posneti in fotografirani.  Z vstopom na to lokacijo, dajete dovoljenje organizatorjem in Evropski komisiji, da vas lahko snemajo, fotografirajo, zvočno snemajo in uporabijo vaše posnetke po lastni presoji. Obiskovalci zato ne boste uveljavljali nobene odgovornosti proti organizatorjem in Evropski komisiji v zvezi z zgoraj navedenim.</a:t>
            </a:r>
            <a:endParaRPr lang="en-SI" sz="1400" dirty="0">
              <a:solidFill>
                <a:srgbClr val="FFE3A7"/>
              </a:solidFill>
              <a:effectLst/>
              <a:latin typeface="Aptos" panose="020B0004020202020204" pitchFamily="34" charset="0"/>
              <a:ea typeface="Calibri" panose="020F0502020204030204" pitchFamily="34" charset="0"/>
              <a:cs typeface="Aptos" panose="020B0004020202020204" pitchFamily="34" charset="0"/>
            </a:endParaRPr>
          </a:p>
          <a:p>
            <a:pPr algn="just"/>
            <a:endParaRPr lang="sl-SI" sz="1400" dirty="0">
              <a:solidFill>
                <a:srgbClr val="FFE3A7"/>
              </a:solidFill>
              <a:effectLst/>
              <a:latin typeface="Calibri" panose="020F0502020204030204" pitchFamily="34" charset="0"/>
              <a:ea typeface="Calibri" panose="020F0502020204030204" pitchFamily="34" charset="0"/>
              <a:cs typeface="Aptos" panose="020B0004020202020204" pitchFamily="34" charset="0"/>
            </a:endParaRPr>
          </a:p>
          <a:p>
            <a:pPr algn="just"/>
            <a:r>
              <a:rPr lang="sl-SI" sz="1400" dirty="0">
                <a:solidFill>
                  <a:srgbClr val="FFE3A7"/>
                </a:solidFill>
                <a:effectLst/>
                <a:latin typeface="Calibri" panose="020F0502020204030204" pitchFamily="34" charset="0"/>
                <a:ea typeface="Calibri" panose="020F0502020204030204" pitchFamily="34" charset="0"/>
                <a:cs typeface="Aptos" panose="020B0004020202020204" pitchFamily="34" charset="0"/>
              </a:rPr>
              <a:t>V kolikor se z zgoraj navedenim ne strinjate, vljudno prosimo, da s tem seznanite organizatorje na: </a:t>
            </a:r>
            <a:r>
              <a:rPr lang="sl-SI" sz="1400" u="sng" dirty="0" err="1">
                <a:solidFill>
                  <a:srgbClr val="FFE3A7"/>
                </a:solidFill>
                <a:effectLst/>
                <a:latin typeface="Calibri" panose="020F0502020204030204" pitchFamily="34" charset="0"/>
                <a:ea typeface="Calibri" panose="020F0502020204030204" pitchFamily="34" charset="0"/>
                <a:cs typeface="Aptos" panose="020B0004020202020204" pitchFamily="34" charset="0"/>
                <a:hlinkClick r:id="rId10">
                  <a:extLst>
                    <a:ext uri="{A12FA001-AC4F-418D-AE19-62706E023703}">
                      <ahyp:hlinkClr xmlns:ahyp="http://schemas.microsoft.com/office/drawing/2018/hyperlinkcolor" val="tx"/>
                    </a:ext>
                  </a:extLst>
                </a:hlinkClick>
              </a:rPr>
              <a:t>ern</a:t>
            </a:r>
            <a:r>
              <a:rPr lang="sl-SI" sz="1400" u="sng" dirty="0">
                <a:solidFill>
                  <a:srgbClr val="FFE3A7"/>
                </a:solidFill>
                <a:effectLst/>
                <a:latin typeface="Calibri" panose="020F0502020204030204" pitchFamily="34" charset="0"/>
                <a:ea typeface="Calibri" panose="020F0502020204030204" pitchFamily="34" charset="0"/>
                <a:cs typeface="Aptos" panose="020B0004020202020204" pitchFamily="34" charset="0"/>
                <a:hlinkClick r:id="rId10">
                  <a:extLst>
                    <a:ext uri="{A12FA001-AC4F-418D-AE19-62706E023703}">
                      <ahyp:hlinkClr xmlns:ahyp="http://schemas.microsoft.com/office/drawing/2018/hyperlinkcolor" val="tx"/>
                    </a:ext>
                  </a:extLst>
                </a:hlinkClick>
              </a:rPr>
              <a:t>@um.si</a:t>
            </a:r>
            <a:r>
              <a:rPr lang="sl-SI" sz="1400" dirty="0">
                <a:solidFill>
                  <a:srgbClr val="FFE3A7"/>
                </a:solidFill>
                <a:effectLst/>
                <a:latin typeface="Calibri" panose="020F0502020204030204" pitchFamily="34" charset="0"/>
                <a:ea typeface="Calibri" panose="020F0502020204030204" pitchFamily="34" charset="0"/>
                <a:cs typeface="Aptos" panose="020B0004020202020204" pitchFamily="34" charset="0"/>
              </a:rPr>
              <a:t>. E-sporočilu obvezno priložite visokokakovostni </a:t>
            </a:r>
            <a:r>
              <a:rPr lang="sl-SI" sz="1400" dirty="0" err="1">
                <a:solidFill>
                  <a:srgbClr val="FFE3A7"/>
                </a:solidFill>
                <a:effectLst/>
                <a:latin typeface="Calibri" panose="020F0502020204030204" pitchFamily="34" charset="0"/>
                <a:ea typeface="Calibri" panose="020F0502020204030204" pitchFamily="34" charset="0"/>
                <a:cs typeface="Aptos" panose="020B0004020202020204" pitchFamily="34" charset="0"/>
              </a:rPr>
              <a:t>sken</a:t>
            </a:r>
            <a:r>
              <a:rPr lang="sl-SI" sz="1400" dirty="0">
                <a:solidFill>
                  <a:srgbClr val="FFE3A7"/>
                </a:solidFill>
                <a:effectLst/>
                <a:latin typeface="Calibri" panose="020F0502020204030204" pitchFamily="34" charset="0"/>
                <a:ea typeface="Calibri" panose="020F0502020204030204" pitchFamily="34" charset="0"/>
                <a:cs typeface="Aptos" panose="020B0004020202020204" pitchFamily="34" charset="0"/>
              </a:rPr>
              <a:t> fotografije z osebnega dokumenta, da vas lahko organizator izloči iz vseh posnetkov in fotografij skupaj z navedbo, na kateri lokaciji in katerega dne bi lahko bili posneti s strani organizatorjev. Pooblaščena oseba za varstvo podatkov Univerze v Mariboru je izr. </a:t>
            </a:r>
            <a:r>
              <a:rPr lang="sl-SI" sz="1400">
                <a:solidFill>
                  <a:srgbClr val="FFE3A7"/>
                </a:solidFill>
                <a:effectLst/>
                <a:latin typeface="Calibri" panose="020F0502020204030204" pitchFamily="34" charset="0"/>
                <a:ea typeface="Calibri" panose="020F0502020204030204" pitchFamily="34" charset="0"/>
                <a:cs typeface="Aptos" panose="020B0004020202020204" pitchFamily="34" charset="0"/>
              </a:rPr>
              <a:t>prof. </a:t>
            </a:r>
            <a:r>
              <a:rPr lang="sl-SI" sz="1400" dirty="0">
                <a:solidFill>
                  <a:srgbClr val="FFE3A7"/>
                </a:solidFill>
                <a:effectLst/>
                <a:latin typeface="Calibri" panose="020F0502020204030204" pitchFamily="34" charset="0"/>
                <a:ea typeface="Calibri" panose="020F0502020204030204" pitchFamily="34" charset="0"/>
                <a:cs typeface="Aptos" panose="020B0004020202020204" pitchFamily="34" charset="0"/>
              </a:rPr>
              <a:t>dr. Miha Dvojmoč (</a:t>
            </a:r>
            <a:r>
              <a:rPr lang="sl-SI" sz="1400" u="sng" dirty="0" err="1">
                <a:solidFill>
                  <a:srgbClr val="FFE3A7"/>
                </a:solidFill>
                <a:effectLst/>
                <a:latin typeface="Calibri" panose="020F0502020204030204" pitchFamily="34" charset="0"/>
                <a:ea typeface="Calibri" panose="020F0502020204030204" pitchFamily="34" charset="0"/>
                <a:cs typeface="Aptos" panose="020B0004020202020204" pitchFamily="34" charset="0"/>
                <a:hlinkClick r:id="rId11">
                  <a:extLst>
                    <a:ext uri="{A12FA001-AC4F-418D-AE19-62706E023703}">
                      <ahyp:hlinkClr xmlns:ahyp="http://schemas.microsoft.com/office/drawing/2018/hyperlinkcolor" val="tx"/>
                    </a:ext>
                  </a:extLst>
                </a:hlinkClick>
              </a:rPr>
              <a:t>dpo@um.si</a:t>
            </a:r>
            <a:r>
              <a:rPr lang="sl-SI" sz="1400" dirty="0">
                <a:solidFill>
                  <a:srgbClr val="FFE3A7"/>
                </a:solidFill>
                <a:effectLst/>
                <a:latin typeface="Calibri" panose="020F0502020204030204" pitchFamily="34" charset="0"/>
                <a:ea typeface="Calibri" panose="020F0502020204030204" pitchFamily="34" charset="0"/>
                <a:cs typeface="Aptos" panose="020B0004020202020204" pitchFamily="34" charset="0"/>
              </a:rPr>
              <a:t>).</a:t>
            </a:r>
            <a:endParaRPr lang="en-SI" sz="1400" dirty="0">
              <a:solidFill>
                <a:srgbClr val="FFE3A7"/>
              </a:solidFill>
              <a:effectLst/>
              <a:latin typeface="Aptos" panose="020B0004020202020204" pitchFamily="34" charset="0"/>
              <a:ea typeface="Calibri" panose="020F0502020204030204" pitchFamily="34" charset="0"/>
              <a:cs typeface="Aptos" panose="020B00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slov in vsebina">
    <p:spTree>
      <p:nvGrpSpPr>
        <p:cNvPr id="1" name=""/>
        <p:cNvGrpSpPr/>
        <p:nvPr/>
      </p:nvGrpSpPr>
      <p:grpSpPr>
        <a:xfrm>
          <a:off x="0" y="0"/>
          <a:ext cx="0" cy="0"/>
          <a:chOff x="0" y="0"/>
          <a:chExt cx="0" cy="0"/>
        </a:xfrm>
      </p:grpSpPr>
      <p:sp>
        <p:nvSpPr>
          <p:cNvPr id="14" name="Pravokotnik 13">
            <a:extLst>
              <a:ext uri="{FF2B5EF4-FFF2-40B4-BE49-F238E27FC236}">
                <a16:creationId xmlns:a16="http://schemas.microsoft.com/office/drawing/2014/main" id="{C610D9A8-D09F-A6FD-3561-55A61CCC2984}"/>
              </a:ext>
            </a:extLst>
          </p:cNvPr>
          <p:cNvSpPr/>
          <p:nvPr userDrawn="1"/>
        </p:nvSpPr>
        <p:spPr bwMode="auto">
          <a:xfrm>
            <a:off x="0" y="0"/>
            <a:ext cx="9192344" cy="836712"/>
          </a:xfrm>
          <a:prstGeom prst="rect">
            <a:avLst/>
          </a:prstGeom>
          <a:gradFill flip="none" rotWithShape="1">
            <a:gsLst>
              <a:gs pos="0">
                <a:srgbClr val="EDDB1E"/>
              </a:gs>
              <a:gs pos="54000">
                <a:srgbClr val="FF6400"/>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I" sz="3200" b="0" i="0" u="none" strike="noStrike" cap="none" normalizeH="0" baseline="0">
              <a:ln>
                <a:noFill/>
              </a:ln>
              <a:solidFill>
                <a:schemeClr val="tx1"/>
              </a:solidFill>
              <a:effectLst/>
              <a:latin typeface="Tahoma" pitchFamily="34" charset="0"/>
            </a:endParaRPr>
          </a:p>
        </p:txBody>
      </p:sp>
      <p:sp>
        <p:nvSpPr>
          <p:cNvPr id="7" name="Slide Number Placeholder 5"/>
          <p:cNvSpPr>
            <a:spLocks noGrp="1"/>
          </p:cNvSpPr>
          <p:nvPr>
            <p:ph type="sldNum" sz="quarter" idx="4"/>
          </p:nvPr>
        </p:nvSpPr>
        <p:spPr>
          <a:xfrm>
            <a:off x="10884527" y="6381328"/>
            <a:ext cx="1198212" cy="392904"/>
          </a:xfrm>
          <a:prstGeom prst="rect">
            <a:avLst/>
          </a:prstGeom>
          <a:noFill/>
        </p:spPr>
        <p:txBody>
          <a:bodyPr vert="horz" lIns="91440" tIns="45720" rIns="91440" bIns="45720" rtlCol="0" anchor="ctr"/>
          <a:lstStyle>
            <a:lvl1pPr algn="r">
              <a:defRPr sz="2400">
                <a:solidFill>
                  <a:srgbClr val="FF6400"/>
                </a:solidFill>
                <a:latin typeface="Calibri" pitchFamily="34" charset="0"/>
              </a:defRPr>
            </a:lvl1pPr>
          </a:lstStyle>
          <a:p>
            <a:pPr>
              <a:defRPr/>
            </a:pPr>
            <a:fld id="{869A43B6-4A72-4A6E-B3BC-4E1A4B5DD1B6}" type="slidenum">
              <a:rPr lang="en-US" smtClean="0"/>
              <a:pPr>
                <a:defRPr/>
              </a:pPr>
              <a:t>‹#›</a:t>
            </a:fld>
            <a:endParaRPr lang="en-US" dirty="0"/>
          </a:p>
        </p:txBody>
      </p:sp>
      <p:sp>
        <p:nvSpPr>
          <p:cNvPr id="13" name="Title 12"/>
          <p:cNvSpPr>
            <a:spLocks noGrp="1"/>
          </p:cNvSpPr>
          <p:nvPr>
            <p:ph type="title" hasCustomPrompt="1"/>
          </p:nvPr>
        </p:nvSpPr>
        <p:spPr>
          <a:xfrm>
            <a:off x="711200" y="842240"/>
            <a:ext cx="10871200" cy="903312"/>
          </a:xfrm>
        </p:spPr>
        <p:txBody>
          <a:bodyPr/>
          <a:lstStyle>
            <a:lvl1pPr>
              <a:defRPr sz="3600">
                <a:solidFill>
                  <a:srgbClr val="FF6400"/>
                </a:solidFill>
              </a:defRPr>
            </a:lvl1pPr>
          </a:lstStyle>
          <a:p>
            <a:r>
              <a:rPr lang="en-US" dirty="0" err="1"/>
              <a:t>Naslov</a:t>
            </a:r>
            <a:r>
              <a:rPr lang="en-US" dirty="0"/>
              <a:t> </a:t>
            </a:r>
            <a:r>
              <a:rPr lang="en-US" dirty="0" err="1"/>
              <a:t>strani</a:t>
            </a:r>
            <a:endParaRPr lang="sl-SI" dirty="0"/>
          </a:p>
        </p:txBody>
      </p:sp>
      <p:sp>
        <p:nvSpPr>
          <p:cNvPr id="8" name="Content Placeholder 2"/>
          <p:cNvSpPr>
            <a:spLocks noGrp="1"/>
          </p:cNvSpPr>
          <p:nvPr>
            <p:ph idx="1" hasCustomPrompt="1"/>
          </p:nvPr>
        </p:nvSpPr>
        <p:spPr>
          <a:xfrm>
            <a:off x="914400" y="1967104"/>
            <a:ext cx="10668000" cy="4270208"/>
          </a:xfrm>
        </p:spPr>
        <p:txBody>
          <a:bodyPr/>
          <a:lstStyle>
            <a:lvl1pPr>
              <a:buClr>
                <a:srgbClr val="FF6400"/>
              </a:buClr>
              <a:defRPr sz="3200">
                <a:solidFill>
                  <a:schemeClr val="bg2">
                    <a:lumMod val="75000"/>
                  </a:schemeClr>
                </a:solidFill>
              </a:defRPr>
            </a:lvl1pPr>
            <a:lvl2pPr>
              <a:buClr>
                <a:srgbClr val="FF6400"/>
              </a:buClr>
              <a:defRPr sz="2800">
                <a:solidFill>
                  <a:schemeClr val="bg2">
                    <a:lumMod val="75000"/>
                  </a:schemeClr>
                </a:solidFill>
              </a:defRPr>
            </a:lvl2pPr>
            <a:lvl3pPr>
              <a:buClr>
                <a:srgbClr val="FF6400"/>
              </a:buClr>
              <a:defRPr sz="2400">
                <a:solidFill>
                  <a:schemeClr val="bg2">
                    <a:lumMod val="75000"/>
                  </a:schemeClr>
                </a:solidFill>
              </a:defRPr>
            </a:lvl3pPr>
            <a:lvl4pPr>
              <a:defRPr sz="2000">
                <a:solidFill>
                  <a:schemeClr val="bg2">
                    <a:lumMod val="75000"/>
                  </a:schemeClr>
                </a:solidFill>
              </a:defRPr>
            </a:lvl4pPr>
            <a:lvl5pPr>
              <a:defRPr sz="2000">
                <a:solidFill>
                  <a:schemeClr val="bg2">
                    <a:lumMod val="75000"/>
                  </a:schemeClr>
                </a:solidFill>
              </a:defRPr>
            </a:lvl5pPr>
          </a:lstStyle>
          <a:p>
            <a:pPr lvl="0"/>
            <a:r>
              <a:rPr lang="sl-SI" dirty="0"/>
              <a:t>Tekst</a:t>
            </a:r>
            <a:endParaRPr lang="en-US" dirty="0"/>
          </a:p>
          <a:p>
            <a:pPr lvl="1"/>
            <a:r>
              <a:rPr lang="sl-SI" dirty="0"/>
              <a:t>Druga raven</a:t>
            </a:r>
            <a:endParaRPr lang="en-US" dirty="0"/>
          </a:p>
          <a:p>
            <a:pPr lvl="2"/>
            <a:r>
              <a:rPr lang="sl-SI" dirty="0"/>
              <a:t>Tretja raven</a:t>
            </a:r>
            <a:endParaRPr lang="en-US" dirty="0"/>
          </a:p>
          <a:p>
            <a:pPr lvl="3"/>
            <a:r>
              <a:rPr lang="sl-SI" dirty="0"/>
              <a:t>Četrta raven</a:t>
            </a:r>
            <a:endParaRPr lang="en-US" dirty="0"/>
          </a:p>
          <a:p>
            <a:pPr lvl="4"/>
            <a:r>
              <a:rPr lang="sl-SI" dirty="0"/>
              <a:t>Peta raven</a:t>
            </a:r>
          </a:p>
        </p:txBody>
      </p:sp>
      <p:pic>
        <p:nvPicPr>
          <p:cNvPr id="4" name="Grafika 3">
            <a:extLst>
              <a:ext uri="{FF2B5EF4-FFF2-40B4-BE49-F238E27FC236}">
                <a16:creationId xmlns:a16="http://schemas.microsoft.com/office/drawing/2014/main" id="{A8C402B3-CA61-B7D5-5A80-53ADC15E8F8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07904" y="168832"/>
            <a:ext cx="1974496" cy="499048"/>
          </a:xfrm>
          <a:prstGeom prst="rect">
            <a:avLst/>
          </a:prstGeom>
        </p:spPr>
      </p:pic>
      <p:grpSp>
        <p:nvGrpSpPr>
          <p:cNvPr id="3" name="Skupina 2">
            <a:extLst>
              <a:ext uri="{FF2B5EF4-FFF2-40B4-BE49-F238E27FC236}">
                <a16:creationId xmlns:a16="http://schemas.microsoft.com/office/drawing/2014/main" id="{9DC7B5A1-592E-7D86-B962-B910BDA3D65B}"/>
              </a:ext>
            </a:extLst>
          </p:cNvPr>
          <p:cNvGrpSpPr/>
          <p:nvPr userDrawn="1"/>
        </p:nvGrpSpPr>
        <p:grpSpPr>
          <a:xfrm>
            <a:off x="914400" y="6252576"/>
            <a:ext cx="3741440" cy="327010"/>
            <a:chOff x="6280130" y="1440057"/>
            <a:chExt cx="4845396" cy="423498"/>
          </a:xfrm>
        </p:grpSpPr>
        <p:pic>
          <p:nvPicPr>
            <p:cNvPr id="5" name="Grafika 4">
              <a:extLst>
                <a:ext uri="{FF2B5EF4-FFF2-40B4-BE49-F238E27FC236}">
                  <a16:creationId xmlns:a16="http://schemas.microsoft.com/office/drawing/2014/main" id="{DF77726B-CEB8-406E-F06F-39242F502FC3}"/>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13861" y="1455801"/>
              <a:ext cx="1056836" cy="392010"/>
            </a:xfrm>
            <a:prstGeom prst="rect">
              <a:avLst/>
            </a:prstGeom>
          </p:spPr>
        </p:pic>
        <p:pic>
          <p:nvPicPr>
            <p:cNvPr id="6" name="Slika 5" descr="Slika, ki vsebuje besede besedilo, pisava, grafika, grafično oblikovanje&#10;&#10;Opis je samodejno ustvarjen">
              <a:extLst>
                <a:ext uri="{FF2B5EF4-FFF2-40B4-BE49-F238E27FC236}">
                  <a16:creationId xmlns:a16="http://schemas.microsoft.com/office/drawing/2014/main" id="{46D73D90-C786-F919-B434-CFFE6637D31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641572" y="1532280"/>
              <a:ext cx="969594" cy="239052"/>
            </a:xfrm>
            <a:prstGeom prst="rect">
              <a:avLst/>
            </a:prstGeom>
          </p:spPr>
        </p:pic>
        <p:pic>
          <p:nvPicPr>
            <p:cNvPr id="9" name="Grafika 8">
              <a:extLst>
                <a:ext uri="{FF2B5EF4-FFF2-40B4-BE49-F238E27FC236}">
                  <a16:creationId xmlns:a16="http://schemas.microsoft.com/office/drawing/2014/main" id="{06FDABF4-E4B2-0325-9E6B-ECBC574BC21D}"/>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80130" y="1440057"/>
              <a:ext cx="744204" cy="423498"/>
            </a:xfrm>
            <a:prstGeom prst="rect">
              <a:avLst/>
            </a:prstGeom>
          </p:spPr>
        </p:pic>
        <p:pic>
          <p:nvPicPr>
            <p:cNvPr id="10" name="Slika 9" descr="Slika, ki vsebuje besede posnetek zaslona, pisava, električno modra, grafika&#10;&#10;Opis je samodejno ustvarjen">
              <a:extLst>
                <a:ext uri="{FF2B5EF4-FFF2-40B4-BE49-F238E27FC236}">
                  <a16:creationId xmlns:a16="http://schemas.microsoft.com/office/drawing/2014/main" id="{856BB06A-EFF7-E8FB-84DB-6658D8D518A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882041" y="1482295"/>
              <a:ext cx="1243485" cy="328695"/>
            </a:xfrm>
            <a:prstGeom prst="rect">
              <a:avLst/>
            </a:prstGeom>
          </p:spPr>
        </p:pic>
      </p:grpSp>
      <p:sp>
        <p:nvSpPr>
          <p:cNvPr id="11" name="Rectangle 2">
            <a:extLst>
              <a:ext uri="{FF2B5EF4-FFF2-40B4-BE49-F238E27FC236}">
                <a16:creationId xmlns:a16="http://schemas.microsoft.com/office/drawing/2014/main" id="{05A87BB8-494B-040D-66CA-2CE809E527BF}"/>
              </a:ext>
            </a:extLst>
          </p:cNvPr>
          <p:cNvSpPr txBox="1">
            <a:spLocks noChangeArrowheads="1"/>
          </p:cNvSpPr>
          <p:nvPr userDrawn="1"/>
        </p:nvSpPr>
        <p:spPr bwMode="auto">
          <a:xfrm>
            <a:off x="711200" y="1"/>
            <a:ext cx="8265120"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b" anchorCtr="0" compatLnSpc="1">
            <a:prstTxWarp prst="textNoShape">
              <a:avLst/>
            </a:prstTxWarp>
          </a:bodyPr>
          <a:lstStyle>
            <a:lvl1pPr algn="r" rtl="0" eaLnBrk="1" fontAlgn="base" hangingPunct="1">
              <a:spcBef>
                <a:spcPct val="0"/>
              </a:spcBef>
              <a:spcAft>
                <a:spcPct val="0"/>
              </a:spcAft>
              <a:defRPr sz="4400" b="1">
                <a:solidFill>
                  <a:srgbClr val="00D5FE"/>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l"/>
            <a:r>
              <a:rPr lang="sl-SI" sz="4000" b="0" kern="0" dirty="0"/>
              <a:t>Glavni naslov</a:t>
            </a:r>
            <a:endParaRPr lang="en-GB" sz="4000" b="0" kern="0" dirty="0"/>
          </a:p>
        </p:txBody>
      </p:sp>
    </p:spTree>
    <p:extLst>
      <p:ext uri="{BB962C8B-B14F-4D97-AF65-F5344CB8AC3E}">
        <p14:creationId xmlns:p14="http://schemas.microsoft.com/office/powerpoint/2010/main" val="307284538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ve vsebini">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11200" y="1745552"/>
            <a:ext cx="5253608" cy="4491760"/>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sl-SI" dirty="0"/>
              <a:t>Tekst</a:t>
            </a:r>
            <a:endParaRPr lang="en-US" dirty="0"/>
          </a:p>
          <a:p>
            <a:pPr lvl="1"/>
            <a:r>
              <a:rPr lang="sl-SI" dirty="0"/>
              <a:t>Druga raven</a:t>
            </a:r>
            <a:endParaRPr lang="en-US" dirty="0"/>
          </a:p>
          <a:p>
            <a:pPr lvl="2"/>
            <a:r>
              <a:rPr lang="sl-SI"/>
              <a:t>Tretja raven</a:t>
            </a:r>
            <a:endParaRPr lang="en-US" dirty="0"/>
          </a:p>
          <a:p>
            <a:pPr lvl="3"/>
            <a:r>
              <a:rPr lang="sl-SI" dirty="0"/>
              <a:t>Četrta raven</a:t>
            </a:r>
            <a:endParaRPr lang="en-US" dirty="0"/>
          </a:p>
          <a:p>
            <a:pPr lvl="4"/>
            <a:r>
              <a:rPr lang="sl-SI" dirty="0"/>
              <a:t>Peta raven</a:t>
            </a:r>
          </a:p>
        </p:txBody>
      </p:sp>
      <p:sp>
        <p:nvSpPr>
          <p:cNvPr id="4" name="Content Placeholder 3"/>
          <p:cNvSpPr>
            <a:spLocks noGrp="1"/>
          </p:cNvSpPr>
          <p:nvPr>
            <p:ph sz="half" idx="2" hasCustomPrompt="1"/>
          </p:nvPr>
        </p:nvSpPr>
        <p:spPr>
          <a:xfrm>
            <a:off x="6341616" y="1745552"/>
            <a:ext cx="5226992" cy="4491760"/>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sl-SI" dirty="0"/>
              <a:t>Tekst</a:t>
            </a:r>
            <a:endParaRPr lang="en-US" dirty="0"/>
          </a:p>
          <a:p>
            <a:pPr lvl="1"/>
            <a:r>
              <a:rPr lang="sl-SI" dirty="0"/>
              <a:t>Druga raven</a:t>
            </a:r>
            <a:endParaRPr lang="en-US" dirty="0"/>
          </a:p>
          <a:p>
            <a:pPr lvl="2"/>
            <a:r>
              <a:rPr lang="sl-SI" dirty="0"/>
              <a:t>Tretja raven</a:t>
            </a:r>
            <a:endParaRPr lang="en-US" dirty="0"/>
          </a:p>
          <a:p>
            <a:pPr lvl="3"/>
            <a:r>
              <a:rPr lang="sl-SI" dirty="0"/>
              <a:t>Četrta raven</a:t>
            </a:r>
            <a:endParaRPr lang="en-US" dirty="0"/>
          </a:p>
          <a:p>
            <a:pPr lvl="4"/>
            <a:r>
              <a:rPr lang="sl-SI" dirty="0"/>
              <a:t>Peta raven</a:t>
            </a:r>
          </a:p>
        </p:txBody>
      </p:sp>
      <p:sp>
        <p:nvSpPr>
          <p:cNvPr id="10" name="Slide Number Placeholder 5"/>
          <p:cNvSpPr>
            <a:spLocks noGrp="1"/>
          </p:cNvSpPr>
          <p:nvPr>
            <p:ph type="sldNum" sz="quarter" idx="4"/>
          </p:nvPr>
        </p:nvSpPr>
        <p:spPr>
          <a:xfrm>
            <a:off x="10884527" y="6381328"/>
            <a:ext cx="1198212" cy="392904"/>
          </a:xfrm>
          <a:prstGeom prst="rect">
            <a:avLst/>
          </a:prstGeom>
          <a:noFill/>
        </p:spPr>
        <p:txBody>
          <a:bodyPr vert="horz" lIns="91440" tIns="45720" rIns="91440" bIns="45720" rtlCol="0" anchor="ctr"/>
          <a:lstStyle>
            <a:lvl1pPr algn="r">
              <a:defRPr sz="2000">
                <a:solidFill>
                  <a:srgbClr val="FF6400"/>
                </a:solidFill>
                <a:latin typeface="Calibri" pitchFamily="34" charset="0"/>
              </a:defRPr>
            </a:lvl1pPr>
          </a:lstStyle>
          <a:p>
            <a:pPr>
              <a:defRPr/>
            </a:pPr>
            <a:fld id="{869A43B6-4A72-4A6E-B3BC-4E1A4B5DD1B6}" type="slidenum">
              <a:rPr lang="en-US" smtClean="0"/>
              <a:pPr>
                <a:defRPr/>
              </a:pPr>
              <a:t>‹#›</a:t>
            </a:fld>
            <a:endParaRPr lang="en-US" dirty="0"/>
          </a:p>
        </p:txBody>
      </p:sp>
      <p:pic>
        <p:nvPicPr>
          <p:cNvPr id="6" name="Slika 5" descr="Slika, ki vsebuje besede bela, sličica, oblikovanje, ilustracija&#10;&#10;Opis je samodejno ustvarjen">
            <a:extLst>
              <a:ext uri="{FF2B5EF4-FFF2-40B4-BE49-F238E27FC236}">
                <a16:creationId xmlns:a16="http://schemas.microsoft.com/office/drawing/2014/main" id="{21C2B1D8-E052-8DCB-322C-1BC8DF4BD6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1874" y="58598"/>
            <a:ext cx="823458" cy="467874"/>
          </a:xfrm>
          <a:prstGeom prst="rect">
            <a:avLst/>
          </a:prstGeom>
        </p:spPr>
      </p:pic>
      <p:sp>
        <p:nvSpPr>
          <p:cNvPr id="7" name="Pravokotnik 6">
            <a:extLst>
              <a:ext uri="{FF2B5EF4-FFF2-40B4-BE49-F238E27FC236}">
                <a16:creationId xmlns:a16="http://schemas.microsoft.com/office/drawing/2014/main" id="{CBC3D6C3-65DE-0092-AC80-91FEC0896BA1}"/>
              </a:ext>
            </a:extLst>
          </p:cNvPr>
          <p:cNvSpPr/>
          <p:nvPr userDrawn="1"/>
        </p:nvSpPr>
        <p:spPr bwMode="auto">
          <a:xfrm>
            <a:off x="0" y="0"/>
            <a:ext cx="9192344" cy="836712"/>
          </a:xfrm>
          <a:prstGeom prst="rect">
            <a:avLst/>
          </a:prstGeom>
          <a:gradFill flip="none" rotWithShape="1">
            <a:gsLst>
              <a:gs pos="0">
                <a:srgbClr val="EDDB1E"/>
              </a:gs>
              <a:gs pos="54000">
                <a:srgbClr val="FF6400"/>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I" sz="3200" b="0" i="0" u="none" strike="noStrike" cap="none" normalizeH="0" baseline="0">
              <a:ln>
                <a:noFill/>
              </a:ln>
              <a:solidFill>
                <a:schemeClr val="tx1"/>
              </a:solidFill>
              <a:effectLst/>
              <a:latin typeface="Tahoma" pitchFamily="34" charset="0"/>
            </a:endParaRPr>
          </a:p>
        </p:txBody>
      </p:sp>
      <p:pic>
        <p:nvPicPr>
          <p:cNvPr id="8" name="Grafika 7">
            <a:extLst>
              <a:ext uri="{FF2B5EF4-FFF2-40B4-BE49-F238E27FC236}">
                <a16:creationId xmlns:a16="http://schemas.microsoft.com/office/drawing/2014/main" id="{6B7B3FC2-4B4C-5D0D-2D4E-5453B3A3EC6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07904" y="168832"/>
            <a:ext cx="1974496" cy="499048"/>
          </a:xfrm>
          <a:prstGeom prst="rect">
            <a:avLst/>
          </a:prstGeom>
        </p:spPr>
      </p:pic>
      <p:grpSp>
        <p:nvGrpSpPr>
          <p:cNvPr id="9" name="Skupina 8">
            <a:extLst>
              <a:ext uri="{FF2B5EF4-FFF2-40B4-BE49-F238E27FC236}">
                <a16:creationId xmlns:a16="http://schemas.microsoft.com/office/drawing/2014/main" id="{E91A3BB8-D2C5-C809-8D3C-C5CFF5DAB929}"/>
              </a:ext>
            </a:extLst>
          </p:cNvPr>
          <p:cNvGrpSpPr/>
          <p:nvPr userDrawn="1"/>
        </p:nvGrpSpPr>
        <p:grpSpPr>
          <a:xfrm>
            <a:off x="914400" y="6252576"/>
            <a:ext cx="3741440" cy="327010"/>
            <a:chOff x="6280130" y="1440057"/>
            <a:chExt cx="4845396" cy="423498"/>
          </a:xfrm>
        </p:grpSpPr>
        <p:pic>
          <p:nvPicPr>
            <p:cNvPr id="11" name="Grafika 10">
              <a:extLst>
                <a:ext uri="{FF2B5EF4-FFF2-40B4-BE49-F238E27FC236}">
                  <a16:creationId xmlns:a16="http://schemas.microsoft.com/office/drawing/2014/main" id="{934AF579-BC02-B59B-9C1E-C2024FB3EBAA}"/>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13861" y="1455801"/>
              <a:ext cx="1056836" cy="392010"/>
            </a:xfrm>
            <a:prstGeom prst="rect">
              <a:avLst/>
            </a:prstGeom>
          </p:spPr>
        </p:pic>
        <p:pic>
          <p:nvPicPr>
            <p:cNvPr id="12" name="Slika 11" descr="Slika, ki vsebuje besede besedilo, pisava, grafika, grafično oblikovanje&#10;&#10;Opis je samodejno ustvarjen">
              <a:extLst>
                <a:ext uri="{FF2B5EF4-FFF2-40B4-BE49-F238E27FC236}">
                  <a16:creationId xmlns:a16="http://schemas.microsoft.com/office/drawing/2014/main" id="{C3227EAC-1B9E-29A6-B339-D62467EBE16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41572" y="1532280"/>
              <a:ext cx="969594" cy="239052"/>
            </a:xfrm>
            <a:prstGeom prst="rect">
              <a:avLst/>
            </a:prstGeom>
          </p:spPr>
        </p:pic>
        <p:pic>
          <p:nvPicPr>
            <p:cNvPr id="13" name="Grafika 12">
              <a:extLst>
                <a:ext uri="{FF2B5EF4-FFF2-40B4-BE49-F238E27FC236}">
                  <a16:creationId xmlns:a16="http://schemas.microsoft.com/office/drawing/2014/main" id="{092518FF-F92C-E9F1-1B6E-EDFB52ED5EB7}"/>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80130" y="1440057"/>
              <a:ext cx="744204" cy="423498"/>
            </a:xfrm>
            <a:prstGeom prst="rect">
              <a:avLst/>
            </a:prstGeom>
          </p:spPr>
        </p:pic>
        <p:pic>
          <p:nvPicPr>
            <p:cNvPr id="14" name="Slika 13" descr="Slika, ki vsebuje besede posnetek zaslona, pisava, električno modra, grafika&#10;&#10;Opis je samodejno ustvarjen">
              <a:extLst>
                <a:ext uri="{FF2B5EF4-FFF2-40B4-BE49-F238E27FC236}">
                  <a16:creationId xmlns:a16="http://schemas.microsoft.com/office/drawing/2014/main" id="{A411C3C4-769A-A974-32CB-05308FA158F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882041" y="1482295"/>
              <a:ext cx="1243485" cy="328695"/>
            </a:xfrm>
            <a:prstGeom prst="rect">
              <a:avLst/>
            </a:prstGeom>
          </p:spPr>
        </p:pic>
      </p:grpSp>
      <p:sp>
        <p:nvSpPr>
          <p:cNvPr id="15" name="Rectangle 2">
            <a:extLst>
              <a:ext uri="{FF2B5EF4-FFF2-40B4-BE49-F238E27FC236}">
                <a16:creationId xmlns:a16="http://schemas.microsoft.com/office/drawing/2014/main" id="{570B74DD-0399-E63D-AABA-C8F1A3D708DE}"/>
              </a:ext>
            </a:extLst>
          </p:cNvPr>
          <p:cNvSpPr txBox="1">
            <a:spLocks noChangeArrowheads="1"/>
          </p:cNvSpPr>
          <p:nvPr userDrawn="1"/>
        </p:nvSpPr>
        <p:spPr bwMode="auto">
          <a:xfrm>
            <a:off x="711200" y="1"/>
            <a:ext cx="8265120"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b" anchorCtr="0" compatLnSpc="1">
            <a:prstTxWarp prst="textNoShape">
              <a:avLst/>
            </a:prstTxWarp>
          </a:bodyPr>
          <a:lstStyle>
            <a:lvl1pPr algn="r" rtl="0" eaLnBrk="1" fontAlgn="base" hangingPunct="1">
              <a:spcBef>
                <a:spcPct val="0"/>
              </a:spcBef>
              <a:spcAft>
                <a:spcPct val="0"/>
              </a:spcAft>
              <a:defRPr sz="4400" b="1">
                <a:solidFill>
                  <a:srgbClr val="00D5FE"/>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l"/>
            <a:r>
              <a:rPr lang="sl-SI" sz="4000" b="0" kern="0" dirty="0"/>
              <a:t>Glavni naslov</a:t>
            </a:r>
            <a:endParaRPr lang="en-GB" sz="4000" b="0" kern="0" dirty="0"/>
          </a:p>
        </p:txBody>
      </p:sp>
      <p:sp>
        <p:nvSpPr>
          <p:cNvPr id="16" name="Title 12">
            <a:extLst>
              <a:ext uri="{FF2B5EF4-FFF2-40B4-BE49-F238E27FC236}">
                <a16:creationId xmlns:a16="http://schemas.microsoft.com/office/drawing/2014/main" id="{B0967E05-7F75-02FF-5796-241BDDC762C1}"/>
              </a:ext>
            </a:extLst>
          </p:cNvPr>
          <p:cNvSpPr>
            <a:spLocks noGrp="1"/>
          </p:cNvSpPr>
          <p:nvPr>
            <p:ph type="title" hasCustomPrompt="1"/>
          </p:nvPr>
        </p:nvSpPr>
        <p:spPr>
          <a:xfrm>
            <a:off x="711200" y="842240"/>
            <a:ext cx="10871200" cy="903312"/>
          </a:xfrm>
        </p:spPr>
        <p:txBody>
          <a:bodyPr/>
          <a:lstStyle>
            <a:lvl1pPr>
              <a:defRPr sz="3600">
                <a:solidFill>
                  <a:srgbClr val="FF6400"/>
                </a:solidFill>
              </a:defRPr>
            </a:lvl1pPr>
          </a:lstStyle>
          <a:p>
            <a:r>
              <a:rPr lang="en-US" dirty="0" err="1"/>
              <a:t>Naslov</a:t>
            </a:r>
            <a:r>
              <a:rPr lang="en-US" dirty="0"/>
              <a:t> </a:t>
            </a:r>
            <a:r>
              <a:rPr lang="en-US" dirty="0" err="1"/>
              <a:t>strani</a:t>
            </a:r>
            <a:endParaRPr lang="sl-SI" dirty="0"/>
          </a:p>
        </p:txBody>
      </p:sp>
    </p:spTree>
    <p:extLst>
      <p:ext uri="{BB962C8B-B14F-4D97-AF65-F5344CB8AC3E}">
        <p14:creationId xmlns:p14="http://schemas.microsoft.com/office/powerpoint/2010/main" val="162932720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amo naslov">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884527" y="6381328"/>
            <a:ext cx="1198212" cy="392904"/>
          </a:xfrm>
          <a:prstGeom prst="rect">
            <a:avLst/>
          </a:prstGeom>
          <a:noFill/>
        </p:spPr>
        <p:txBody>
          <a:bodyPr vert="horz" lIns="91440" tIns="45720" rIns="91440" bIns="45720" rtlCol="0" anchor="ctr"/>
          <a:lstStyle>
            <a:lvl1pPr algn="r">
              <a:defRPr sz="2400">
                <a:solidFill>
                  <a:srgbClr val="FF6400"/>
                </a:solidFill>
                <a:latin typeface="Calibri" pitchFamily="34" charset="0"/>
              </a:defRPr>
            </a:lvl1pPr>
          </a:lstStyle>
          <a:p>
            <a:pPr>
              <a:defRPr/>
            </a:pPr>
            <a:fld id="{869A43B6-4A72-4A6E-B3BC-4E1A4B5DD1B6}" type="slidenum">
              <a:rPr lang="en-US" smtClean="0"/>
              <a:pPr>
                <a:defRPr/>
              </a:pPr>
              <a:t>‹#›</a:t>
            </a:fld>
            <a:endParaRPr lang="en-US" dirty="0"/>
          </a:p>
        </p:txBody>
      </p:sp>
      <p:pic>
        <p:nvPicPr>
          <p:cNvPr id="4" name="Slika 3" descr="Slika, ki vsebuje besede bela, sličica, oblikovanje, ilustracija&#10;&#10;Opis je samodejno ustvarjen">
            <a:extLst>
              <a:ext uri="{FF2B5EF4-FFF2-40B4-BE49-F238E27FC236}">
                <a16:creationId xmlns:a16="http://schemas.microsoft.com/office/drawing/2014/main" id="{F9E6E70E-E8D2-8679-06FC-D851D09688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1874" y="58598"/>
            <a:ext cx="823458" cy="467874"/>
          </a:xfrm>
          <a:prstGeom prst="rect">
            <a:avLst/>
          </a:prstGeom>
        </p:spPr>
      </p:pic>
      <p:sp>
        <p:nvSpPr>
          <p:cNvPr id="5" name="Pravokotnik 4">
            <a:extLst>
              <a:ext uri="{FF2B5EF4-FFF2-40B4-BE49-F238E27FC236}">
                <a16:creationId xmlns:a16="http://schemas.microsoft.com/office/drawing/2014/main" id="{5583248E-CE77-F793-90D9-1A95CDE4E839}"/>
              </a:ext>
            </a:extLst>
          </p:cNvPr>
          <p:cNvSpPr/>
          <p:nvPr userDrawn="1"/>
        </p:nvSpPr>
        <p:spPr bwMode="auto">
          <a:xfrm>
            <a:off x="0" y="0"/>
            <a:ext cx="9192344" cy="836712"/>
          </a:xfrm>
          <a:prstGeom prst="rect">
            <a:avLst/>
          </a:prstGeom>
          <a:gradFill flip="none" rotWithShape="1">
            <a:gsLst>
              <a:gs pos="0">
                <a:srgbClr val="EDDB1E"/>
              </a:gs>
              <a:gs pos="54000">
                <a:srgbClr val="FF6400"/>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I" sz="3200" b="0" i="0" u="none" strike="noStrike" cap="none" normalizeH="0" baseline="0">
              <a:ln>
                <a:noFill/>
              </a:ln>
              <a:solidFill>
                <a:schemeClr val="tx1"/>
              </a:solidFill>
              <a:effectLst/>
              <a:latin typeface="Tahoma" pitchFamily="34" charset="0"/>
            </a:endParaRPr>
          </a:p>
        </p:txBody>
      </p:sp>
      <p:pic>
        <p:nvPicPr>
          <p:cNvPr id="7" name="Grafika 6">
            <a:extLst>
              <a:ext uri="{FF2B5EF4-FFF2-40B4-BE49-F238E27FC236}">
                <a16:creationId xmlns:a16="http://schemas.microsoft.com/office/drawing/2014/main" id="{2CB1294F-419F-8292-E333-8F7ED7D7666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07904" y="168832"/>
            <a:ext cx="1974496" cy="499048"/>
          </a:xfrm>
          <a:prstGeom prst="rect">
            <a:avLst/>
          </a:prstGeom>
        </p:spPr>
      </p:pic>
      <p:sp>
        <p:nvSpPr>
          <p:cNvPr id="8" name="Rectangle 2">
            <a:extLst>
              <a:ext uri="{FF2B5EF4-FFF2-40B4-BE49-F238E27FC236}">
                <a16:creationId xmlns:a16="http://schemas.microsoft.com/office/drawing/2014/main" id="{F5F020AB-9829-C8D8-A939-4B5DE7147B9D}"/>
              </a:ext>
            </a:extLst>
          </p:cNvPr>
          <p:cNvSpPr txBox="1">
            <a:spLocks noChangeArrowheads="1"/>
          </p:cNvSpPr>
          <p:nvPr userDrawn="1"/>
        </p:nvSpPr>
        <p:spPr bwMode="auto">
          <a:xfrm>
            <a:off x="711200" y="1"/>
            <a:ext cx="8265120"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b" anchorCtr="0" compatLnSpc="1">
            <a:prstTxWarp prst="textNoShape">
              <a:avLst/>
            </a:prstTxWarp>
          </a:bodyPr>
          <a:lstStyle>
            <a:lvl1pPr algn="r" rtl="0" eaLnBrk="1" fontAlgn="base" hangingPunct="1">
              <a:spcBef>
                <a:spcPct val="0"/>
              </a:spcBef>
              <a:spcAft>
                <a:spcPct val="0"/>
              </a:spcAft>
              <a:defRPr sz="4400" b="1">
                <a:solidFill>
                  <a:srgbClr val="00D5FE"/>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l"/>
            <a:r>
              <a:rPr lang="sl-SI" sz="4000" b="0" kern="0" dirty="0"/>
              <a:t>Glavni naslov</a:t>
            </a:r>
            <a:endParaRPr lang="en-GB" sz="4000" b="0" kern="0" dirty="0"/>
          </a:p>
        </p:txBody>
      </p:sp>
      <p:sp>
        <p:nvSpPr>
          <p:cNvPr id="9" name="Title 12">
            <a:extLst>
              <a:ext uri="{FF2B5EF4-FFF2-40B4-BE49-F238E27FC236}">
                <a16:creationId xmlns:a16="http://schemas.microsoft.com/office/drawing/2014/main" id="{DE12758B-B28D-9054-0EB8-134F56EE3CB3}"/>
              </a:ext>
            </a:extLst>
          </p:cNvPr>
          <p:cNvSpPr>
            <a:spLocks noGrp="1"/>
          </p:cNvSpPr>
          <p:nvPr>
            <p:ph type="title" hasCustomPrompt="1"/>
          </p:nvPr>
        </p:nvSpPr>
        <p:spPr>
          <a:xfrm>
            <a:off x="711200" y="842240"/>
            <a:ext cx="10871200" cy="903312"/>
          </a:xfrm>
        </p:spPr>
        <p:txBody>
          <a:bodyPr/>
          <a:lstStyle>
            <a:lvl1pPr>
              <a:defRPr sz="3600">
                <a:solidFill>
                  <a:srgbClr val="FF6400"/>
                </a:solidFill>
              </a:defRPr>
            </a:lvl1pPr>
          </a:lstStyle>
          <a:p>
            <a:r>
              <a:rPr lang="en-US" dirty="0" err="1"/>
              <a:t>Naslov</a:t>
            </a:r>
            <a:r>
              <a:rPr lang="en-US" dirty="0"/>
              <a:t> </a:t>
            </a:r>
            <a:r>
              <a:rPr lang="en-US" dirty="0" err="1"/>
              <a:t>strani</a:t>
            </a:r>
            <a:endParaRPr lang="sl-SI" dirty="0"/>
          </a:p>
        </p:txBody>
      </p:sp>
      <p:grpSp>
        <p:nvGrpSpPr>
          <p:cNvPr id="11" name="Skupina 10">
            <a:extLst>
              <a:ext uri="{FF2B5EF4-FFF2-40B4-BE49-F238E27FC236}">
                <a16:creationId xmlns:a16="http://schemas.microsoft.com/office/drawing/2014/main" id="{9C9F6765-D565-B8AA-4A0D-C03F85E6334D}"/>
              </a:ext>
            </a:extLst>
          </p:cNvPr>
          <p:cNvGrpSpPr/>
          <p:nvPr userDrawn="1"/>
        </p:nvGrpSpPr>
        <p:grpSpPr>
          <a:xfrm>
            <a:off x="914400" y="6252576"/>
            <a:ext cx="3741440" cy="327010"/>
            <a:chOff x="6280130" y="1440057"/>
            <a:chExt cx="4845396" cy="423498"/>
          </a:xfrm>
        </p:grpSpPr>
        <p:pic>
          <p:nvPicPr>
            <p:cNvPr id="12" name="Grafika 11">
              <a:extLst>
                <a:ext uri="{FF2B5EF4-FFF2-40B4-BE49-F238E27FC236}">
                  <a16:creationId xmlns:a16="http://schemas.microsoft.com/office/drawing/2014/main" id="{96D04B3F-3361-EAEA-D719-721C2C8DD299}"/>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13861" y="1455801"/>
              <a:ext cx="1056836" cy="392010"/>
            </a:xfrm>
            <a:prstGeom prst="rect">
              <a:avLst/>
            </a:prstGeom>
          </p:spPr>
        </p:pic>
        <p:pic>
          <p:nvPicPr>
            <p:cNvPr id="13" name="Slika 12" descr="Slika, ki vsebuje besede besedilo, pisava, grafika, grafično oblikovanje&#10;&#10;Opis je samodejno ustvarjen">
              <a:extLst>
                <a:ext uri="{FF2B5EF4-FFF2-40B4-BE49-F238E27FC236}">
                  <a16:creationId xmlns:a16="http://schemas.microsoft.com/office/drawing/2014/main" id="{DA8EF539-D5D6-D235-9DBD-B7C6E751F8A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41572" y="1532280"/>
              <a:ext cx="969594" cy="239052"/>
            </a:xfrm>
            <a:prstGeom prst="rect">
              <a:avLst/>
            </a:prstGeom>
          </p:spPr>
        </p:pic>
        <p:pic>
          <p:nvPicPr>
            <p:cNvPr id="14" name="Grafika 13">
              <a:extLst>
                <a:ext uri="{FF2B5EF4-FFF2-40B4-BE49-F238E27FC236}">
                  <a16:creationId xmlns:a16="http://schemas.microsoft.com/office/drawing/2014/main" id="{B7AAE6EA-29F7-F7A2-22A8-12C4BB630915}"/>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80130" y="1440057"/>
              <a:ext cx="744204" cy="423498"/>
            </a:xfrm>
            <a:prstGeom prst="rect">
              <a:avLst/>
            </a:prstGeom>
          </p:spPr>
        </p:pic>
        <p:pic>
          <p:nvPicPr>
            <p:cNvPr id="15" name="Slika 14" descr="Slika, ki vsebuje besede posnetek zaslona, pisava, električno modra, grafika&#10;&#10;Opis je samodejno ustvarjen">
              <a:extLst>
                <a:ext uri="{FF2B5EF4-FFF2-40B4-BE49-F238E27FC236}">
                  <a16:creationId xmlns:a16="http://schemas.microsoft.com/office/drawing/2014/main" id="{686A8C64-2230-E61C-7CEE-E5E082A5602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882041" y="1482295"/>
              <a:ext cx="1243485" cy="328695"/>
            </a:xfrm>
            <a:prstGeom prst="rect">
              <a:avLst/>
            </a:prstGeom>
          </p:spPr>
        </p:pic>
      </p:grpSp>
    </p:spTree>
    <p:extLst>
      <p:ext uri="{BB962C8B-B14F-4D97-AF65-F5344CB8AC3E}">
        <p14:creationId xmlns:p14="http://schemas.microsoft.com/office/powerpoint/2010/main" val="2974955131"/>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6FC1C95-87FF-2788-B04C-7D6AEA157506}"/>
              </a:ext>
            </a:extLst>
          </p:cNvPr>
          <p:cNvSpPr>
            <a:spLocks noGrp="1"/>
          </p:cNvSpPr>
          <p:nvPr>
            <p:ph type="sldNum" sz="quarter" idx="4"/>
          </p:nvPr>
        </p:nvSpPr>
        <p:spPr>
          <a:xfrm>
            <a:off x="10884527" y="6381328"/>
            <a:ext cx="1198212" cy="392904"/>
          </a:xfrm>
          <a:prstGeom prst="rect">
            <a:avLst/>
          </a:prstGeom>
          <a:noFill/>
        </p:spPr>
        <p:txBody>
          <a:bodyPr vert="horz" lIns="91440" tIns="45720" rIns="91440" bIns="45720" rtlCol="0" anchor="ctr"/>
          <a:lstStyle>
            <a:lvl1pPr algn="r">
              <a:defRPr sz="2400">
                <a:solidFill>
                  <a:srgbClr val="FF6400"/>
                </a:solidFill>
                <a:latin typeface="Calibri" pitchFamily="34" charset="0"/>
              </a:defRPr>
            </a:lvl1pPr>
          </a:lstStyle>
          <a:p>
            <a:pPr>
              <a:defRPr/>
            </a:pPr>
            <a:fld id="{869A43B6-4A72-4A6E-B3BC-4E1A4B5DD1B6}" type="slidenum">
              <a:rPr lang="en-US" smtClean="0"/>
              <a:pPr>
                <a:defRPr/>
              </a:pPr>
              <a:t>‹#›</a:t>
            </a:fld>
            <a:endParaRPr lang="en-US" dirty="0"/>
          </a:p>
        </p:txBody>
      </p:sp>
      <p:pic>
        <p:nvPicPr>
          <p:cNvPr id="5" name="Slika 4" descr="Slika, ki vsebuje besede bela, sličica, oblikovanje, ilustracija&#10;&#10;Opis je samodejno ustvarjen">
            <a:extLst>
              <a:ext uri="{FF2B5EF4-FFF2-40B4-BE49-F238E27FC236}">
                <a16:creationId xmlns:a16="http://schemas.microsoft.com/office/drawing/2014/main" id="{C3EB9DAF-816F-4CCA-26B9-FE1D213247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1874" y="58598"/>
            <a:ext cx="823458" cy="467874"/>
          </a:xfrm>
          <a:prstGeom prst="rect">
            <a:avLst/>
          </a:prstGeom>
        </p:spPr>
      </p:pic>
      <p:sp>
        <p:nvSpPr>
          <p:cNvPr id="6" name="Pravokotnik 5">
            <a:extLst>
              <a:ext uri="{FF2B5EF4-FFF2-40B4-BE49-F238E27FC236}">
                <a16:creationId xmlns:a16="http://schemas.microsoft.com/office/drawing/2014/main" id="{3317BDEA-918E-C0F7-1B26-A8147BDC1548}"/>
              </a:ext>
            </a:extLst>
          </p:cNvPr>
          <p:cNvSpPr/>
          <p:nvPr userDrawn="1"/>
        </p:nvSpPr>
        <p:spPr bwMode="auto">
          <a:xfrm>
            <a:off x="0" y="0"/>
            <a:ext cx="12192000" cy="836712"/>
          </a:xfrm>
          <a:prstGeom prst="rect">
            <a:avLst/>
          </a:prstGeom>
          <a:gradFill flip="none" rotWithShape="1">
            <a:gsLst>
              <a:gs pos="0">
                <a:srgbClr val="EDDB1E"/>
              </a:gs>
              <a:gs pos="54000">
                <a:srgbClr val="FF6400"/>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I" sz="3200" b="0" i="0" u="none" strike="noStrike" cap="none" normalizeH="0" baseline="0">
              <a:ln>
                <a:noFill/>
              </a:ln>
              <a:solidFill>
                <a:schemeClr val="tx1"/>
              </a:solidFill>
              <a:effectLst/>
              <a:latin typeface="Tahoma" pitchFamily="34" charset="0"/>
            </a:endParaRPr>
          </a:p>
        </p:txBody>
      </p:sp>
      <p:sp>
        <p:nvSpPr>
          <p:cNvPr id="8" name="Rectangle 2">
            <a:extLst>
              <a:ext uri="{FF2B5EF4-FFF2-40B4-BE49-F238E27FC236}">
                <a16:creationId xmlns:a16="http://schemas.microsoft.com/office/drawing/2014/main" id="{3603FA1C-7BBF-CA58-6361-F23B4A7B1F04}"/>
              </a:ext>
            </a:extLst>
          </p:cNvPr>
          <p:cNvSpPr txBox="1">
            <a:spLocks noChangeArrowheads="1"/>
          </p:cNvSpPr>
          <p:nvPr userDrawn="1"/>
        </p:nvSpPr>
        <p:spPr bwMode="auto">
          <a:xfrm>
            <a:off x="711200" y="1"/>
            <a:ext cx="8265120"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b" anchorCtr="0" compatLnSpc="1">
            <a:prstTxWarp prst="textNoShape">
              <a:avLst/>
            </a:prstTxWarp>
          </a:bodyPr>
          <a:lstStyle>
            <a:lvl1pPr algn="r" rtl="0" eaLnBrk="1" fontAlgn="base" hangingPunct="1">
              <a:spcBef>
                <a:spcPct val="0"/>
              </a:spcBef>
              <a:spcAft>
                <a:spcPct val="0"/>
              </a:spcAft>
              <a:defRPr sz="4400" b="1">
                <a:solidFill>
                  <a:srgbClr val="00D5FE"/>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l"/>
            <a:r>
              <a:rPr lang="sl-SI" sz="4000" b="0" kern="0" dirty="0"/>
              <a:t>Glavni naslov</a:t>
            </a:r>
            <a:endParaRPr lang="en-GB" sz="4000" b="0" kern="0" dirty="0"/>
          </a:p>
        </p:txBody>
      </p:sp>
      <p:sp>
        <p:nvSpPr>
          <p:cNvPr id="9" name="Title 12">
            <a:extLst>
              <a:ext uri="{FF2B5EF4-FFF2-40B4-BE49-F238E27FC236}">
                <a16:creationId xmlns:a16="http://schemas.microsoft.com/office/drawing/2014/main" id="{0FD879D6-46DE-7621-AA6E-2E17A126DEA0}"/>
              </a:ext>
            </a:extLst>
          </p:cNvPr>
          <p:cNvSpPr>
            <a:spLocks noGrp="1"/>
          </p:cNvSpPr>
          <p:nvPr>
            <p:ph type="title" hasCustomPrompt="1"/>
          </p:nvPr>
        </p:nvSpPr>
        <p:spPr>
          <a:xfrm>
            <a:off x="711200" y="842240"/>
            <a:ext cx="10871200" cy="903312"/>
          </a:xfrm>
        </p:spPr>
        <p:txBody>
          <a:bodyPr/>
          <a:lstStyle>
            <a:lvl1pPr>
              <a:defRPr sz="3600">
                <a:solidFill>
                  <a:srgbClr val="FF6400"/>
                </a:solidFill>
              </a:defRPr>
            </a:lvl1pPr>
          </a:lstStyle>
          <a:p>
            <a:r>
              <a:rPr lang="en-US" dirty="0" err="1"/>
              <a:t>Naslov</a:t>
            </a:r>
            <a:r>
              <a:rPr lang="en-US" dirty="0"/>
              <a:t> </a:t>
            </a:r>
            <a:r>
              <a:rPr lang="en-US" dirty="0" err="1"/>
              <a:t>strani</a:t>
            </a:r>
            <a:endParaRPr lang="sl-SI" dirty="0"/>
          </a:p>
        </p:txBody>
      </p:sp>
      <p:grpSp>
        <p:nvGrpSpPr>
          <p:cNvPr id="10" name="Skupina 9">
            <a:extLst>
              <a:ext uri="{FF2B5EF4-FFF2-40B4-BE49-F238E27FC236}">
                <a16:creationId xmlns:a16="http://schemas.microsoft.com/office/drawing/2014/main" id="{6B9F23D4-50B1-4092-9798-115B768F90E4}"/>
              </a:ext>
            </a:extLst>
          </p:cNvPr>
          <p:cNvGrpSpPr/>
          <p:nvPr userDrawn="1"/>
        </p:nvGrpSpPr>
        <p:grpSpPr>
          <a:xfrm>
            <a:off x="4367808" y="5852255"/>
            <a:ext cx="3741440" cy="327010"/>
            <a:chOff x="6280130" y="1440057"/>
            <a:chExt cx="4845396" cy="423498"/>
          </a:xfrm>
        </p:grpSpPr>
        <p:pic>
          <p:nvPicPr>
            <p:cNvPr id="11" name="Grafika 10">
              <a:extLst>
                <a:ext uri="{FF2B5EF4-FFF2-40B4-BE49-F238E27FC236}">
                  <a16:creationId xmlns:a16="http://schemas.microsoft.com/office/drawing/2014/main" id="{17720822-6814-41BE-0374-9A473A5CD2F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13861" y="1455801"/>
              <a:ext cx="1056836" cy="392010"/>
            </a:xfrm>
            <a:prstGeom prst="rect">
              <a:avLst/>
            </a:prstGeom>
          </p:spPr>
        </p:pic>
        <p:pic>
          <p:nvPicPr>
            <p:cNvPr id="12" name="Slika 11" descr="Slika, ki vsebuje besede besedilo, pisava, grafika, grafično oblikovanje&#10;&#10;Opis je samodejno ustvarjen">
              <a:extLst>
                <a:ext uri="{FF2B5EF4-FFF2-40B4-BE49-F238E27FC236}">
                  <a16:creationId xmlns:a16="http://schemas.microsoft.com/office/drawing/2014/main" id="{C2A15363-083E-ADA9-88ED-E7015465AAD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41572" y="1532280"/>
              <a:ext cx="969594" cy="239052"/>
            </a:xfrm>
            <a:prstGeom prst="rect">
              <a:avLst/>
            </a:prstGeom>
          </p:spPr>
        </p:pic>
        <p:pic>
          <p:nvPicPr>
            <p:cNvPr id="13" name="Grafika 12">
              <a:extLst>
                <a:ext uri="{FF2B5EF4-FFF2-40B4-BE49-F238E27FC236}">
                  <a16:creationId xmlns:a16="http://schemas.microsoft.com/office/drawing/2014/main" id="{65A9848E-2C7A-F981-979A-679AF173A27C}"/>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80130" y="1440057"/>
              <a:ext cx="744204" cy="423498"/>
            </a:xfrm>
            <a:prstGeom prst="rect">
              <a:avLst/>
            </a:prstGeom>
          </p:spPr>
        </p:pic>
        <p:pic>
          <p:nvPicPr>
            <p:cNvPr id="14" name="Slika 13" descr="Slika, ki vsebuje besede posnetek zaslona, pisava, električno modra, grafika&#10;&#10;Opis je samodejno ustvarjen">
              <a:extLst>
                <a:ext uri="{FF2B5EF4-FFF2-40B4-BE49-F238E27FC236}">
                  <a16:creationId xmlns:a16="http://schemas.microsoft.com/office/drawing/2014/main" id="{A3E27AB7-5331-A0FD-D694-64A28DE022A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82041" y="1482295"/>
              <a:ext cx="1243485" cy="328695"/>
            </a:xfrm>
            <a:prstGeom prst="rect">
              <a:avLst/>
            </a:prstGeom>
          </p:spPr>
        </p:pic>
      </p:grpSp>
      <p:pic>
        <p:nvPicPr>
          <p:cNvPr id="16" name="Slika 15" descr="Slika, ki vsebuje besede besedilo, pisava, grafika, grafično oblikovanje&#10;&#10;Opis je samodejno ustvarjen">
            <a:extLst>
              <a:ext uri="{FF2B5EF4-FFF2-40B4-BE49-F238E27FC236}">
                <a16:creationId xmlns:a16="http://schemas.microsoft.com/office/drawing/2014/main" id="{1CC70B8E-474C-A132-7C15-8E4E1682585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014758" y="83768"/>
            <a:ext cx="2567642" cy="651644"/>
          </a:xfrm>
          <a:prstGeom prst="rect">
            <a:avLst/>
          </a:prstGeom>
        </p:spPr>
      </p:pic>
      <p:sp>
        <p:nvSpPr>
          <p:cNvPr id="17" name="PoljeZBesedilom 16">
            <a:extLst>
              <a:ext uri="{FF2B5EF4-FFF2-40B4-BE49-F238E27FC236}">
                <a16:creationId xmlns:a16="http://schemas.microsoft.com/office/drawing/2014/main" id="{381040DA-F921-684A-2478-CB6C093E07FA}"/>
              </a:ext>
            </a:extLst>
          </p:cNvPr>
          <p:cNvSpPr txBox="1"/>
          <p:nvPr userDrawn="1"/>
        </p:nvSpPr>
        <p:spPr>
          <a:xfrm>
            <a:off x="711200" y="6281410"/>
            <a:ext cx="10120338" cy="461665"/>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sl-SI" sz="1200" dirty="0">
                <a:solidFill>
                  <a:srgbClr val="00D5FE"/>
                </a:solidFill>
                <a:effectLst/>
                <a:latin typeface="Calibri" panose="020F0502020204030204" pitchFamily="34" charset="0"/>
                <a:ea typeface="Calibri" panose="020F0502020204030204" pitchFamily="34" charset="0"/>
                <a:cs typeface="Aptos" panose="020B0004020202020204" pitchFamily="34" charset="0"/>
              </a:rPr>
              <a:t>»Financira Evropska unija. Za izražena stališča in mnenja odgovarja samo avtor (ali avtorji) in ne odražajo nujno stališč Evropske unije ali Evropske izvajalske agencije za raziskave. Niti Evropska unija niti Evropska izvajalska agencija za raziskave ne moreta biti odgovorna zanje.«</a:t>
            </a:r>
            <a:endParaRPr lang="en-SI" sz="1200" dirty="0">
              <a:solidFill>
                <a:srgbClr val="00D5FE"/>
              </a:solidFill>
              <a:effectLst/>
              <a:latin typeface="Aptos" panose="020B0004020202020204" pitchFamily="34" charset="0"/>
              <a:ea typeface="Calibri" panose="020F0502020204030204" pitchFamily="34" charset="0"/>
              <a:cs typeface="Aptos" panose="020B0004020202020204" pitchFamily="34" charset="0"/>
            </a:endParaRPr>
          </a:p>
        </p:txBody>
      </p:sp>
    </p:spTree>
    <p:extLst>
      <p:ext uri="{BB962C8B-B14F-4D97-AF65-F5344CB8AC3E}">
        <p14:creationId xmlns:p14="http://schemas.microsoft.com/office/powerpoint/2010/main" val="3173286015"/>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6FC1C95-87FF-2788-B04C-7D6AEA157506}"/>
              </a:ext>
            </a:extLst>
          </p:cNvPr>
          <p:cNvSpPr>
            <a:spLocks noGrp="1"/>
          </p:cNvSpPr>
          <p:nvPr>
            <p:ph type="sldNum" sz="quarter" idx="4"/>
          </p:nvPr>
        </p:nvSpPr>
        <p:spPr>
          <a:xfrm>
            <a:off x="10884527" y="6381328"/>
            <a:ext cx="1198212" cy="392904"/>
          </a:xfrm>
          <a:prstGeom prst="rect">
            <a:avLst/>
          </a:prstGeom>
          <a:noFill/>
        </p:spPr>
        <p:txBody>
          <a:bodyPr vert="horz" lIns="91440" tIns="45720" rIns="91440" bIns="45720" rtlCol="0" anchor="ctr"/>
          <a:lstStyle>
            <a:lvl1pPr algn="r">
              <a:defRPr sz="2400">
                <a:solidFill>
                  <a:srgbClr val="FF6400"/>
                </a:solidFill>
                <a:latin typeface="Calibri" pitchFamily="34" charset="0"/>
              </a:defRPr>
            </a:lvl1pPr>
          </a:lstStyle>
          <a:p>
            <a:pPr>
              <a:defRPr/>
            </a:pPr>
            <a:fld id="{869A43B6-4A72-4A6E-B3BC-4E1A4B5DD1B6}" type="slidenum">
              <a:rPr lang="en-US" smtClean="0"/>
              <a:pPr>
                <a:defRPr/>
              </a:pPr>
              <a:t>‹#›</a:t>
            </a:fld>
            <a:endParaRPr lang="en-US" dirty="0"/>
          </a:p>
        </p:txBody>
      </p:sp>
      <p:pic>
        <p:nvPicPr>
          <p:cNvPr id="5" name="Slika 4" descr="Slika, ki vsebuje besede bela, sličica, oblikovanje, ilustracija&#10;&#10;Opis je samodejno ustvarjen">
            <a:extLst>
              <a:ext uri="{FF2B5EF4-FFF2-40B4-BE49-F238E27FC236}">
                <a16:creationId xmlns:a16="http://schemas.microsoft.com/office/drawing/2014/main" id="{C3EB9DAF-816F-4CCA-26B9-FE1D213247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1874" y="58598"/>
            <a:ext cx="823458" cy="467874"/>
          </a:xfrm>
          <a:prstGeom prst="rect">
            <a:avLst/>
          </a:prstGeom>
        </p:spPr>
      </p:pic>
      <p:sp>
        <p:nvSpPr>
          <p:cNvPr id="6" name="Pravokotnik 5">
            <a:extLst>
              <a:ext uri="{FF2B5EF4-FFF2-40B4-BE49-F238E27FC236}">
                <a16:creationId xmlns:a16="http://schemas.microsoft.com/office/drawing/2014/main" id="{3317BDEA-918E-C0F7-1B26-A8147BDC1548}"/>
              </a:ext>
            </a:extLst>
          </p:cNvPr>
          <p:cNvSpPr/>
          <p:nvPr userDrawn="1"/>
        </p:nvSpPr>
        <p:spPr bwMode="auto">
          <a:xfrm>
            <a:off x="0" y="0"/>
            <a:ext cx="3935760" cy="6021288"/>
          </a:xfrm>
          <a:prstGeom prst="rect">
            <a:avLst/>
          </a:prstGeom>
          <a:gradFill flip="none" rotWithShape="1">
            <a:gsLst>
              <a:gs pos="0">
                <a:srgbClr val="EDDB1E"/>
              </a:gs>
              <a:gs pos="54000">
                <a:srgbClr val="FF6400"/>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I" sz="3200" b="0" i="0" u="none" strike="noStrike" cap="none" normalizeH="0" baseline="0">
              <a:ln>
                <a:noFill/>
              </a:ln>
              <a:solidFill>
                <a:schemeClr val="tx1"/>
              </a:solidFill>
              <a:effectLst/>
              <a:latin typeface="Tahoma" pitchFamily="34" charset="0"/>
            </a:endParaRPr>
          </a:p>
        </p:txBody>
      </p:sp>
      <p:sp>
        <p:nvSpPr>
          <p:cNvPr id="8" name="Rectangle 2">
            <a:extLst>
              <a:ext uri="{FF2B5EF4-FFF2-40B4-BE49-F238E27FC236}">
                <a16:creationId xmlns:a16="http://schemas.microsoft.com/office/drawing/2014/main" id="{3603FA1C-7BBF-CA58-6361-F23B4A7B1F04}"/>
              </a:ext>
            </a:extLst>
          </p:cNvPr>
          <p:cNvSpPr txBox="1">
            <a:spLocks noChangeArrowheads="1"/>
          </p:cNvSpPr>
          <p:nvPr userDrawn="1"/>
        </p:nvSpPr>
        <p:spPr bwMode="auto">
          <a:xfrm>
            <a:off x="711200" y="1"/>
            <a:ext cx="8265120"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b" anchorCtr="0" compatLnSpc="1">
            <a:prstTxWarp prst="textNoShape">
              <a:avLst/>
            </a:prstTxWarp>
          </a:bodyPr>
          <a:lstStyle>
            <a:lvl1pPr algn="r" rtl="0" eaLnBrk="1" fontAlgn="base" hangingPunct="1">
              <a:spcBef>
                <a:spcPct val="0"/>
              </a:spcBef>
              <a:spcAft>
                <a:spcPct val="0"/>
              </a:spcAft>
              <a:defRPr sz="4400" b="1">
                <a:solidFill>
                  <a:srgbClr val="00D5FE"/>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l"/>
            <a:r>
              <a:rPr lang="sl-SI" sz="4000" b="0" kern="0" dirty="0"/>
              <a:t>Glavni naslov</a:t>
            </a:r>
            <a:endParaRPr lang="en-GB" sz="4000" b="0" kern="0" dirty="0"/>
          </a:p>
        </p:txBody>
      </p:sp>
      <p:sp>
        <p:nvSpPr>
          <p:cNvPr id="9" name="Title 12">
            <a:extLst>
              <a:ext uri="{FF2B5EF4-FFF2-40B4-BE49-F238E27FC236}">
                <a16:creationId xmlns:a16="http://schemas.microsoft.com/office/drawing/2014/main" id="{0FD879D6-46DE-7621-AA6E-2E17A126DEA0}"/>
              </a:ext>
            </a:extLst>
          </p:cNvPr>
          <p:cNvSpPr>
            <a:spLocks noGrp="1"/>
          </p:cNvSpPr>
          <p:nvPr>
            <p:ph type="title" hasCustomPrompt="1"/>
          </p:nvPr>
        </p:nvSpPr>
        <p:spPr>
          <a:xfrm>
            <a:off x="839416" y="2036974"/>
            <a:ext cx="3096344" cy="3984314"/>
          </a:xfrm>
        </p:spPr>
        <p:txBody>
          <a:bodyPr anchor="t" anchorCtr="0"/>
          <a:lstStyle>
            <a:lvl1pPr>
              <a:defRPr sz="3600">
                <a:solidFill>
                  <a:schemeClr val="bg1"/>
                </a:solidFill>
              </a:defRPr>
            </a:lvl1pPr>
          </a:lstStyle>
          <a:p>
            <a:r>
              <a:rPr lang="en-US" dirty="0" err="1"/>
              <a:t>Naslov</a:t>
            </a:r>
            <a:r>
              <a:rPr lang="en-US" dirty="0"/>
              <a:t> </a:t>
            </a:r>
            <a:r>
              <a:rPr lang="en-US" dirty="0" err="1"/>
              <a:t>strani</a:t>
            </a:r>
            <a:endParaRPr lang="sl-SI" dirty="0"/>
          </a:p>
        </p:txBody>
      </p:sp>
      <p:grpSp>
        <p:nvGrpSpPr>
          <p:cNvPr id="10" name="Skupina 9">
            <a:extLst>
              <a:ext uri="{FF2B5EF4-FFF2-40B4-BE49-F238E27FC236}">
                <a16:creationId xmlns:a16="http://schemas.microsoft.com/office/drawing/2014/main" id="{6B9F23D4-50B1-4092-9798-115B768F90E4}"/>
              </a:ext>
            </a:extLst>
          </p:cNvPr>
          <p:cNvGrpSpPr/>
          <p:nvPr userDrawn="1"/>
        </p:nvGrpSpPr>
        <p:grpSpPr>
          <a:xfrm>
            <a:off x="194320" y="6250770"/>
            <a:ext cx="3741440" cy="327010"/>
            <a:chOff x="6280130" y="1440057"/>
            <a:chExt cx="4845396" cy="423498"/>
          </a:xfrm>
        </p:grpSpPr>
        <p:pic>
          <p:nvPicPr>
            <p:cNvPr id="11" name="Grafika 10">
              <a:extLst>
                <a:ext uri="{FF2B5EF4-FFF2-40B4-BE49-F238E27FC236}">
                  <a16:creationId xmlns:a16="http://schemas.microsoft.com/office/drawing/2014/main" id="{17720822-6814-41BE-0374-9A473A5CD2F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13861" y="1455801"/>
              <a:ext cx="1056836" cy="392010"/>
            </a:xfrm>
            <a:prstGeom prst="rect">
              <a:avLst/>
            </a:prstGeom>
          </p:spPr>
        </p:pic>
        <p:pic>
          <p:nvPicPr>
            <p:cNvPr id="12" name="Slika 11" descr="Slika, ki vsebuje besede besedilo, pisava, grafika, grafično oblikovanje&#10;&#10;Opis je samodejno ustvarjen">
              <a:extLst>
                <a:ext uri="{FF2B5EF4-FFF2-40B4-BE49-F238E27FC236}">
                  <a16:creationId xmlns:a16="http://schemas.microsoft.com/office/drawing/2014/main" id="{C2A15363-083E-ADA9-88ED-E7015465AAD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41572" y="1532280"/>
              <a:ext cx="969594" cy="239052"/>
            </a:xfrm>
            <a:prstGeom prst="rect">
              <a:avLst/>
            </a:prstGeom>
          </p:spPr>
        </p:pic>
        <p:pic>
          <p:nvPicPr>
            <p:cNvPr id="13" name="Grafika 12">
              <a:extLst>
                <a:ext uri="{FF2B5EF4-FFF2-40B4-BE49-F238E27FC236}">
                  <a16:creationId xmlns:a16="http://schemas.microsoft.com/office/drawing/2014/main" id="{65A9848E-2C7A-F981-979A-679AF173A27C}"/>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80130" y="1440057"/>
              <a:ext cx="744204" cy="423498"/>
            </a:xfrm>
            <a:prstGeom prst="rect">
              <a:avLst/>
            </a:prstGeom>
          </p:spPr>
        </p:pic>
        <p:pic>
          <p:nvPicPr>
            <p:cNvPr id="14" name="Slika 13" descr="Slika, ki vsebuje besede posnetek zaslona, pisava, električno modra, grafika&#10;&#10;Opis je samodejno ustvarjen">
              <a:extLst>
                <a:ext uri="{FF2B5EF4-FFF2-40B4-BE49-F238E27FC236}">
                  <a16:creationId xmlns:a16="http://schemas.microsoft.com/office/drawing/2014/main" id="{A3E27AB7-5331-A0FD-D694-64A28DE022A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82041" y="1482295"/>
              <a:ext cx="1243485" cy="328695"/>
            </a:xfrm>
            <a:prstGeom prst="rect">
              <a:avLst/>
            </a:prstGeom>
          </p:spPr>
        </p:pic>
      </p:grpSp>
      <p:pic>
        <p:nvPicPr>
          <p:cNvPr id="16" name="Slika 15" descr="Slika, ki vsebuje besede besedilo, pisava, grafika, grafično oblikovanje&#10;&#10;Opis je samodejno ustvarjen">
            <a:extLst>
              <a:ext uri="{FF2B5EF4-FFF2-40B4-BE49-F238E27FC236}">
                <a16:creationId xmlns:a16="http://schemas.microsoft.com/office/drawing/2014/main" id="{1CC70B8E-474C-A132-7C15-8E4E1682585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88031" y="1124744"/>
            <a:ext cx="2567642" cy="651644"/>
          </a:xfrm>
          <a:prstGeom prst="rect">
            <a:avLst/>
          </a:prstGeom>
        </p:spPr>
      </p:pic>
      <p:sp>
        <p:nvSpPr>
          <p:cNvPr id="17" name="PoljeZBesedilom 16">
            <a:extLst>
              <a:ext uri="{FF2B5EF4-FFF2-40B4-BE49-F238E27FC236}">
                <a16:creationId xmlns:a16="http://schemas.microsoft.com/office/drawing/2014/main" id="{381040DA-F921-684A-2478-CB6C093E07FA}"/>
              </a:ext>
            </a:extLst>
          </p:cNvPr>
          <p:cNvSpPr txBox="1"/>
          <p:nvPr userDrawn="1"/>
        </p:nvSpPr>
        <p:spPr>
          <a:xfrm>
            <a:off x="4295800" y="6129441"/>
            <a:ext cx="6535738" cy="646331"/>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sl-SI" sz="1200" dirty="0">
                <a:solidFill>
                  <a:srgbClr val="00D5FE"/>
                </a:solidFill>
                <a:effectLst/>
                <a:latin typeface="Calibri" panose="020F0502020204030204" pitchFamily="34" charset="0"/>
                <a:ea typeface="Calibri" panose="020F0502020204030204" pitchFamily="34" charset="0"/>
                <a:cs typeface="Aptos" panose="020B0004020202020204" pitchFamily="34" charset="0"/>
              </a:rPr>
              <a:t>»Financira Evropska unija. Za izražena stališča in mnenja odgovarja samo avtor (ali avtorji) in ne odražajo nujno stališč Evropske unije ali Evropske izvajalske agencije za raziskave. Niti Evropska unija niti Evropska izvajalska agencija za raziskave ne moreta biti odgovorna zanje.«</a:t>
            </a:r>
            <a:endParaRPr lang="en-SI" sz="1200" dirty="0">
              <a:solidFill>
                <a:srgbClr val="00D5FE"/>
              </a:solidFill>
              <a:effectLst/>
              <a:latin typeface="Aptos" panose="020B0004020202020204" pitchFamily="34" charset="0"/>
              <a:ea typeface="Calibri" panose="020F0502020204030204" pitchFamily="34" charset="0"/>
              <a:cs typeface="Aptos" panose="020B0004020202020204" pitchFamily="34" charset="0"/>
            </a:endParaRPr>
          </a:p>
        </p:txBody>
      </p:sp>
      <p:sp>
        <p:nvSpPr>
          <p:cNvPr id="2" name="Content Placeholder 2">
            <a:extLst>
              <a:ext uri="{FF2B5EF4-FFF2-40B4-BE49-F238E27FC236}">
                <a16:creationId xmlns:a16="http://schemas.microsoft.com/office/drawing/2014/main" id="{55DB797F-75A8-73CE-6FAD-EBA173C8913F}"/>
              </a:ext>
            </a:extLst>
          </p:cNvPr>
          <p:cNvSpPr>
            <a:spLocks noGrp="1"/>
          </p:cNvSpPr>
          <p:nvPr>
            <p:ph idx="1" hasCustomPrompt="1"/>
          </p:nvPr>
        </p:nvSpPr>
        <p:spPr>
          <a:xfrm>
            <a:off x="4295800" y="1066675"/>
            <a:ext cx="6456074" cy="4954613"/>
          </a:xfrm>
        </p:spPr>
        <p:txBody>
          <a:bodyPr/>
          <a:lstStyle>
            <a:lvl1pPr>
              <a:buClr>
                <a:srgbClr val="FF6400"/>
              </a:buClr>
              <a:defRPr sz="3200">
                <a:solidFill>
                  <a:schemeClr val="bg2">
                    <a:lumMod val="75000"/>
                  </a:schemeClr>
                </a:solidFill>
              </a:defRPr>
            </a:lvl1pPr>
            <a:lvl2pPr>
              <a:buClr>
                <a:srgbClr val="FF6400"/>
              </a:buClr>
              <a:defRPr sz="2800">
                <a:solidFill>
                  <a:schemeClr val="bg2">
                    <a:lumMod val="75000"/>
                  </a:schemeClr>
                </a:solidFill>
              </a:defRPr>
            </a:lvl2pPr>
            <a:lvl3pPr>
              <a:buClr>
                <a:srgbClr val="FF6400"/>
              </a:buClr>
              <a:defRPr sz="2400">
                <a:solidFill>
                  <a:schemeClr val="bg2">
                    <a:lumMod val="75000"/>
                  </a:schemeClr>
                </a:solidFill>
              </a:defRPr>
            </a:lvl3pPr>
            <a:lvl4pPr>
              <a:defRPr sz="2000">
                <a:solidFill>
                  <a:schemeClr val="bg2">
                    <a:lumMod val="75000"/>
                  </a:schemeClr>
                </a:solidFill>
              </a:defRPr>
            </a:lvl4pPr>
            <a:lvl5pPr>
              <a:defRPr sz="2000">
                <a:solidFill>
                  <a:schemeClr val="bg2">
                    <a:lumMod val="75000"/>
                  </a:schemeClr>
                </a:solidFill>
              </a:defRPr>
            </a:lvl5pPr>
          </a:lstStyle>
          <a:p>
            <a:pPr lvl="0"/>
            <a:r>
              <a:rPr lang="sl-SI" dirty="0"/>
              <a:t>Tekst</a:t>
            </a:r>
            <a:endParaRPr lang="en-US" dirty="0"/>
          </a:p>
          <a:p>
            <a:pPr lvl="1"/>
            <a:r>
              <a:rPr lang="sl-SI" dirty="0"/>
              <a:t>Druga raven</a:t>
            </a:r>
            <a:endParaRPr lang="en-US" dirty="0"/>
          </a:p>
          <a:p>
            <a:pPr lvl="2"/>
            <a:r>
              <a:rPr lang="sl-SI" dirty="0"/>
              <a:t>Tretja raven</a:t>
            </a:r>
            <a:endParaRPr lang="en-US" dirty="0"/>
          </a:p>
          <a:p>
            <a:pPr lvl="3"/>
            <a:r>
              <a:rPr lang="sl-SI" dirty="0"/>
              <a:t>Četrta raven</a:t>
            </a:r>
            <a:endParaRPr lang="en-US" dirty="0"/>
          </a:p>
          <a:p>
            <a:pPr lvl="4"/>
            <a:r>
              <a:rPr lang="sl-SI" dirty="0"/>
              <a:t>Peta raven</a:t>
            </a:r>
          </a:p>
        </p:txBody>
      </p:sp>
    </p:spTree>
    <p:extLst>
      <p:ext uri="{BB962C8B-B14F-4D97-AF65-F5344CB8AC3E}">
        <p14:creationId xmlns:p14="http://schemas.microsoft.com/office/powerpoint/2010/main" val="35557673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11200" y="476672"/>
            <a:ext cx="10871200" cy="104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ctr" anchorCtr="0" compatLnSpc="1">
            <a:prstTxWarp prst="textNoShape">
              <a:avLst/>
            </a:prstTxWarp>
          </a:bodyPr>
          <a:lstStyle/>
          <a:p>
            <a:pPr lvl="0"/>
            <a:r>
              <a:rPr lang="sl-SI" dirty="0"/>
              <a:t>Naslov strani</a:t>
            </a:r>
            <a:endParaRPr lang="en-GB" dirty="0"/>
          </a:p>
        </p:txBody>
      </p:sp>
      <p:sp>
        <p:nvSpPr>
          <p:cNvPr id="1027" name="Rectangle 3"/>
          <p:cNvSpPr>
            <a:spLocks noGrp="1" noChangeArrowheads="1"/>
          </p:cNvSpPr>
          <p:nvPr>
            <p:ph type="body" idx="1"/>
          </p:nvPr>
        </p:nvSpPr>
        <p:spPr bwMode="auto">
          <a:xfrm>
            <a:off x="914400" y="1628800"/>
            <a:ext cx="10668000"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t" anchorCtr="0" compatLnSpc="1">
            <a:prstTxWarp prst="textNoShape">
              <a:avLst/>
            </a:prstTxWarp>
          </a:bodyPr>
          <a:lstStyle/>
          <a:p>
            <a:pPr lvl="0"/>
            <a:r>
              <a:rPr lang="sl-SI" dirty="0"/>
              <a:t>Tekst</a:t>
            </a:r>
            <a:endParaRPr lang="en-US" dirty="0"/>
          </a:p>
          <a:p>
            <a:pPr lvl="1"/>
            <a:r>
              <a:rPr lang="sl-SI" dirty="0"/>
              <a:t>Druga raven</a:t>
            </a:r>
            <a:endParaRPr lang="en-US" dirty="0"/>
          </a:p>
          <a:p>
            <a:pPr lvl="2"/>
            <a:r>
              <a:rPr lang="sl-SI" dirty="0"/>
              <a:t>Tretja raven</a:t>
            </a:r>
            <a:endParaRPr lang="en-US" dirty="0"/>
          </a:p>
          <a:p>
            <a:pPr lvl="3"/>
            <a:r>
              <a:rPr lang="sl-SI" dirty="0"/>
              <a:t>Četrta raven</a:t>
            </a:r>
            <a:endParaRPr lang="en-US" dirty="0"/>
          </a:p>
          <a:p>
            <a:pPr lvl="4"/>
            <a:r>
              <a:rPr lang="sl-SI" dirty="0"/>
              <a:t>Peta raven</a:t>
            </a:r>
            <a:endParaRPr lang="en-GB" dirty="0"/>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2" r:id="rId3"/>
    <p:sldLayoutId id="2147483674" r:id="rId4"/>
    <p:sldLayoutId id="2147483677" r:id="rId5"/>
    <p:sldLayoutId id="2147483678" r:id="rId6"/>
  </p:sldLayoutIdLst>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fade">
                                      <p:cBhvr>
                                        <p:cTn id="7" dur="500"/>
                                        <p:tgtEl>
                                          <p:spTgt spid="10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7">
                                            <p:txEl>
                                              <p:pRg st="1" end="1"/>
                                            </p:txEl>
                                          </p:spTgt>
                                        </p:tgtEl>
                                        <p:attrNameLst>
                                          <p:attrName>style.visibility</p:attrName>
                                        </p:attrNameLst>
                                      </p:cBhvr>
                                      <p:to>
                                        <p:strVal val="visible"/>
                                      </p:to>
                                    </p:set>
                                    <p:animEffect transition="in" filter="fade">
                                      <p:cBhvr>
                                        <p:cTn id="12" dur="500"/>
                                        <p:tgtEl>
                                          <p:spTgt spid="1027">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27">
                                            <p:txEl>
                                              <p:pRg st="2" end="2"/>
                                            </p:txEl>
                                          </p:spTgt>
                                        </p:tgtEl>
                                        <p:attrNameLst>
                                          <p:attrName>style.visibility</p:attrName>
                                        </p:attrNameLst>
                                      </p:cBhvr>
                                      <p:to>
                                        <p:strVal val="visible"/>
                                      </p:to>
                                    </p:set>
                                    <p:animEffect transition="in" filter="fade">
                                      <p:cBhvr>
                                        <p:cTn id="15" dur="500"/>
                                        <p:tgtEl>
                                          <p:spTgt spid="1027">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27">
                                            <p:txEl>
                                              <p:pRg st="3" end="3"/>
                                            </p:txEl>
                                          </p:spTgt>
                                        </p:tgtEl>
                                        <p:attrNameLst>
                                          <p:attrName>style.visibility</p:attrName>
                                        </p:attrNameLst>
                                      </p:cBhvr>
                                      <p:to>
                                        <p:strVal val="visible"/>
                                      </p:to>
                                    </p:set>
                                    <p:animEffect transition="in" filter="fade">
                                      <p:cBhvr>
                                        <p:cTn id="18" dur="500"/>
                                        <p:tgtEl>
                                          <p:spTgt spid="1027">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27">
                                            <p:txEl>
                                              <p:pRg st="4" end="4"/>
                                            </p:txEl>
                                          </p:spTgt>
                                        </p:tgtEl>
                                        <p:attrNameLst>
                                          <p:attrName>style.visibility</p:attrName>
                                        </p:attrNameLst>
                                      </p:cBhvr>
                                      <p:to>
                                        <p:strVal val="visible"/>
                                      </p:to>
                                    </p:set>
                                    <p:animEffect transition="in" filter="fade">
                                      <p:cBhvr>
                                        <p:cTn id="21"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bldLvl="2">
        <p:tmplLst>
          <p:tmpl lvl="1">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childTnLst>
                </p:cTn>
              </p:par>
            </p:tnLst>
          </p:tmpl>
        </p:tmplLst>
      </p:bldP>
    </p:bldLst>
  </p:timing>
  <p:hf hdr="0" dt="0"/>
  <p:txStyles>
    <p:titleStyle>
      <a:lvl1pPr algn="l" rtl="0" eaLnBrk="1" fontAlgn="base" hangingPunct="1">
        <a:spcBef>
          <a:spcPct val="0"/>
        </a:spcBef>
        <a:spcAft>
          <a:spcPct val="0"/>
        </a:spcAft>
        <a:defRPr sz="4400">
          <a:solidFill>
            <a:schemeClr val="tx2"/>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p:titleStyle>
    <p:bodyStyle>
      <a:lvl1pPr marL="342900" indent="-342900" algn="l" rtl="0" eaLnBrk="1" fontAlgn="base" hangingPunct="1">
        <a:spcBef>
          <a:spcPct val="20000"/>
        </a:spcBef>
        <a:spcAft>
          <a:spcPct val="0"/>
        </a:spcAft>
        <a:buClr>
          <a:schemeClr val="tx1"/>
        </a:buClr>
        <a:buFont typeface="Wingdings" pitchFamily="2" charset="2"/>
        <a:buChar char="n"/>
        <a:defRPr sz="32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3000" indent="-228600" algn="l" rtl="0" eaLnBrk="1" fontAlgn="base" hangingPunct="1">
        <a:spcBef>
          <a:spcPct val="20000"/>
        </a:spcBef>
        <a:spcAft>
          <a:spcPct val="0"/>
        </a:spcAft>
        <a:buClr>
          <a:schemeClr val="tx1"/>
        </a:buClr>
        <a:buFont typeface="Wingdings" pitchFamily="2" charset="2"/>
        <a:buChar char="§"/>
        <a:defRPr sz="2400">
          <a:solidFill>
            <a:schemeClr val="tx1"/>
          </a:solidFill>
          <a:latin typeface="Calibri" pitchFamily="34" charset="0"/>
        </a:defRPr>
      </a:lvl3pPr>
      <a:lvl4pPr marL="1600200" indent="-228600" algn="l" rtl="0" eaLnBrk="1" fontAlgn="base" hangingPunct="1">
        <a:spcBef>
          <a:spcPct val="20000"/>
        </a:spcBef>
        <a:spcAft>
          <a:spcPct val="0"/>
        </a:spcAft>
        <a:buFont typeface="Arial" charset="0"/>
        <a:buChar char="–"/>
        <a:defRPr sz="2000">
          <a:solidFill>
            <a:schemeClr val="tx1"/>
          </a:solidFill>
          <a:latin typeface="Calibri" pitchFamily="34" charset="0"/>
        </a:defRPr>
      </a:lvl4pPr>
      <a:lvl5pPr marL="2057400" indent="-228600" algn="l" rtl="0" eaLnBrk="1" fontAlgn="base" hangingPunct="1">
        <a:spcBef>
          <a:spcPct val="20000"/>
        </a:spcBef>
        <a:spcAft>
          <a:spcPct val="0"/>
        </a:spcAft>
        <a:buFont typeface="Arial" charset="0"/>
        <a:buChar char="–"/>
        <a:defRPr sz="2000" baseline="0">
          <a:solidFill>
            <a:schemeClr val="tx1"/>
          </a:solidFill>
          <a:latin typeface="Calibri" pitchFamily="34" charset="0"/>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www.stajerskagz.si/" TargetMode="External"/><Relationship Id="rId2" Type="http://schemas.openxmlformats.org/officeDocument/2006/relationships/hyperlink" Target="mailto:nina.meglic@stajerskagz.si" TargetMode="Externa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52.jpg"/><Relationship Id="rId4" Type="http://schemas.openxmlformats.org/officeDocument/2006/relationships/hyperlink" Target="http://www.srip-krozno-gospodarstvo.si/"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Layout" Target="../diagrams/layout1.xml"/><Relationship Id="rId7" Type="http://schemas.openxmlformats.org/officeDocument/2006/relationships/image" Target="../media/image19.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Layout" Target="../diagrams/layout2.xml"/><Relationship Id="rId7" Type="http://schemas.openxmlformats.org/officeDocument/2006/relationships/image" Target="../media/image19.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Layout" Target="../diagrams/layout3.xml"/><Relationship Id="rId7" Type="http://schemas.openxmlformats.org/officeDocument/2006/relationships/image" Target="../media/image19.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Layout" Target="../diagrams/layout4.xml"/><Relationship Id="rId7" Type="http://schemas.openxmlformats.org/officeDocument/2006/relationships/image" Target="../media/image20.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Layout" Target="../diagrams/layout5.xml"/><Relationship Id="rId7" Type="http://schemas.openxmlformats.org/officeDocument/2006/relationships/image" Target="../media/image19.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
            <a:extLst>
              <a:ext uri="{FF2B5EF4-FFF2-40B4-BE49-F238E27FC236}">
                <a16:creationId xmlns:a16="http://schemas.microsoft.com/office/drawing/2014/main" id="{16768543-A088-4DA8-D1CC-369E7110645C}"/>
              </a:ext>
            </a:extLst>
          </p:cNvPr>
          <p:cNvSpPr>
            <a:spLocks noGrp="1"/>
          </p:cNvSpPr>
          <p:nvPr>
            <p:ph type="sldNum" sz="quarter" idx="4"/>
          </p:nvPr>
        </p:nvSpPr>
        <p:spPr>
          <a:xfrm>
            <a:off x="10884527" y="6381328"/>
            <a:ext cx="1198212" cy="392904"/>
          </a:xfrm>
        </p:spPr>
        <p:txBody>
          <a:bodyPr/>
          <a:lstStyle/>
          <a:p>
            <a:pPr>
              <a:spcAft>
                <a:spcPts val="600"/>
              </a:spcAft>
              <a:defRPr/>
            </a:pPr>
            <a:fld id="{869A43B6-4A72-4A6E-B3BC-4E1A4B5DD1B6}" type="slidenum">
              <a:rPr lang="en-US" smtClean="0"/>
              <a:pPr>
                <a:spcAft>
                  <a:spcPts val="600"/>
                </a:spcAft>
                <a:defRPr/>
              </a:pPr>
              <a:t>1</a:t>
            </a:fld>
            <a:endParaRPr lang="en-US"/>
          </a:p>
        </p:txBody>
      </p:sp>
      <p:sp>
        <p:nvSpPr>
          <p:cNvPr id="9" name="Naslov 8">
            <a:extLst>
              <a:ext uri="{FF2B5EF4-FFF2-40B4-BE49-F238E27FC236}">
                <a16:creationId xmlns:a16="http://schemas.microsoft.com/office/drawing/2014/main" id="{803BCB27-9DE8-3542-4710-A9C2B0915161}"/>
              </a:ext>
            </a:extLst>
          </p:cNvPr>
          <p:cNvSpPr>
            <a:spLocks noGrp="1"/>
          </p:cNvSpPr>
          <p:nvPr>
            <p:ph type="title"/>
          </p:nvPr>
        </p:nvSpPr>
        <p:spPr>
          <a:xfrm>
            <a:off x="839416" y="2490829"/>
            <a:ext cx="10871200" cy="903312"/>
          </a:xfrm>
        </p:spPr>
        <p:txBody>
          <a:bodyPr wrap="square" anchor="ctr">
            <a:normAutofit/>
          </a:bodyPr>
          <a:lstStyle/>
          <a:p>
            <a:pPr algn="ctr">
              <a:lnSpc>
                <a:spcPct val="90000"/>
              </a:lnSpc>
            </a:pPr>
            <a:r>
              <a:rPr lang="sl-SI" sz="2800" dirty="0"/>
              <a:t>Vloga Štajerske gospodarske zbornice pri spodbujanju RRI na regionalni ravni s predstavitvijo aktivnosti in projektov</a:t>
            </a:r>
          </a:p>
        </p:txBody>
      </p:sp>
      <p:sp>
        <p:nvSpPr>
          <p:cNvPr id="19" name="Content Placeholder 3">
            <a:extLst>
              <a:ext uri="{FF2B5EF4-FFF2-40B4-BE49-F238E27FC236}">
                <a16:creationId xmlns:a16="http://schemas.microsoft.com/office/drawing/2014/main" id="{49A2E607-5CF3-2E00-62AE-CF12DEFD1514}"/>
              </a:ext>
            </a:extLst>
          </p:cNvPr>
          <p:cNvSpPr>
            <a:spLocks noGrp="1"/>
          </p:cNvSpPr>
          <p:nvPr>
            <p:ph idx="1"/>
          </p:nvPr>
        </p:nvSpPr>
        <p:spPr>
          <a:xfrm>
            <a:off x="914400" y="4725144"/>
            <a:ext cx="10668000" cy="1512168"/>
          </a:xfrm>
        </p:spPr>
        <p:txBody>
          <a:bodyPr/>
          <a:lstStyle/>
          <a:p>
            <a:pPr marL="0" indent="0" algn="ctr">
              <a:buNone/>
            </a:pPr>
            <a:r>
              <a:rPr lang="sl-SI" sz="2400" dirty="0"/>
              <a:t>Nina Meglič, vodja projektne pisarne in koordinatorka SRIP – Krožno gospodarstvo</a:t>
            </a:r>
          </a:p>
          <a:p>
            <a:pPr marL="0" indent="0" algn="ctr">
              <a:buNone/>
            </a:pPr>
            <a:endParaRPr lang="sl-SI" sz="2400" dirty="0"/>
          </a:p>
          <a:p>
            <a:pPr marL="0" indent="0" algn="ctr">
              <a:buNone/>
            </a:pPr>
            <a:r>
              <a:rPr lang="sl-SI" sz="2400" dirty="0"/>
              <a:t>Maribor, 27. 9. 2024</a:t>
            </a:r>
            <a:endParaRPr lang="en-US" sz="2400" dirty="0"/>
          </a:p>
        </p:txBody>
      </p:sp>
      <p:pic>
        <p:nvPicPr>
          <p:cNvPr id="17" name="Slika 16" descr="Slika, ki vsebuje besede pisava, besedilo, logotip, grafika&#10;&#10;Opis je samodejno ustvarjen">
            <a:extLst>
              <a:ext uri="{FF2B5EF4-FFF2-40B4-BE49-F238E27FC236}">
                <a16:creationId xmlns:a16="http://schemas.microsoft.com/office/drawing/2014/main" id="{6D62587E-1320-8690-D17E-5BF41C5F39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9896" y="1052736"/>
            <a:ext cx="1404533" cy="468178"/>
          </a:xfrm>
          <a:prstGeom prst="rect">
            <a:avLst/>
          </a:prstGeom>
        </p:spPr>
      </p:pic>
      <p:pic>
        <p:nvPicPr>
          <p:cNvPr id="21" name="Slika 20" descr="Slika, ki vsebuje besede besedilo, grafika, pisava, medeninasti členki&#10;&#10;Opis je samodejno ustvarjen">
            <a:extLst>
              <a:ext uri="{FF2B5EF4-FFF2-40B4-BE49-F238E27FC236}">
                <a16:creationId xmlns:a16="http://schemas.microsoft.com/office/drawing/2014/main" id="{5B4F08A2-E487-FC88-C9F3-DE8B45C842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7200" y="940477"/>
            <a:ext cx="692696" cy="692696"/>
          </a:xfrm>
          <a:prstGeom prst="rect">
            <a:avLst/>
          </a:prstGeom>
        </p:spPr>
      </p:pic>
    </p:spTree>
    <p:extLst>
      <p:ext uri="{BB962C8B-B14F-4D97-AF65-F5344CB8AC3E}">
        <p14:creationId xmlns:p14="http://schemas.microsoft.com/office/powerpoint/2010/main" val="2795377594"/>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DFB69537-EB1B-6637-7D41-4A6DAD6F12A3}"/>
              </a:ext>
            </a:extLst>
          </p:cNvPr>
          <p:cNvSpPr>
            <a:spLocks noGrp="1"/>
          </p:cNvSpPr>
          <p:nvPr>
            <p:ph type="sldNum" sz="quarter" idx="4"/>
          </p:nvPr>
        </p:nvSpPr>
        <p:spPr/>
        <p:txBody>
          <a:bodyPr/>
          <a:lstStyle/>
          <a:p>
            <a:pPr>
              <a:defRPr/>
            </a:pPr>
            <a:fld id="{869A43B6-4A72-4A6E-B3BC-4E1A4B5DD1B6}" type="slidenum">
              <a:rPr lang="en-US" smtClean="0"/>
              <a:pPr>
                <a:defRPr/>
              </a:pPr>
              <a:t>10</a:t>
            </a:fld>
            <a:endParaRPr lang="en-US" dirty="0"/>
          </a:p>
        </p:txBody>
      </p:sp>
      <p:sp>
        <p:nvSpPr>
          <p:cNvPr id="8" name="Naslov 4">
            <a:extLst>
              <a:ext uri="{FF2B5EF4-FFF2-40B4-BE49-F238E27FC236}">
                <a16:creationId xmlns:a16="http://schemas.microsoft.com/office/drawing/2014/main" id="{58205E21-0BBB-5805-A388-558D5F7F9CB0}"/>
              </a:ext>
            </a:extLst>
          </p:cNvPr>
          <p:cNvSpPr>
            <a:spLocks noGrp="1"/>
          </p:cNvSpPr>
          <p:nvPr>
            <p:ph type="title"/>
          </p:nvPr>
        </p:nvSpPr>
        <p:spPr>
          <a:xfrm>
            <a:off x="-2977008" y="2977344"/>
            <a:ext cx="10871200" cy="903312"/>
          </a:xfrm>
        </p:spPr>
        <p:txBody>
          <a:bodyPr/>
          <a:lstStyle/>
          <a:p>
            <a:pPr algn="ctr"/>
            <a:r>
              <a:rPr lang="sl-SI" sz="2000" dirty="0">
                <a:solidFill>
                  <a:schemeClr val="tx1"/>
                </a:solidFill>
              </a:rPr>
              <a:t>Hvala za pozornost!</a:t>
            </a:r>
            <a:br>
              <a:rPr lang="sl-SI" sz="2000" dirty="0">
                <a:solidFill>
                  <a:schemeClr val="tx1"/>
                </a:solidFill>
              </a:rPr>
            </a:br>
            <a:br>
              <a:rPr lang="sl-SI" sz="2000" dirty="0">
                <a:solidFill>
                  <a:schemeClr val="tx1"/>
                </a:solidFill>
              </a:rPr>
            </a:br>
            <a:br>
              <a:rPr lang="sl-SI" sz="2000" dirty="0">
                <a:solidFill>
                  <a:schemeClr val="tx1"/>
                </a:solidFill>
              </a:rPr>
            </a:br>
            <a:r>
              <a:rPr lang="sl-SI" sz="2000" dirty="0">
                <a:solidFill>
                  <a:schemeClr val="tx1"/>
                </a:solidFill>
              </a:rPr>
              <a:t>Nina Meglič</a:t>
            </a:r>
            <a:br>
              <a:rPr lang="sl-SI" sz="2000" dirty="0">
                <a:solidFill>
                  <a:schemeClr val="tx1"/>
                </a:solidFill>
              </a:rPr>
            </a:br>
            <a:r>
              <a:rPr lang="sl-SI" sz="2000" dirty="0">
                <a:solidFill>
                  <a:schemeClr val="tx1"/>
                </a:solidFill>
              </a:rPr>
              <a:t>e: </a:t>
            </a:r>
            <a:r>
              <a:rPr lang="sl-SI" sz="2000" dirty="0">
                <a:solidFill>
                  <a:schemeClr val="tx1"/>
                </a:solidFill>
                <a:hlinkClick r:id="rId2">
                  <a:extLst>
                    <a:ext uri="{A12FA001-AC4F-418D-AE19-62706E023703}">
                      <ahyp:hlinkClr xmlns:ahyp="http://schemas.microsoft.com/office/drawing/2018/hyperlinkcolor" val="tx"/>
                    </a:ext>
                  </a:extLst>
                </a:hlinkClick>
              </a:rPr>
              <a:t>nina.meglic@stajerskagz.si</a:t>
            </a:r>
            <a:br>
              <a:rPr lang="sl-SI" sz="2000" dirty="0">
                <a:solidFill>
                  <a:schemeClr val="tx1"/>
                </a:solidFill>
              </a:rPr>
            </a:br>
            <a:r>
              <a:rPr lang="sl-SI" sz="2000" dirty="0">
                <a:solidFill>
                  <a:schemeClr val="tx1"/>
                </a:solidFill>
              </a:rPr>
              <a:t>t: 030 667 725</a:t>
            </a:r>
            <a:br>
              <a:rPr lang="sl-SI" sz="2000" dirty="0">
                <a:solidFill>
                  <a:schemeClr val="tx1"/>
                </a:solidFill>
              </a:rPr>
            </a:br>
            <a:br>
              <a:rPr lang="sl-SI" sz="2000" dirty="0">
                <a:solidFill>
                  <a:schemeClr val="tx1"/>
                </a:solidFill>
              </a:rPr>
            </a:br>
            <a:r>
              <a:rPr lang="sl-SI" sz="2000" dirty="0">
                <a:solidFill>
                  <a:schemeClr val="tx1"/>
                </a:solidFill>
                <a:hlinkClick r:id="rId3">
                  <a:extLst>
                    <a:ext uri="{A12FA001-AC4F-418D-AE19-62706E023703}">
                      <ahyp:hlinkClr xmlns:ahyp="http://schemas.microsoft.com/office/drawing/2018/hyperlinkcolor" val="tx"/>
                    </a:ext>
                  </a:extLst>
                </a:hlinkClick>
              </a:rPr>
              <a:t>www.stajerskagz.si</a:t>
            </a:r>
            <a:br>
              <a:rPr lang="sl-SI" sz="2000" dirty="0">
                <a:solidFill>
                  <a:schemeClr val="tx1"/>
                </a:solidFill>
              </a:rPr>
            </a:br>
            <a:r>
              <a:rPr lang="sl-SI" sz="2000" dirty="0">
                <a:solidFill>
                  <a:srgbClr val="CCCCFF"/>
                </a:solidFill>
                <a:hlinkClick r:id="rId4">
                  <a:extLst>
                    <a:ext uri="{A12FA001-AC4F-418D-AE19-62706E023703}">
                      <ahyp:hlinkClr xmlns:ahyp="http://schemas.microsoft.com/office/drawing/2018/hyperlinkcolor" val="tx"/>
                    </a:ext>
                  </a:extLst>
                </a:hlinkClick>
              </a:rPr>
              <a:t>www</a:t>
            </a:r>
            <a:r>
              <a:rPr lang="sl-SI" sz="2000" dirty="0">
                <a:solidFill>
                  <a:schemeClr val="tx1"/>
                </a:solidFill>
                <a:hlinkClick r:id="rId4">
                  <a:extLst>
                    <a:ext uri="{A12FA001-AC4F-418D-AE19-62706E023703}">
                      <ahyp:hlinkClr xmlns:ahyp="http://schemas.microsoft.com/office/drawing/2018/hyperlinkcolor" val="tx"/>
                    </a:ext>
                  </a:extLst>
                </a:hlinkClick>
              </a:rPr>
              <a:t>.srip-krozno-gospodarstvo.si</a:t>
            </a:r>
            <a:br>
              <a:rPr lang="sl-SI" sz="2000" dirty="0">
                <a:solidFill>
                  <a:schemeClr val="tx1"/>
                </a:solidFill>
              </a:rPr>
            </a:br>
            <a:endParaRPr lang="sl-SI" sz="2000" dirty="0">
              <a:solidFill>
                <a:schemeClr val="tx1"/>
              </a:solidFill>
            </a:endParaRPr>
          </a:p>
        </p:txBody>
      </p:sp>
      <p:pic>
        <p:nvPicPr>
          <p:cNvPr id="4" name="Slika 3" descr="Slika, ki vsebuje besede besedilo, prst&#10;&#10;Opis je samodejno ustvarjen">
            <a:extLst>
              <a:ext uri="{FF2B5EF4-FFF2-40B4-BE49-F238E27FC236}">
                <a16:creationId xmlns:a16="http://schemas.microsoft.com/office/drawing/2014/main" id="{542856BC-E3B7-5B26-0051-6E59138B9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1984" y="2276872"/>
            <a:ext cx="4991099" cy="3300412"/>
          </a:xfrm>
          <a:prstGeom prst="rect">
            <a:avLst/>
          </a:prstGeom>
        </p:spPr>
      </p:pic>
      <p:pic>
        <p:nvPicPr>
          <p:cNvPr id="5" name="Slika 4" descr="Slika, ki vsebuje besede besedilo, grafika, pisava, medeninasti členki&#10;&#10;Opis je samodejno ustvarjen">
            <a:extLst>
              <a:ext uri="{FF2B5EF4-FFF2-40B4-BE49-F238E27FC236}">
                <a16:creationId xmlns:a16="http://schemas.microsoft.com/office/drawing/2014/main" id="{84C267D7-1693-AC90-E7B9-34D6DF83A1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43872" y="6136508"/>
            <a:ext cx="489639" cy="489639"/>
          </a:xfrm>
          <a:prstGeom prst="rect">
            <a:avLst/>
          </a:prstGeom>
        </p:spPr>
      </p:pic>
    </p:spTree>
    <p:extLst>
      <p:ext uri="{BB962C8B-B14F-4D97-AF65-F5344CB8AC3E}">
        <p14:creationId xmlns:p14="http://schemas.microsoft.com/office/powerpoint/2010/main" val="3284560173"/>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328BF6F4-D55C-1A81-D5BC-70456214F56F}"/>
              </a:ext>
            </a:extLst>
          </p:cNvPr>
          <p:cNvSpPr>
            <a:spLocks noGrp="1"/>
          </p:cNvSpPr>
          <p:nvPr>
            <p:ph type="sldNum" sz="quarter" idx="4"/>
          </p:nvPr>
        </p:nvSpPr>
        <p:spPr/>
        <p:txBody>
          <a:bodyPr/>
          <a:lstStyle/>
          <a:p>
            <a:pPr>
              <a:defRPr/>
            </a:pPr>
            <a:fld id="{869A43B6-4A72-4A6E-B3BC-4E1A4B5DD1B6}" type="slidenum">
              <a:rPr lang="en-US" smtClean="0"/>
              <a:pPr>
                <a:defRPr/>
              </a:pPr>
              <a:t>2</a:t>
            </a:fld>
            <a:endParaRPr lang="en-US" dirty="0"/>
          </a:p>
        </p:txBody>
      </p:sp>
      <p:sp>
        <p:nvSpPr>
          <p:cNvPr id="5" name="Naslov 4">
            <a:extLst>
              <a:ext uri="{FF2B5EF4-FFF2-40B4-BE49-F238E27FC236}">
                <a16:creationId xmlns:a16="http://schemas.microsoft.com/office/drawing/2014/main" id="{D882F4BC-0178-5449-0325-ED730A941B56}"/>
              </a:ext>
            </a:extLst>
          </p:cNvPr>
          <p:cNvSpPr>
            <a:spLocks noGrp="1"/>
          </p:cNvSpPr>
          <p:nvPr>
            <p:ph type="title"/>
          </p:nvPr>
        </p:nvSpPr>
        <p:spPr>
          <a:xfrm>
            <a:off x="711200" y="1124744"/>
            <a:ext cx="10871200" cy="903312"/>
          </a:xfrm>
        </p:spPr>
        <p:txBody>
          <a:bodyPr/>
          <a:lstStyle/>
          <a:p>
            <a:pPr algn="ctr"/>
            <a:r>
              <a:rPr lang="sl-SI" sz="2800" dirty="0"/>
              <a:t>Štajerska gospodarska zbornica je največja regijska zbornica, ki  zastopa gospodarske interese vseh svojih članov.</a:t>
            </a:r>
            <a:br>
              <a:rPr lang="sl-SI" dirty="0"/>
            </a:br>
            <a:endParaRPr lang="sl-SI" dirty="0"/>
          </a:p>
        </p:txBody>
      </p:sp>
      <p:graphicFrame>
        <p:nvGraphicFramePr>
          <p:cNvPr id="7" name="Diagram 6">
            <a:extLst>
              <a:ext uri="{FF2B5EF4-FFF2-40B4-BE49-F238E27FC236}">
                <a16:creationId xmlns:a16="http://schemas.microsoft.com/office/drawing/2014/main" id="{D3113C29-F65F-C635-7FB5-2509C4FBEE1C}"/>
              </a:ext>
            </a:extLst>
          </p:cNvPr>
          <p:cNvGraphicFramePr/>
          <p:nvPr>
            <p:extLst>
              <p:ext uri="{D42A27DB-BD31-4B8C-83A1-F6EECF244321}">
                <p14:modId xmlns:p14="http://schemas.microsoft.com/office/powerpoint/2010/main" val="117933813"/>
              </p:ext>
            </p:extLst>
          </p:nvPr>
        </p:nvGraphicFramePr>
        <p:xfrm>
          <a:off x="2495600" y="1988840"/>
          <a:ext cx="7016327" cy="35014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Slika 8" descr="Slika, ki vsebuje besede besedilo, grafika, pisava, medeninasti členki&#10;&#10;Opis je samodejno ustvarjen">
            <a:extLst>
              <a:ext uri="{FF2B5EF4-FFF2-40B4-BE49-F238E27FC236}">
                <a16:creationId xmlns:a16="http://schemas.microsoft.com/office/drawing/2014/main" id="{6E0BABF3-51F3-BA85-371E-B5E602CB88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3872" y="6136508"/>
            <a:ext cx="489639" cy="489639"/>
          </a:xfrm>
          <a:prstGeom prst="rect">
            <a:avLst/>
          </a:prstGeom>
        </p:spPr>
      </p:pic>
      <p:pic>
        <p:nvPicPr>
          <p:cNvPr id="10" name="Slika 9" descr="Slika, ki vsebuje besede pisava, besedilo, logotip, grafika&#10;&#10;Opis je samodejno ustvarjen">
            <a:extLst>
              <a:ext uri="{FF2B5EF4-FFF2-40B4-BE49-F238E27FC236}">
                <a16:creationId xmlns:a16="http://schemas.microsoft.com/office/drawing/2014/main" id="{A436BBCF-6A17-13B1-F617-A81A09833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04549" y="6165304"/>
            <a:ext cx="1296144" cy="432048"/>
          </a:xfrm>
          <a:prstGeom prst="rect">
            <a:avLst/>
          </a:prstGeom>
        </p:spPr>
      </p:pic>
    </p:spTree>
    <p:extLst>
      <p:ext uri="{BB962C8B-B14F-4D97-AF65-F5344CB8AC3E}">
        <p14:creationId xmlns:p14="http://schemas.microsoft.com/office/powerpoint/2010/main" val="3108331496"/>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57D7D556-6213-26DF-58F8-CD004B2085C4}"/>
              </a:ext>
            </a:extLst>
          </p:cNvPr>
          <p:cNvSpPr>
            <a:spLocks noGrp="1"/>
          </p:cNvSpPr>
          <p:nvPr>
            <p:ph type="sldNum" sz="quarter" idx="4"/>
          </p:nvPr>
        </p:nvSpPr>
        <p:spPr/>
        <p:txBody>
          <a:bodyPr/>
          <a:lstStyle/>
          <a:p>
            <a:pPr>
              <a:defRPr/>
            </a:pPr>
            <a:fld id="{869A43B6-4A72-4A6E-B3BC-4E1A4B5DD1B6}" type="slidenum">
              <a:rPr lang="en-US" smtClean="0"/>
              <a:pPr>
                <a:defRPr/>
              </a:pPr>
              <a:t>3</a:t>
            </a:fld>
            <a:endParaRPr lang="en-US" dirty="0"/>
          </a:p>
        </p:txBody>
      </p:sp>
      <p:pic>
        <p:nvPicPr>
          <p:cNvPr id="6" name="Slika 5" descr="Slika, ki vsebuje besede besedilo, pisava, logotip, grafika&#10;&#10;Opis je samodejno ustvarjen">
            <a:extLst>
              <a:ext uri="{FF2B5EF4-FFF2-40B4-BE49-F238E27FC236}">
                <a16:creationId xmlns:a16="http://schemas.microsoft.com/office/drawing/2014/main" id="{998BC229-C394-139D-7B7A-78FC97685F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5840" y="908720"/>
            <a:ext cx="2300468" cy="1482032"/>
          </a:xfrm>
          <a:prstGeom prst="rect">
            <a:avLst/>
          </a:prstGeom>
        </p:spPr>
      </p:pic>
      <p:sp>
        <p:nvSpPr>
          <p:cNvPr id="8" name="PoljeZBesedilom 7">
            <a:extLst>
              <a:ext uri="{FF2B5EF4-FFF2-40B4-BE49-F238E27FC236}">
                <a16:creationId xmlns:a16="http://schemas.microsoft.com/office/drawing/2014/main" id="{AE51F37C-86E6-55D9-62AD-8CC2CCD139AE}"/>
              </a:ext>
            </a:extLst>
          </p:cNvPr>
          <p:cNvSpPr txBox="1"/>
          <p:nvPr/>
        </p:nvSpPr>
        <p:spPr>
          <a:xfrm>
            <a:off x="1487488" y="2321404"/>
            <a:ext cx="9001000" cy="2382191"/>
          </a:xfrm>
          <a:prstGeom prst="rect">
            <a:avLst/>
          </a:prstGeom>
          <a:noFill/>
        </p:spPr>
        <p:txBody>
          <a:bodyPr wrap="square">
            <a:spAutoFit/>
          </a:bodyPr>
          <a:lstStyle/>
          <a:p>
            <a:pPr marL="457200" marR="0" lvl="0" indent="-457200" algn="just" defTabSz="914400" rtl="0" eaLnBrk="1" fontAlgn="base" latinLnBrk="0" hangingPunct="1">
              <a:lnSpc>
                <a:spcPct val="100000"/>
              </a:lnSpc>
              <a:spcBef>
                <a:spcPct val="20000"/>
              </a:spcBef>
              <a:spcAft>
                <a:spcPct val="0"/>
              </a:spcAft>
              <a:buClr>
                <a:srgbClr val="FF6400"/>
              </a:buClr>
              <a:buSzTx/>
              <a:buFont typeface="Wingdings" panose="05000000000000000000" pitchFamily="2" charset="2"/>
              <a:buChar char="Ø"/>
              <a:tabLst/>
              <a:defRPr/>
            </a:pPr>
            <a:r>
              <a:rPr kumimoji="0" lang="sl-SI" sz="2400" b="0" i="0" u="none" strike="noStrike" kern="0" cap="none" spc="0" normalizeH="0" baseline="0" noProof="0" dirty="0">
                <a:ln>
                  <a:noFill/>
                </a:ln>
                <a:solidFill>
                  <a:srgbClr val="808080">
                    <a:lumMod val="75000"/>
                  </a:srgbClr>
                </a:solidFill>
                <a:effectLst/>
                <a:uLnTx/>
                <a:uFillTx/>
                <a:latin typeface="Calibri" pitchFamily="34" charset="0"/>
                <a:ea typeface="+mn-ea"/>
                <a:cs typeface="+mn-cs"/>
              </a:rPr>
              <a:t>V okviru mreže SPOT Svetovanje potencialnim podjetnikom in poslovnim subjektom nudimo celovite brezplačne podporne storitve.</a:t>
            </a:r>
          </a:p>
          <a:p>
            <a:pPr marL="457200" marR="0" lvl="0" indent="-457200" algn="just" defTabSz="914400" rtl="0" eaLnBrk="1" fontAlgn="base" latinLnBrk="0" hangingPunct="1">
              <a:lnSpc>
                <a:spcPct val="100000"/>
              </a:lnSpc>
              <a:spcBef>
                <a:spcPct val="20000"/>
              </a:spcBef>
              <a:spcAft>
                <a:spcPct val="0"/>
              </a:spcAft>
              <a:buClr>
                <a:srgbClr val="FF6400"/>
              </a:buClr>
              <a:buSzTx/>
              <a:buFont typeface="Wingdings" panose="05000000000000000000" pitchFamily="2" charset="2"/>
              <a:buChar char="Ø"/>
              <a:tabLst/>
              <a:defRPr/>
            </a:pPr>
            <a:r>
              <a:rPr kumimoji="0" lang="sl-SI" sz="2400" b="0" i="0" u="none" strike="noStrike" kern="0" cap="none" spc="0" normalizeH="0" baseline="0" noProof="0" dirty="0">
                <a:ln>
                  <a:noFill/>
                </a:ln>
                <a:solidFill>
                  <a:srgbClr val="808080">
                    <a:lumMod val="75000"/>
                  </a:srgbClr>
                </a:solidFill>
                <a:effectLst/>
                <a:uLnTx/>
                <a:uFillTx/>
                <a:latin typeface="Calibri" pitchFamily="34" charset="0"/>
                <a:ea typeface="+mn-ea"/>
                <a:cs typeface="+mn-cs"/>
              </a:rPr>
              <a:t>Naši svetovalci nudijo strokovno pomoč na različnih podjetniških področjih, uporabniki pa lahko na eni točki v regiji pridobi vse ključne podjetniške informacije.</a:t>
            </a:r>
          </a:p>
        </p:txBody>
      </p:sp>
      <p:pic>
        <p:nvPicPr>
          <p:cNvPr id="9" name="Slika 8" descr="Slika, ki vsebuje besede besedilo, grafika, pisava, medeninasti členki&#10;&#10;Opis je samodejno ustvarjen">
            <a:extLst>
              <a:ext uri="{FF2B5EF4-FFF2-40B4-BE49-F238E27FC236}">
                <a16:creationId xmlns:a16="http://schemas.microsoft.com/office/drawing/2014/main" id="{F09F793B-5F9B-6C44-5E30-6019D407B2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3872" y="6136508"/>
            <a:ext cx="489639" cy="489639"/>
          </a:xfrm>
          <a:prstGeom prst="rect">
            <a:avLst/>
          </a:prstGeom>
        </p:spPr>
      </p:pic>
      <p:pic>
        <p:nvPicPr>
          <p:cNvPr id="10" name="Slika 9" descr="Slika, ki vsebuje besede pisava, besedilo, logotip, grafika&#10;&#10;Opis je samodejno ustvarjen">
            <a:extLst>
              <a:ext uri="{FF2B5EF4-FFF2-40B4-BE49-F238E27FC236}">
                <a16:creationId xmlns:a16="http://schemas.microsoft.com/office/drawing/2014/main" id="{E609B701-6E36-509E-5535-EC74E8958D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4549" y="6165304"/>
            <a:ext cx="1296144" cy="432048"/>
          </a:xfrm>
          <a:prstGeom prst="rect">
            <a:avLst/>
          </a:prstGeom>
        </p:spPr>
      </p:pic>
    </p:spTree>
    <p:extLst>
      <p:ext uri="{BB962C8B-B14F-4D97-AF65-F5344CB8AC3E}">
        <p14:creationId xmlns:p14="http://schemas.microsoft.com/office/powerpoint/2010/main" val="3657096534"/>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DFB69537-EB1B-6637-7D41-4A6DAD6F12A3}"/>
              </a:ext>
            </a:extLst>
          </p:cNvPr>
          <p:cNvSpPr>
            <a:spLocks noGrp="1"/>
          </p:cNvSpPr>
          <p:nvPr>
            <p:ph type="sldNum" sz="quarter" idx="4"/>
          </p:nvPr>
        </p:nvSpPr>
        <p:spPr/>
        <p:txBody>
          <a:bodyPr/>
          <a:lstStyle/>
          <a:p>
            <a:pPr>
              <a:defRPr/>
            </a:pPr>
            <a:fld id="{869A43B6-4A72-4A6E-B3BC-4E1A4B5DD1B6}" type="slidenum">
              <a:rPr lang="en-US" smtClean="0"/>
              <a:pPr>
                <a:defRPr/>
              </a:pPr>
              <a:t>4</a:t>
            </a:fld>
            <a:endParaRPr lang="en-US" dirty="0"/>
          </a:p>
        </p:txBody>
      </p:sp>
      <p:sp>
        <p:nvSpPr>
          <p:cNvPr id="4" name="Označba mesta vsebine 3">
            <a:extLst>
              <a:ext uri="{FF2B5EF4-FFF2-40B4-BE49-F238E27FC236}">
                <a16:creationId xmlns:a16="http://schemas.microsoft.com/office/drawing/2014/main" id="{EC99ECEF-A554-B7C0-C75B-6B4CB778F331}"/>
              </a:ext>
            </a:extLst>
          </p:cNvPr>
          <p:cNvSpPr>
            <a:spLocks noGrp="1"/>
          </p:cNvSpPr>
          <p:nvPr>
            <p:ph idx="1"/>
          </p:nvPr>
        </p:nvSpPr>
        <p:spPr>
          <a:xfrm>
            <a:off x="847527" y="2996952"/>
            <a:ext cx="10238928" cy="3384376"/>
          </a:xfrm>
        </p:spPr>
        <p:txBody>
          <a:bodyPr/>
          <a:lstStyle/>
          <a:p>
            <a:pPr marL="457200" indent="-457200" algn="just">
              <a:buFont typeface="Wingdings" panose="05000000000000000000" pitchFamily="2" charset="2"/>
              <a:buChar char="Ø"/>
            </a:pPr>
            <a:r>
              <a:rPr lang="sl-SI" sz="2400" dirty="0"/>
              <a:t>V okviru mreže SPOT Svetovanje potencialnim podjetnikom in poslovnim subjektom nudimo celovite brezplačne podporne storitve.</a:t>
            </a:r>
          </a:p>
          <a:p>
            <a:pPr marL="457200" indent="-457200" algn="just">
              <a:buFont typeface="Wingdings" panose="05000000000000000000" pitchFamily="2" charset="2"/>
              <a:buChar char="Ø"/>
            </a:pPr>
            <a:r>
              <a:rPr lang="sl-SI" sz="2400" dirty="0"/>
              <a:t>Naši svetovalci nudijo strokovno pomoč na različnih podjetniških področjih, uporabniki pa lahko na eni točki v regiji pridobi vse ključne podjetniške informacije.</a:t>
            </a:r>
          </a:p>
        </p:txBody>
      </p:sp>
      <p:pic>
        <p:nvPicPr>
          <p:cNvPr id="3" name="Slika 2" descr="Slika, ki vsebuje besede besedilo, pisava, posnetek zaslona, logotip&#10;&#10;Opis je samodejno ustvarjen">
            <a:extLst>
              <a:ext uri="{FF2B5EF4-FFF2-40B4-BE49-F238E27FC236}">
                <a16:creationId xmlns:a16="http://schemas.microsoft.com/office/drawing/2014/main" id="{D00341E5-4864-149A-E1CB-3685870C36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9816" y="1137960"/>
            <a:ext cx="3054350" cy="1466088"/>
          </a:xfrm>
          <a:prstGeom prst="rect">
            <a:avLst/>
          </a:prstGeom>
        </p:spPr>
      </p:pic>
      <p:pic>
        <p:nvPicPr>
          <p:cNvPr id="6" name="Slika 5" descr="Slika, ki vsebuje besede besedilo, grafika, pisava, medeninasti členki&#10;&#10;Opis je samodejno ustvarjen">
            <a:extLst>
              <a:ext uri="{FF2B5EF4-FFF2-40B4-BE49-F238E27FC236}">
                <a16:creationId xmlns:a16="http://schemas.microsoft.com/office/drawing/2014/main" id="{F21ED0C6-DF66-2AD7-7754-D9D29898E8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3872" y="6136508"/>
            <a:ext cx="489639" cy="489639"/>
          </a:xfrm>
          <a:prstGeom prst="rect">
            <a:avLst/>
          </a:prstGeom>
        </p:spPr>
      </p:pic>
      <p:pic>
        <p:nvPicPr>
          <p:cNvPr id="7" name="Slika 6" descr="Slika, ki vsebuje besede pisava, besedilo, logotip, grafika&#10;&#10;Opis je samodejno ustvarjen">
            <a:extLst>
              <a:ext uri="{FF2B5EF4-FFF2-40B4-BE49-F238E27FC236}">
                <a16:creationId xmlns:a16="http://schemas.microsoft.com/office/drawing/2014/main" id="{33CF2903-6326-17B6-3E3E-7CDFBD82A0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4549" y="6165304"/>
            <a:ext cx="1296144" cy="432048"/>
          </a:xfrm>
          <a:prstGeom prst="rect">
            <a:avLst/>
          </a:prstGeom>
        </p:spPr>
      </p:pic>
    </p:spTree>
    <p:extLst>
      <p:ext uri="{BB962C8B-B14F-4D97-AF65-F5344CB8AC3E}">
        <p14:creationId xmlns:p14="http://schemas.microsoft.com/office/powerpoint/2010/main" val="2913827230"/>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DFB69537-EB1B-6637-7D41-4A6DAD6F12A3}"/>
              </a:ext>
            </a:extLst>
          </p:cNvPr>
          <p:cNvSpPr>
            <a:spLocks noGrp="1"/>
          </p:cNvSpPr>
          <p:nvPr>
            <p:ph type="sldNum" sz="quarter" idx="4"/>
          </p:nvPr>
        </p:nvSpPr>
        <p:spPr/>
        <p:txBody>
          <a:bodyPr/>
          <a:lstStyle/>
          <a:p>
            <a:pPr>
              <a:defRPr/>
            </a:pPr>
            <a:fld id="{869A43B6-4A72-4A6E-B3BC-4E1A4B5DD1B6}" type="slidenum">
              <a:rPr lang="en-US" smtClean="0"/>
              <a:pPr>
                <a:defRPr/>
              </a:pPr>
              <a:t>5</a:t>
            </a:fld>
            <a:endParaRPr lang="en-US" dirty="0"/>
          </a:p>
        </p:txBody>
      </p:sp>
      <p:sp>
        <p:nvSpPr>
          <p:cNvPr id="8" name="Naslov 4">
            <a:extLst>
              <a:ext uri="{FF2B5EF4-FFF2-40B4-BE49-F238E27FC236}">
                <a16:creationId xmlns:a16="http://schemas.microsoft.com/office/drawing/2014/main" id="{58205E21-0BBB-5805-A388-558D5F7F9CB0}"/>
              </a:ext>
            </a:extLst>
          </p:cNvPr>
          <p:cNvSpPr>
            <a:spLocks noGrp="1"/>
          </p:cNvSpPr>
          <p:nvPr>
            <p:ph type="title"/>
          </p:nvPr>
        </p:nvSpPr>
        <p:spPr>
          <a:xfrm>
            <a:off x="660400" y="986658"/>
            <a:ext cx="10871200" cy="903312"/>
          </a:xfrm>
        </p:spPr>
        <p:txBody>
          <a:bodyPr/>
          <a:lstStyle/>
          <a:p>
            <a:pPr algn="ctr"/>
            <a:r>
              <a:rPr lang="sl-SI" sz="2800" dirty="0"/>
              <a:t>SRIP – Krožno gospodarstvo</a:t>
            </a:r>
          </a:p>
        </p:txBody>
      </p:sp>
      <p:pic>
        <p:nvPicPr>
          <p:cNvPr id="3" name="Slika 2" descr="Slika, ki vsebuje besede besedilo, grafično oblikovanje, oblikovanje">
            <a:extLst>
              <a:ext uri="{FF2B5EF4-FFF2-40B4-BE49-F238E27FC236}">
                <a16:creationId xmlns:a16="http://schemas.microsoft.com/office/drawing/2014/main" id="{47DC9E11-9664-4215-C659-B6730AD46F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2838" y="2507724"/>
            <a:ext cx="7406323" cy="3227041"/>
          </a:xfrm>
          <a:prstGeom prst="rect">
            <a:avLst/>
          </a:prstGeom>
        </p:spPr>
      </p:pic>
      <p:pic>
        <p:nvPicPr>
          <p:cNvPr id="4" name="Slika 3">
            <a:extLst>
              <a:ext uri="{FF2B5EF4-FFF2-40B4-BE49-F238E27FC236}">
                <a16:creationId xmlns:a16="http://schemas.microsoft.com/office/drawing/2014/main" id="{1D565086-F6BF-ED1F-FBDA-C75047991160}"/>
              </a:ext>
            </a:extLst>
          </p:cNvPr>
          <p:cNvPicPr>
            <a:picLocks noChangeAspect="1"/>
          </p:cNvPicPr>
          <p:nvPr/>
        </p:nvPicPr>
        <p:blipFill>
          <a:blip r:embed="rId3"/>
          <a:stretch>
            <a:fillRect/>
          </a:stretch>
        </p:blipFill>
        <p:spPr>
          <a:xfrm>
            <a:off x="407368" y="4365104"/>
            <a:ext cx="1555048" cy="903312"/>
          </a:xfrm>
          <a:prstGeom prst="rect">
            <a:avLst/>
          </a:prstGeom>
        </p:spPr>
      </p:pic>
      <p:pic>
        <p:nvPicPr>
          <p:cNvPr id="6" name="Slika 5">
            <a:extLst>
              <a:ext uri="{FF2B5EF4-FFF2-40B4-BE49-F238E27FC236}">
                <a16:creationId xmlns:a16="http://schemas.microsoft.com/office/drawing/2014/main" id="{6F7ABB0D-3037-B472-D906-4E366EA4710B}"/>
              </a:ext>
            </a:extLst>
          </p:cNvPr>
          <p:cNvPicPr>
            <a:picLocks noChangeAspect="1"/>
          </p:cNvPicPr>
          <p:nvPr/>
        </p:nvPicPr>
        <p:blipFill>
          <a:blip r:embed="rId4"/>
          <a:stretch>
            <a:fillRect/>
          </a:stretch>
        </p:blipFill>
        <p:spPr>
          <a:xfrm>
            <a:off x="214423" y="3384280"/>
            <a:ext cx="2178415" cy="631163"/>
          </a:xfrm>
          <a:prstGeom prst="rect">
            <a:avLst/>
          </a:prstGeom>
        </p:spPr>
      </p:pic>
      <p:sp>
        <p:nvSpPr>
          <p:cNvPr id="7" name="PoljeZBesedilom 6">
            <a:extLst>
              <a:ext uri="{FF2B5EF4-FFF2-40B4-BE49-F238E27FC236}">
                <a16:creationId xmlns:a16="http://schemas.microsoft.com/office/drawing/2014/main" id="{361BE3A2-B569-E2C1-2850-96623675EC0D}"/>
              </a:ext>
            </a:extLst>
          </p:cNvPr>
          <p:cNvSpPr txBox="1"/>
          <p:nvPr/>
        </p:nvSpPr>
        <p:spPr>
          <a:xfrm>
            <a:off x="1343472" y="1864746"/>
            <a:ext cx="9198708" cy="400110"/>
          </a:xfrm>
          <a:prstGeom prst="rect">
            <a:avLst/>
          </a:prstGeom>
          <a:noFill/>
        </p:spPr>
        <p:txBody>
          <a:bodyPr wrap="square" rtlCol="0">
            <a:spAutoFit/>
          </a:bodyPr>
          <a:lstStyle/>
          <a:p>
            <a:pPr algn="ctr"/>
            <a:r>
              <a:rPr lang="sl-SI" sz="2000" dirty="0">
                <a:latin typeface="Calibri" panose="020F0502020204030204" pitchFamily="34" charset="0"/>
                <a:ea typeface="Calibri" panose="020F0502020204030204" pitchFamily="34" charset="0"/>
                <a:cs typeface="Calibri" panose="020F0502020204030204" pitchFamily="34" charset="0"/>
              </a:rPr>
              <a:t>102 članov: 64 podjetij, 19 NVO, 19 raziskovalno &amp; izobraževalnih organizacij</a:t>
            </a:r>
          </a:p>
        </p:txBody>
      </p:sp>
      <p:pic>
        <p:nvPicPr>
          <p:cNvPr id="9" name="Slika 8" descr="Slika, ki vsebuje besede besedilo, grafika, pisava, medeninasti členki&#10;&#10;Opis je samodejno ustvarjen">
            <a:extLst>
              <a:ext uri="{FF2B5EF4-FFF2-40B4-BE49-F238E27FC236}">
                <a16:creationId xmlns:a16="http://schemas.microsoft.com/office/drawing/2014/main" id="{484B31EC-434E-D7D9-8D21-7DFF099A19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3872" y="6136508"/>
            <a:ext cx="489639" cy="489639"/>
          </a:xfrm>
          <a:prstGeom prst="rect">
            <a:avLst/>
          </a:prstGeom>
        </p:spPr>
      </p:pic>
      <p:pic>
        <p:nvPicPr>
          <p:cNvPr id="11" name="Slika 10" descr="Slika, ki vsebuje besede pisava, besedilo, logotip, grafika&#10;&#10;Opis je samodejno ustvarjen">
            <a:extLst>
              <a:ext uri="{FF2B5EF4-FFF2-40B4-BE49-F238E27FC236}">
                <a16:creationId xmlns:a16="http://schemas.microsoft.com/office/drawing/2014/main" id="{9BBED98D-39D4-E598-F6A1-2ABD63098D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4549" y="6165304"/>
            <a:ext cx="1296144" cy="432048"/>
          </a:xfrm>
          <a:prstGeom prst="rect">
            <a:avLst/>
          </a:prstGeom>
        </p:spPr>
      </p:pic>
    </p:spTree>
    <p:extLst>
      <p:ext uri="{BB962C8B-B14F-4D97-AF65-F5344CB8AC3E}">
        <p14:creationId xmlns:p14="http://schemas.microsoft.com/office/powerpoint/2010/main" val="997136558"/>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DFB69537-EB1B-6637-7D41-4A6DAD6F12A3}"/>
              </a:ext>
            </a:extLst>
          </p:cNvPr>
          <p:cNvSpPr>
            <a:spLocks noGrp="1"/>
          </p:cNvSpPr>
          <p:nvPr>
            <p:ph type="sldNum" sz="quarter" idx="4"/>
          </p:nvPr>
        </p:nvSpPr>
        <p:spPr/>
        <p:txBody>
          <a:bodyPr/>
          <a:lstStyle/>
          <a:p>
            <a:pPr>
              <a:defRPr/>
            </a:pPr>
            <a:fld id="{869A43B6-4A72-4A6E-B3BC-4E1A4B5DD1B6}" type="slidenum">
              <a:rPr lang="en-US" smtClean="0"/>
              <a:pPr>
                <a:defRPr/>
              </a:pPr>
              <a:t>6</a:t>
            </a:fld>
            <a:endParaRPr lang="en-US" dirty="0"/>
          </a:p>
        </p:txBody>
      </p:sp>
      <p:sp>
        <p:nvSpPr>
          <p:cNvPr id="8" name="Naslov 4">
            <a:extLst>
              <a:ext uri="{FF2B5EF4-FFF2-40B4-BE49-F238E27FC236}">
                <a16:creationId xmlns:a16="http://schemas.microsoft.com/office/drawing/2014/main" id="{58205E21-0BBB-5805-A388-558D5F7F9CB0}"/>
              </a:ext>
            </a:extLst>
          </p:cNvPr>
          <p:cNvSpPr>
            <a:spLocks noGrp="1"/>
          </p:cNvSpPr>
          <p:nvPr>
            <p:ph type="title"/>
          </p:nvPr>
        </p:nvSpPr>
        <p:spPr>
          <a:xfrm>
            <a:off x="660400" y="986658"/>
            <a:ext cx="10871200" cy="903312"/>
          </a:xfrm>
        </p:spPr>
        <p:txBody>
          <a:bodyPr/>
          <a:lstStyle/>
          <a:p>
            <a:pPr algn="ctr"/>
            <a:r>
              <a:rPr lang="sl-SI" sz="2800" dirty="0"/>
              <a:t>Storitve za člane SRIP</a:t>
            </a:r>
          </a:p>
        </p:txBody>
      </p:sp>
      <p:graphicFrame>
        <p:nvGraphicFramePr>
          <p:cNvPr id="5" name="Označba mesta vsebine 10">
            <a:extLst>
              <a:ext uri="{FF2B5EF4-FFF2-40B4-BE49-F238E27FC236}">
                <a16:creationId xmlns:a16="http://schemas.microsoft.com/office/drawing/2014/main" id="{49FCEE5A-98F8-AB22-DCAE-04064CCE7C95}"/>
              </a:ext>
            </a:extLst>
          </p:cNvPr>
          <p:cNvGraphicFramePr>
            <a:graphicFrameLocks noGrp="1"/>
          </p:cNvGraphicFramePr>
          <p:nvPr>
            <p:ph idx="1"/>
            <p:extLst>
              <p:ext uri="{D42A27DB-BD31-4B8C-83A1-F6EECF244321}">
                <p14:modId xmlns:p14="http://schemas.microsoft.com/office/powerpoint/2010/main" val="1234628070"/>
              </p:ext>
            </p:extLst>
          </p:nvPr>
        </p:nvGraphicFramePr>
        <p:xfrm>
          <a:off x="1415480" y="1934207"/>
          <a:ext cx="9662160" cy="42277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Slika 8" descr="Slika, ki vsebuje besede besedilo, grafika, pisava, medeninasti členki&#10;&#10;Opis je samodejno ustvarjen">
            <a:extLst>
              <a:ext uri="{FF2B5EF4-FFF2-40B4-BE49-F238E27FC236}">
                <a16:creationId xmlns:a16="http://schemas.microsoft.com/office/drawing/2014/main" id="{B66DED6D-38DB-AA1C-6D0C-18D891AFB9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3872" y="6136508"/>
            <a:ext cx="489639" cy="489639"/>
          </a:xfrm>
          <a:prstGeom prst="rect">
            <a:avLst/>
          </a:prstGeom>
        </p:spPr>
      </p:pic>
      <p:pic>
        <p:nvPicPr>
          <p:cNvPr id="10" name="Slika 9" descr="Slika, ki vsebuje besede pisava, besedilo, logotip, grafika&#10;&#10;Opis je samodejno ustvarjen">
            <a:extLst>
              <a:ext uri="{FF2B5EF4-FFF2-40B4-BE49-F238E27FC236}">
                <a16:creationId xmlns:a16="http://schemas.microsoft.com/office/drawing/2014/main" id="{D8A51D94-7A4B-CBDD-416A-1453564C2F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04549" y="6165304"/>
            <a:ext cx="1296144" cy="432048"/>
          </a:xfrm>
          <a:prstGeom prst="rect">
            <a:avLst/>
          </a:prstGeom>
        </p:spPr>
      </p:pic>
    </p:spTree>
    <p:extLst>
      <p:ext uri="{BB962C8B-B14F-4D97-AF65-F5344CB8AC3E}">
        <p14:creationId xmlns:p14="http://schemas.microsoft.com/office/powerpoint/2010/main" val="1754082626"/>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DFB69537-EB1B-6637-7D41-4A6DAD6F12A3}"/>
              </a:ext>
            </a:extLst>
          </p:cNvPr>
          <p:cNvSpPr>
            <a:spLocks noGrp="1"/>
          </p:cNvSpPr>
          <p:nvPr>
            <p:ph type="sldNum" sz="quarter" idx="4"/>
          </p:nvPr>
        </p:nvSpPr>
        <p:spPr/>
        <p:txBody>
          <a:bodyPr/>
          <a:lstStyle/>
          <a:p>
            <a:pPr>
              <a:defRPr/>
            </a:pPr>
            <a:fld id="{869A43B6-4A72-4A6E-B3BC-4E1A4B5DD1B6}" type="slidenum">
              <a:rPr lang="en-US" smtClean="0"/>
              <a:pPr>
                <a:defRPr/>
              </a:pPr>
              <a:t>7</a:t>
            </a:fld>
            <a:endParaRPr lang="en-US" dirty="0"/>
          </a:p>
        </p:txBody>
      </p:sp>
      <p:sp>
        <p:nvSpPr>
          <p:cNvPr id="8" name="Naslov 4">
            <a:extLst>
              <a:ext uri="{FF2B5EF4-FFF2-40B4-BE49-F238E27FC236}">
                <a16:creationId xmlns:a16="http://schemas.microsoft.com/office/drawing/2014/main" id="{58205E21-0BBB-5805-A388-558D5F7F9CB0}"/>
              </a:ext>
            </a:extLst>
          </p:cNvPr>
          <p:cNvSpPr>
            <a:spLocks noGrp="1"/>
          </p:cNvSpPr>
          <p:nvPr>
            <p:ph type="title"/>
          </p:nvPr>
        </p:nvSpPr>
        <p:spPr>
          <a:xfrm>
            <a:off x="660400" y="764704"/>
            <a:ext cx="10871200" cy="903312"/>
          </a:xfrm>
        </p:spPr>
        <p:txBody>
          <a:bodyPr/>
          <a:lstStyle/>
          <a:p>
            <a:pPr algn="ctr"/>
            <a:r>
              <a:rPr lang="sl-SI" sz="2800" dirty="0"/>
              <a:t>Dosežki SRIP</a:t>
            </a:r>
          </a:p>
        </p:txBody>
      </p:sp>
      <p:graphicFrame>
        <p:nvGraphicFramePr>
          <p:cNvPr id="6" name="Diagram 5">
            <a:extLst>
              <a:ext uri="{FF2B5EF4-FFF2-40B4-BE49-F238E27FC236}">
                <a16:creationId xmlns:a16="http://schemas.microsoft.com/office/drawing/2014/main" id="{D182F9C8-8380-7206-5A16-F9719DCDE6A6}"/>
              </a:ext>
            </a:extLst>
          </p:cNvPr>
          <p:cNvGraphicFramePr/>
          <p:nvPr>
            <p:extLst>
              <p:ext uri="{D42A27DB-BD31-4B8C-83A1-F6EECF244321}">
                <p14:modId xmlns:p14="http://schemas.microsoft.com/office/powerpoint/2010/main" val="3979035464"/>
              </p:ext>
            </p:extLst>
          </p:nvPr>
        </p:nvGraphicFramePr>
        <p:xfrm>
          <a:off x="2176737" y="1625779"/>
          <a:ext cx="7404608" cy="47475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Slika 6" descr="Slika, ki vsebuje besede besedilo, grafika, pisava, medeninasti členki&#10;&#10;Opis je samodejno ustvarjen">
            <a:extLst>
              <a:ext uri="{FF2B5EF4-FFF2-40B4-BE49-F238E27FC236}">
                <a16:creationId xmlns:a16="http://schemas.microsoft.com/office/drawing/2014/main" id="{FECFDFDA-C607-B32B-90E1-48C3B69A15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3872" y="6136508"/>
            <a:ext cx="489639" cy="489639"/>
          </a:xfrm>
          <a:prstGeom prst="rect">
            <a:avLst/>
          </a:prstGeom>
        </p:spPr>
      </p:pic>
      <p:pic>
        <p:nvPicPr>
          <p:cNvPr id="9" name="Slika 8" descr="Slika, ki vsebuje besede pisava, besedilo, logotip, grafika&#10;&#10;Opis je samodejno ustvarjen">
            <a:extLst>
              <a:ext uri="{FF2B5EF4-FFF2-40B4-BE49-F238E27FC236}">
                <a16:creationId xmlns:a16="http://schemas.microsoft.com/office/drawing/2014/main" id="{83C5B4FD-7292-6335-8796-F16902D92B0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04549" y="6165304"/>
            <a:ext cx="1296144" cy="432048"/>
          </a:xfrm>
          <a:prstGeom prst="rect">
            <a:avLst/>
          </a:prstGeom>
        </p:spPr>
      </p:pic>
    </p:spTree>
    <p:extLst>
      <p:ext uri="{BB962C8B-B14F-4D97-AF65-F5344CB8AC3E}">
        <p14:creationId xmlns:p14="http://schemas.microsoft.com/office/powerpoint/2010/main" val="3812103083"/>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DFB69537-EB1B-6637-7D41-4A6DAD6F12A3}"/>
              </a:ext>
            </a:extLst>
          </p:cNvPr>
          <p:cNvSpPr>
            <a:spLocks noGrp="1"/>
          </p:cNvSpPr>
          <p:nvPr>
            <p:ph type="sldNum" sz="quarter" idx="4"/>
          </p:nvPr>
        </p:nvSpPr>
        <p:spPr/>
        <p:txBody>
          <a:bodyPr/>
          <a:lstStyle/>
          <a:p>
            <a:pPr>
              <a:defRPr/>
            </a:pPr>
            <a:fld id="{869A43B6-4A72-4A6E-B3BC-4E1A4B5DD1B6}" type="slidenum">
              <a:rPr lang="en-US" smtClean="0"/>
              <a:pPr>
                <a:defRPr/>
              </a:pPr>
              <a:t>8</a:t>
            </a:fld>
            <a:endParaRPr lang="en-US" dirty="0"/>
          </a:p>
        </p:txBody>
      </p:sp>
      <p:sp>
        <p:nvSpPr>
          <p:cNvPr id="8" name="Naslov 4">
            <a:extLst>
              <a:ext uri="{FF2B5EF4-FFF2-40B4-BE49-F238E27FC236}">
                <a16:creationId xmlns:a16="http://schemas.microsoft.com/office/drawing/2014/main" id="{58205E21-0BBB-5805-A388-558D5F7F9CB0}"/>
              </a:ext>
            </a:extLst>
          </p:cNvPr>
          <p:cNvSpPr>
            <a:spLocks noGrp="1"/>
          </p:cNvSpPr>
          <p:nvPr>
            <p:ph type="title"/>
          </p:nvPr>
        </p:nvSpPr>
        <p:spPr>
          <a:xfrm>
            <a:off x="660400" y="764704"/>
            <a:ext cx="10871200" cy="903312"/>
          </a:xfrm>
        </p:spPr>
        <p:txBody>
          <a:bodyPr/>
          <a:lstStyle/>
          <a:p>
            <a:pPr algn="ctr"/>
            <a:r>
              <a:rPr lang="sl-SI" sz="2800" dirty="0"/>
              <a:t>Dobre prakse članov</a:t>
            </a:r>
          </a:p>
        </p:txBody>
      </p:sp>
      <p:graphicFrame>
        <p:nvGraphicFramePr>
          <p:cNvPr id="6" name="Diagram 5">
            <a:extLst>
              <a:ext uri="{FF2B5EF4-FFF2-40B4-BE49-F238E27FC236}">
                <a16:creationId xmlns:a16="http://schemas.microsoft.com/office/drawing/2014/main" id="{D182F9C8-8380-7206-5A16-F9719DCDE6A6}"/>
              </a:ext>
            </a:extLst>
          </p:cNvPr>
          <p:cNvGraphicFramePr/>
          <p:nvPr>
            <p:extLst>
              <p:ext uri="{D42A27DB-BD31-4B8C-83A1-F6EECF244321}">
                <p14:modId xmlns:p14="http://schemas.microsoft.com/office/powerpoint/2010/main" val="2439624051"/>
              </p:ext>
            </p:extLst>
          </p:nvPr>
        </p:nvGraphicFramePr>
        <p:xfrm>
          <a:off x="2495600" y="1668016"/>
          <a:ext cx="7013737" cy="4384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Slika 2" descr="Slika, ki vsebuje besede pisava, besedilo, logotip, grafika&#10;&#10;Opis je samodejno ustvarjen">
            <a:extLst>
              <a:ext uri="{FF2B5EF4-FFF2-40B4-BE49-F238E27FC236}">
                <a16:creationId xmlns:a16="http://schemas.microsoft.com/office/drawing/2014/main" id="{FAA5EB18-919B-E9BD-264A-297A7B6F70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34355" y="6165303"/>
            <a:ext cx="1296144" cy="432048"/>
          </a:xfrm>
          <a:prstGeom prst="rect">
            <a:avLst/>
          </a:prstGeom>
        </p:spPr>
      </p:pic>
      <p:pic>
        <p:nvPicPr>
          <p:cNvPr id="4" name="Slika 3" descr="Slika, ki vsebuje besede besedilo, grafika, pisava, medeninasti členki&#10;&#10;Opis je samodejno ustvarjen">
            <a:extLst>
              <a:ext uri="{FF2B5EF4-FFF2-40B4-BE49-F238E27FC236}">
                <a16:creationId xmlns:a16="http://schemas.microsoft.com/office/drawing/2014/main" id="{0DC5653C-2A2A-0ADD-64B2-5CE1DD7A2B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1864" y="6136508"/>
            <a:ext cx="489639" cy="489639"/>
          </a:xfrm>
          <a:prstGeom prst="rect">
            <a:avLst/>
          </a:prstGeom>
        </p:spPr>
      </p:pic>
    </p:spTree>
    <p:extLst>
      <p:ext uri="{BB962C8B-B14F-4D97-AF65-F5344CB8AC3E}">
        <p14:creationId xmlns:p14="http://schemas.microsoft.com/office/powerpoint/2010/main" val="782012302"/>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DFB69537-EB1B-6637-7D41-4A6DAD6F12A3}"/>
              </a:ext>
            </a:extLst>
          </p:cNvPr>
          <p:cNvSpPr>
            <a:spLocks noGrp="1"/>
          </p:cNvSpPr>
          <p:nvPr>
            <p:ph type="sldNum" sz="quarter" idx="4"/>
          </p:nvPr>
        </p:nvSpPr>
        <p:spPr/>
        <p:txBody>
          <a:bodyPr/>
          <a:lstStyle/>
          <a:p>
            <a:pPr>
              <a:defRPr/>
            </a:pPr>
            <a:fld id="{869A43B6-4A72-4A6E-B3BC-4E1A4B5DD1B6}" type="slidenum">
              <a:rPr lang="en-US" smtClean="0"/>
              <a:pPr>
                <a:defRPr/>
              </a:pPr>
              <a:t>9</a:t>
            </a:fld>
            <a:endParaRPr lang="en-US" dirty="0"/>
          </a:p>
        </p:txBody>
      </p:sp>
      <p:sp>
        <p:nvSpPr>
          <p:cNvPr id="8" name="Naslov 4">
            <a:extLst>
              <a:ext uri="{FF2B5EF4-FFF2-40B4-BE49-F238E27FC236}">
                <a16:creationId xmlns:a16="http://schemas.microsoft.com/office/drawing/2014/main" id="{58205E21-0BBB-5805-A388-558D5F7F9CB0}"/>
              </a:ext>
            </a:extLst>
          </p:cNvPr>
          <p:cNvSpPr>
            <a:spLocks noGrp="1"/>
          </p:cNvSpPr>
          <p:nvPr>
            <p:ph type="title"/>
          </p:nvPr>
        </p:nvSpPr>
        <p:spPr>
          <a:xfrm>
            <a:off x="711200" y="1124744"/>
            <a:ext cx="10871200" cy="903312"/>
          </a:xfrm>
        </p:spPr>
        <p:txBody>
          <a:bodyPr/>
          <a:lstStyle/>
          <a:p>
            <a:pPr algn="ctr"/>
            <a:r>
              <a:rPr lang="sl-SI" sz="2800" dirty="0"/>
              <a:t>Preko številnih mednarodnih projektov povezujemo poslovne partnerje in povečujemo priložnosti.</a:t>
            </a:r>
          </a:p>
        </p:txBody>
      </p:sp>
      <p:graphicFrame>
        <p:nvGraphicFramePr>
          <p:cNvPr id="10" name="Diagram 9">
            <a:extLst>
              <a:ext uri="{FF2B5EF4-FFF2-40B4-BE49-F238E27FC236}">
                <a16:creationId xmlns:a16="http://schemas.microsoft.com/office/drawing/2014/main" id="{127B6604-EB52-4150-F69A-A0B7F58B3245}"/>
              </a:ext>
            </a:extLst>
          </p:cNvPr>
          <p:cNvGraphicFramePr/>
          <p:nvPr>
            <p:extLst>
              <p:ext uri="{D42A27DB-BD31-4B8C-83A1-F6EECF244321}">
                <p14:modId xmlns:p14="http://schemas.microsoft.com/office/powerpoint/2010/main" val="3908597699"/>
              </p:ext>
            </p:extLst>
          </p:nvPr>
        </p:nvGraphicFramePr>
        <p:xfrm>
          <a:off x="1322534" y="2150691"/>
          <a:ext cx="9561993" cy="41239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Slika 10" descr="Slika, ki vsebuje besede besedilo, grafika, pisava, medeninasti členki&#10;&#10;Opis je samodejno ustvarjen">
            <a:extLst>
              <a:ext uri="{FF2B5EF4-FFF2-40B4-BE49-F238E27FC236}">
                <a16:creationId xmlns:a16="http://schemas.microsoft.com/office/drawing/2014/main" id="{10F332FC-BCC8-E32F-2CF2-8BD9CD5406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3872" y="6136508"/>
            <a:ext cx="489639" cy="489639"/>
          </a:xfrm>
          <a:prstGeom prst="rect">
            <a:avLst/>
          </a:prstGeom>
        </p:spPr>
      </p:pic>
      <p:pic>
        <p:nvPicPr>
          <p:cNvPr id="12" name="Slika 11" descr="Slika, ki vsebuje besede pisava, besedilo, logotip, grafika&#10;&#10;Opis je samodejno ustvarjen">
            <a:extLst>
              <a:ext uri="{FF2B5EF4-FFF2-40B4-BE49-F238E27FC236}">
                <a16:creationId xmlns:a16="http://schemas.microsoft.com/office/drawing/2014/main" id="{0BCAF7B5-C754-0066-22B9-9EA0C1C5D1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04549" y="6165304"/>
            <a:ext cx="1296144" cy="432048"/>
          </a:xfrm>
          <a:prstGeom prst="rect">
            <a:avLst/>
          </a:prstGeom>
        </p:spPr>
      </p:pic>
    </p:spTree>
    <p:extLst>
      <p:ext uri="{BB962C8B-B14F-4D97-AF65-F5344CB8AC3E}">
        <p14:creationId xmlns:p14="http://schemas.microsoft.com/office/powerpoint/2010/main" val="2946724794"/>
      </p:ext>
    </p:extLst>
  </p:cSld>
  <p:clrMapOvr>
    <a:masterClrMapping/>
  </p:clrMapOvr>
  <p:transition spd="slow">
    <p:fade/>
  </p:transition>
</p:sld>
</file>

<file path=ppt/theme/theme1.xml><?xml version="1.0" encoding="utf-8"?>
<a:theme xmlns:a="http://schemas.openxmlformats.org/drawingml/2006/main" name="UM.SI">
  <a:themeElements>
    <a:clrScheme name="FG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FG">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2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2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FG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G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G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G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nr-ppt-predloga [Samo za branje]" id="{6795D1B3-5739-44AB-8600-D5D4C59499DE}" vid="{2DBCBF16-41CA-475D-B37A-3DED7AA2BC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62ce78b-bcab-4299-ba08-dbf313c1548b" xsi:nil="true"/>
    <lcf76f155ced4ddcb4097134ff3c332f xmlns="86c6268a-1982-4a01-bab8-aea47768f94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784E76DDC1AA641996A8C26D4106BE0" ma:contentTypeVersion="10" ma:contentTypeDescription="Create a new document." ma:contentTypeScope="" ma:versionID="2ef9bca442809ef047fc5eedb485e64e">
  <xsd:schema xmlns:xsd="http://www.w3.org/2001/XMLSchema" xmlns:xs="http://www.w3.org/2001/XMLSchema" xmlns:p="http://schemas.microsoft.com/office/2006/metadata/properties" xmlns:ns2="86c6268a-1982-4a01-bab8-aea47768f942" xmlns:ns3="562ce78b-bcab-4299-ba08-dbf313c1548b" targetNamespace="http://schemas.microsoft.com/office/2006/metadata/properties" ma:root="true" ma:fieldsID="45368074692e86f088984f6cd3899668" ns2:_="" ns3:_="">
    <xsd:import namespace="86c6268a-1982-4a01-bab8-aea47768f942"/>
    <xsd:import namespace="562ce78b-bcab-4299-ba08-dbf313c1548b"/>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c6268a-1982-4a01-bab8-aea47768f9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314c371a-e1e1-4790-b7b3-e586cefac307"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2ce78b-bcab-4299-ba08-dbf313c1548b"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f3424dde-cf88-4d33-ae3e-88886f3aa343}" ma:internalName="TaxCatchAll" ma:showField="CatchAllData" ma:web="562ce78b-bcab-4299-ba08-dbf313c154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4D39D2-AE85-4557-BAAB-3E26E7115052}">
  <ds:schemaRefs>
    <ds:schemaRef ds:uri="http://purl.org/dc/terms/"/>
    <ds:schemaRef ds:uri="http://schemas.microsoft.com/office/2006/documentManagement/types"/>
    <ds:schemaRef ds:uri="http://schemas.openxmlformats.org/package/2006/metadata/core-properties"/>
    <ds:schemaRef ds:uri="http://purl.org/dc/dcmitype/"/>
    <ds:schemaRef ds:uri="562ce78b-bcab-4299-ba08-dbf313c1548b"/>
    <ds:schemaRef ds:uri="86c6268a-1982-4a01-bab8-aea47768f942"/>
    <ds:schemaRef ds:uri="http://purl.org/dc/elements/1.1/"/>
    <ds:schemaRef ds:uri="http://www.w3.org/XML/1998/namespace"/>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544C7868-798E-458D-8D58-E4C9B3B7DF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c6268a-1982-4a01-bab8-aea47768f942"/>
    <ds:schemaRef ds:uri="562ce78b-bcab-4299-ba08-dbf313c154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96AB59-04EF-4827-B82A-A29E9A99E44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enr-ppt-predloga</Template>
  <TotalTime>38</TotalTime>
  <Words>347</Words>
  <Application>Microsoft Office PowerPoint</Application>
  <PresentationFormat>Širokozaslonsko</PresentationFormat>
  <Paragraphs>57</Paragraphs>
  <Slides>10</Slides>
  <Notes>0</Notes>
  <HiddenSlides>0</HiddenSlides>
  <MMClips>0</MMClips>
  <ScaleCrop>false</ScaleCrop>
  <HeadingPairs>
    <vt:vector size="6" baseType="variant">
      <vt:variant>
        <vt:lpstr>Uporabljene pisave</vt:lpstr>
      </vt:variant>
      <vt:variant>
        <vt:i4>6</vt:i4>
      </vt:variant>
      <vt:variant>
        <vt:lpstr>Tema</vt:lpstr>
      </vt:variant>
      <vt:variant>
        <vt:i4>1</vt:i4>
      </vt:variant>
      <vt:variant>
        <vt:lpstr>Naslovi diapozitivov</vt:lpstr>
      </vt:variant>
      <vt:variant>
        <vt:i4>10</vt:i4>
      </vt:variant>
    </vt:vector>
  </HeadingPairs>
  <TitlesOfParts>
    <vt:vector size="17" baseType="lpstr">
      <vt:lpstr>Aptos</vt:lpstr>
      <vt:lpstr>Arial</vt:lpstr>
      <vt:lpstr>Calibri</vt:lpstr>
      <vt:lpstr>Symbol</vt:lpstr>
      <vt:lpstr>Tahoma</vt:lpstr>
      <vt:lpstr>Wingdings</vt:lpstr>
      <vt:lpstr>UM.SI</vt:lpstr>
      <vt:lpstr>Vloga Štajerske gospodarske zbornice pri spodbujanju RRI na regionalni ravni s predstavitvijo aktivnosti in projektov</vt:lpstr>
      <vt:lpstr>Štajerska gospodarska zbornica je največja regijska zbornica, ki  zastopa gospodarske interese vseh svojih članov. </vt:lpstr>
      <vt:lpstr>PowerPointova predstavitev</vt:lpstr>
      <vt:lpstr>PowerPointova predstavitev</vt:lpstr>
      <vt:lpstr>SRIP – Krožno gospodarstvo</vt:lpstr>
      <vt:lpstr>Storitve za člane SRIP</vt:lpstr>
      <vt:lpstr>Dosežki SRIP</vt:lpstr>
      <vt:lpstr>Dobre prakse članov</vt:lpstr>
      <vt:lpstr>Preko številnih mednarodnih projektov povezujemo poslovne partnerje in povečujemo priložnosti.</vt:lpstr>
      <vt:lpstr>Hvala za pozornost!   Nina Meglič e: nina.meglic@stajerskagz.si t: 030 667 725  www.stajerskagz.si www.srip-krozno-gospodarstvo.si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Nina Meglič</dc:creator>
  <cp:lastModifiedBy>Nina Meglič</cp:lastModifiedBy>
  <cp:revision>1</cp:revision>
  <dcterms:created xsi:type="dcterms:W3CDTF">2024-09-27T06:16:07Z</dcterms:created>
  <dcterms:modified xsi:type="dcterms:W3CDTF">2024-09-27T06:54:12Z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0x0101009784E76DDC1AA641996A8C26D4106BE0</vt:lpwstr>
  </property>
  <property fmtid="{D5CDD505-2E9C-101B-9397-08002B2CF9AE}" pid="3" name="_dlc_DocIdItemGuid">
    <vt:lpwstr>522049ae-d730-47e7-82a8-6874d7845f03</vt:lpwstr>
  </property>
  <property fmtid="{D5CDD505-2E9C-101B-9397-08002B2CF9AE}" pid="4" name="MediaServiceImageTags">
    <vt:lpwstr/>
  </property>
</Properties>
</file>