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0"/>
  </p:notesMasterIdLst>
  <p:sldIdLst>
    <p:sldId id="311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300" r:id="rId44"/>
    <p:sldId id="303" r:id="rId45"/>
    <p:sldId id="304" r:id="rId46"/>
    <p:sldId id="305" r:id="rId47"/>
    <p:sldId id="310" r:id="rId48"/>
    <p:sldId id="309" r:id="rId49"/>
  </p:sldIdLst>
  <p:sldSz cx="18288000" cy="10287000"/>
  <p:notesSz cx="6858000" cy="9144000"/>
  <p:embeddedFontLs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Canva Sans" panose="020B0604020202020204" charset="0"/>
      <p:regular r:id="rId55"/>
    </p:embeddedFont>
    <p:embeddedFont>
      <p:font typeface="Canva Sans Bold" panose="020B0604020202020204" charset="0"/>
      <p:regular r:id="rId56"/>
    </p:embeddedFont>
    <p:embeddedFont>
      <p:font typeface="HK Grotesk" panose="020B0604020202020204" charset="-18"/>
      <p:regular r:id="rId57"/>
    </p:embeddedFont>
    <p:embeddedFont>
      <p:font typeface="HK Grotesk Medium" panose="020B0604020202020204" charset="-18"/>
      <p:regular r:id="rId58"/>
    </p:embeddedFont>
    <p:embeddedFont>
      <p:font typeface="Inter" panose="020B0604020202020204" charset="0"/>
      <p:regular r:id="rId59"/>
    </p:embeddedFont>
    <p:embeddedFont>
      <p:font typeface="Inter Bold" panose="020B0604020202020204" charset="0"/>
      <p:regular r:id="rId60"/>
    </p:embeddedFont>
    <p:embeddedFont>
      <p:font typeface="Inter Medium" panose="020B0604020202020204" charset="0"/>
      <p:regular r:id="rId61"/>
    </p:embeddedFont>
    <p:embeddedFont>
      <p:font typeface="Open Sans" panose="020B0606030504020204" pitchFamily="34" charset="0"/>
      <p:regular r:id="rId62"/>
      <p:bold r:id="rId63"/>
      <p:italic r:id="rId64"/>
      <p:boldItalic r:id="rId6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58D0C9-FF58-4B26-89D0-78C08BF2E046}" v="3" dt="2025-05-16T08:09:29.0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3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1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9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BC2394-BB79-4DD4-91D6-7B1EC7014727}" type="datetimeFigureOut">
              <a:rPr lang="sl-SI" smtClean="0"/>
              <a:t>16. 05. 2025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73B5EA-D2BA-41EE-BBF2-0818D12F677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24187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73B5EA-D2BA-41EE-BBF2-0818D12F6778}" type="slidenum">
              <a:rPr lang="sl-SI" smtClean="0"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56678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youtu.be/M-Lx5pe13y4?si=Lu8GlmNho7oG63XR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youtu.be/SX0K0hb_xKE?si=7htpASMWlKNKJLXk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youtu.be/BlhJUJ9DC4A?si=HhkCv30jzNBsHwY0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youtu.be/Hkz4q2yuQU8?si=MvIz5uJskJt2xjo0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hyperlink" Target="https://creativecommons.org/licenses/by-sa/4.0/deed.sl" TargetMode="External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58.png"/><Relationship Id="rId2" Type="http://schemas.openxmlformats.org/officeDocument/2006/relationships/image" Target="../media/image2.png"/><Relationship Id="rId16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56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5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A773A8F-0E50-95F7-336F-0947FC2F7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38100"/>
            <a:ext cx="18288001" cy="1033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367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B9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654988">
            <a:off x="14929421" y="8954341"/>
            <a:ext cx="5145312" cy="2315390"/>
          </a:xfrm>
          <a:custGeom>
            <a:avLst/>
            <a:gdLst/>
            <a:ahLst/>
            <a:cxnLst/>
            <a:rect l="l" t="t" r="r" b="b"/>
            <a:pathLst>
              <a:path w="5145312" h="2315390">
                <a:moveTo>
                  <a:pt x="0" y="0"/>
                </a:moveTo>
                <a:lnTo>
                  <a:pt x="5145311" y="0"/>
                </a:lnTo>
                <a:lnTo>
                  <a:pt x="5145311" y="2315390"/>
                </a:lnTo>
                <a:lnTo>
                  <a:pt x="0" y="2315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906328">
            <a:off x="-1148784" y="-20412"/>
            <a:ext cx="5145312" cy="2315390"/>
          </a:xfrm>
          <a:custGeom>
            <a:avLst/>
            <a:gdLst/>
            <a:ahLst/>
            <a:cxnLst/>
            <a:rect l="l" t="t" r="r" b="b"/>
            <a:pathLst>
              <a:path w="5145312" h="2315390">
                <a:moveTo>
                  <a:pt x="0" y="0"/>
                </a:moveTo>
                <a:lnTo>
                  <a:pt x="5145312" y="0"/>
                </a:lnTo>
                <a:lnTo>
                  <a:pt x="5145312" y="2315391"/>
                </a:lnTo>
                <a:lnTo>
                  <a:pt x="0" y="23153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403537" y="1600200"/>
            <a:ext cx="11480926" cy="1284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99"/>
              </a:lnSpc>
            </a:pPr>
            <a:r>
              <a:rPr lang="en-US" sz="9699">
                <a:solidFill>
                  <a:srgbClr val="FDFCF5"/>
                </a:solidFill>
                <a:latin typeface="HK Grotesk"/>
                <a:ea typeface="HK Grotesk"/>
                <a:cs typeface="HK Grotesk"/>
                <a:sym typeface="HK Grotesk"/>
              </a:rPr>
              <a:t>TRDITEV 7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175071" y="3830305"/>
            <a:ext cx="14815409" cy="3464797"/>
            <a:chOff x="0" y="0"/>
            <a:chExt cx="19753879" cy="461973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9753879" cy="4619730"/>
              <a:chOff x="0" y="0"/>
              <a:chExt cx="4438755" cy="103806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438755" cy="1038067"/>
              </a:xfrm>
              <a:custGeom>
                <a:avLst/>
                <a:gdLst/>
                <a:ahLst/>
                <a:cxnLst/>
                <a:rect l="l" t="t" r="r" b="b"/>
                <a:pathLst>
                  <a:path w="4438755" h="1038067">
                    <a:moveTo>
                      <a:pt x="7976" y="0"/>
                    </a:moveTo>
                    <a:lnTo>
                      <a:pt x="4430779" y="0"/>
                    </a:lnTo>
                    <a:cubicBezTo>
                      <a:pt x="4435184" y="0"/>
                      <a:pt x="4438755" y="3571"/>
                      <a:pt x="4438755" y="7976"/>
                    </a:cubicBezTo>
                    <a:lnTo>
                      <a:pt x="4438755" y="1030091"/>
                    </a:lnTo>
                    <a:cubicBezTo>
                      <a:pt x="4438755" y="1034496"/>
                      <a:pt x="4435184" y="1038067"/>
                      <a:pt x="4430779" y="1038067"/>
                    </a:cubicBezTo>
                    <a:lnTo>
                      <a:pt x="7976" y="1038067"/>
                    </a:lnTo>
                    <a:cubicBezTo>
                      <a:pt x="3571" y="1038067"/>
                      <a:pt x="0" y="1034496"/>
                      <a:pt x="0" y="1030091"/>
                    </a:cubicBezTo>
                    <a:lnTo>
                      <a:pt x="0" y="7976"/>
                    </a:lnTo>
                    <a:cubicBezTo>
                      <a:pt x="0" y="3571"/>
                      <a:pt x="3571" y="0"/>
                      <a:pt x="7976" y="0"/>
                    </a:cubicBezTo>
                    <a:close/>
                  </a:path>
                </a:pathLst>
              </a:custGeom>
              <a:solidFill>
                <a:srgbClr val="FDF2E9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438755" cy="10761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1101159" y="420225"/>
              <a:ext cx="17551561" cy="3760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438"/>
                </a:lnSpc>
              </a:pPr>
              <a:r>
                <a:rPr lang="en-US" sz="6047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Poznam vsaj eno spletno stran ali platformo, kjer lahko najdem odprto izobraževalne vire.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B9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654988">
            <a:off x="14929421" y="8954341"/>
            <a:ext cx="5145312" cy="2315390"/>
          </a:xfrm>
          <a:custGeom>
            <a:avLst/>
            <a:gdLst/>
            <a:ahLst/>
            <a:cxnLst/>
            <a:rect l="l" t="t" r="r" b="b"/>
            <a:pathLst>
              <a:path w="5145312" h="2315390">
                <a:moveTo>
                  <a:pt x="0" y="0"/>
                </a:moveTo>
                <a:lnTo>
                  <a:pt x="5145311" y="0"/>
                </a:lnTo>
                <a:lnTo>
                  <a:pt x="5145311" y="2315390"/>
                </a:lnTo>
                <a:lnTo>
                  <a:pt x="0" y="2315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906328">
            <a:off x="-1148784" y="-20412"/>
            <a:ext cx="5145312" cy="2315390"/>
          </a:xfrm>
          <a:custGeom>
            <a:avLst/>
            <a:gdLst/>
            <a:ahLst/>
            <a:cxnLst/>
            <a:rect l="l" t="t" r="r" b="b"/>
            <a:pathLst>
              <a:path w="5145312" h="2315390">
                <a:moveTo>
                  <a:pt x="0" y="0"/>
                </a:moveTo>
                <a:lnTo>
                  <a:pt x="5145312" y="0"/>
                </a:lnTo>
                <a:lnTo>
                  <a:pt x="5145312" y="2315391"/>
                </a:lnTo>
                <a:lnTo>
                  <a:pt x="0" y="23153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403537" y="1600200"/>
            <a:ext cx="11480926" cy="1284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99"/>
              </a:lnSpc>
            </a:pPr>
            <a:r>
              <a:rPr lang="en-US" sz="9699">
                <a:solidFill>
                  <a:srgbClr val="FDFCF5"/>
                </a:solidFill>
                <a:latin typeface="HK Grotesk"/>
                <a:ea typeface="HK Grotesk"/>
                <a:cs typeface="HK Grotesk"/>
                <a:sym typeface="HK Grotesk"/>
              </a:rPr>
              <a:t>TRDITEV 8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175071" y="3830305"/>
            <a:ext cx="14815409" cy="2521822"/>
            <a:chOff x="0" y="0"/>
            <a:chExt cx="19753879" cy="336243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9753879" cy="3362430"/>
              <a:chOff x="0" y="0"/>
              <a:chExt cx="4438755" cy="755548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438755" cy="755548"/>
              </a:xfrm>
              <a:custGeom>
                <a:avLst/>
                <a:gdLst/>
                <a:ahLst/>
                <a:cxnLst/>
                <a:rect l="l" t="t" r="r" b="b"/>
                <a:pathLst>
                  <a:path w="4438755" h="755548">
                    <a:moveTo>
                      <a:pt x="7976" y="0"/>
                    </a:moveTo>
                    <a:lnTo>
                      <a:pt x="4430779" y="0"/>
                    </a:lnTo>
                    <a:cubicBezTo>
                      <a:pt x="4435184" y="0"/>
                      <a:pt x="4438755" y="3571"/>
                      <a:pt x="4438755" y="7976"/>
                    </a:cubicBezTo>
                    <a:lnTo>
                      <a:pt x="4438755" y="747572"/>
                    </a:lnTo>
                    <a:cubicBezTo>
                      <a:pt x="4438755" y="751977"/>
                      <a:pt x="4435184" y="755548"/>
                      <a:pt x="4430779" y="755548"/>
                    </a:cubicBezTo>
                    <a:lnTo>
                      <a:pt x="7976" y="755548"/>
                    </a:lnTo>
                    <a:cubicBezTo>
                      <a:pt x="3571" y="755548"/>
                      <a:pt x="0" y="751977"/>
                      <a:pt x="0" y="747572"/>
                    </a:cubicBezTo>
                    <a:lnTo>
                      <a:pt x="0" y="7976"/>
                    </a:lnTo>
                    <a:cubicBezTo>
                      <a:pt x="0" y="3571"/>
                      <a:pt x="3571" y="0"/>
                      <a:pt x="7976" y="0"/>
                    </a:cubicBezTo>
                    <a:close/>
                  </a:path>
                </a:pathLst>
              </a:custGeom>
              <a:solidFill>
                <a:srgbClr val="FDF2E9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438755" cy="79364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1101159" y="420225"/>
              <a:ext cx="17551561" cy="25029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438"/>
                </a:lnSpc>
              </a:pPr>
              <a:r>
                <a:rPr lang="en-US" sz="6047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Vem, kako prilagoditi OER za svoje specifične učne potrebe.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97887" y="3432015"/>
            <a:ext cx="3130418" cy="3422971"/>
            <a:chOff x="0" y="0"/>
            <a:chExt cx="824472" cy="9015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24472" cy="901523"/>
            </a:xfrm>
            <a:custGeom>
              <a:avLst/>
              <a:gdLst/>
              <a:ahLst/>
              <a:cxnLst/>
              <a:rect l="l" t="t" r="r" b="b"/>
              <a:pathLst>
                <a:path w="824472" h="901523">
                  <a:moveTo>
                    <a:pt x="49463" y="0"/>
                  </a:moveTo>
                  <a:lnTo>
                    <a:pt x="775010" y="0"/>
                  </a:lnTo>
                  <a:cubicBezTo>
                    <a:pt x="802327" y="0"/>
                    <a:pt x="824472" y="22145"/>
                    <a:pt x="824472" y="49463"/>
                  </a:cubicBezTo>
                  <a:lnTo>
                    <a:pt x="824472" y="852061"/>
                  </a:lnTo>
                  <a:cubicBezTo>
                    <a:pt x="824472" y="879378"/>
                    <a:pt x="802327" y="901523"/>
                    <a:pt x="775010" y="901523"/>
                  </a:cubicBezTo>
                  <a:lnTo>
                    <a:pt x="49463" y="901523"/>
                  </a:lnTo>
                  <a:cubicBezTo>
                    <a:pt x="36344" y="901523"/>
                    <a:pt x="23763" y="896312"/>
                    <a:pt x="14487" y="887036"/>
                  </a:cubicBezTo>
                  <a:cubicBezTo>
                    <a:pt x="5211" y="877760"/>
                    <a:pt x="0" y="865179"/>
                    <a:pt x="0" y="852061"/>
                  </a:cubicBezTo>
                  <a:lnTo>
                    <a:pt x="0" y="49463"/>
                  </a:lnTo>
                  <a:cubicBezTo>
                    <a:pt x="0" y="36344"/>
                    <a:pt x="5211" y="23763"/>
                    <a:pt x="14487" y="14487"/>
                  </a:cubicBezTo>
                  <a:cubicBezTo>
                    <a:pt x="23763" y="5211"/>
                    <a:pt x="36344" y="0"/>
                    <a:pt x="49463" y="0"/>
                  </a:cubicBezTo>
                  <a:close/>
                </a:path>
              </a:pathLst>
            </a:custGeom>
            <a:solidFill>
              <a:srgbClr val="FED774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24472" cy="9396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511714" y="4184783"/>
            <a:ext cx="1917434" cy="1917434"/>
          </a:xfrm>
          <a:custGeom>
            <a:avLst/>
            <a:gdLst/>
            <a:ahLst/>
            <a:cxnLst/>
            <a:rect l="l" t="t" r="r" b="b"/>
            <a:pathLst>
              <a:path w="1917434" h="1917434">
                <a:moveTo>
                  <a:pt x="0" y="0"/>
                </a:moveTo>
                <a:lnTo>
                  <a:pt x="1917434" y="0"/>
                </a:lnTo>
                <a:lnTo>
                  <a:pt x="1917434" y="1917434"/>
                </a:lnTo>
                <a:lnTo>
                  <a:pt x="0" y="19174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4897887" y="7036073"/>
            <a:ext cx="3130418" cy="3422971"/>
            <a:chOff x="0" y="0"/>
            <a:chExt cx="824472" cy="90152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24472" cy="901523"/>
            </a:xfrm>
            <a:custGeom>
              <a:avLst/>
              <a:gdLst/>
              <a:ahLst/>
              <a:cxnLst/>
              <a:rect l="l" t="t" r="r" b="b"/>
              <a:pathLst>
                <a:path w="824472" h="901523">
                  <a:moveTo>
                    <a:pt x="49463" y="0"/>
                  </a:moveTo>
                  <a:lnTo>
                    <a:pt x="775010" y="0"/>
                  </a:lnTo>
                  <a:cubicBezTo>
                    <a:pt x="802327" y="0"/>
                    <a:pt x="824472" y="22145"/>
                    <a:pt x="824472" y="49463"/>
                  </a:cubicBezTo>
                  <a:lnTo>
                    <a:pt x="824472" y="852061"/>
                  </a:lnTo>
                  <a:cubicBezTo>
                    <a:pt x="824472" y="879378"/>
                    <a:pt x="802327" y="901523"/>
                    <a:pt x="775010" y="901523"/>
                  </a:cubicBezTo>
                  <a:lnTo>
                    <a:pt x="49463" y="901523"/>
                  </a:lnTo>
                  <a:cubicBezTo>
                    <a:pt x="36344" y="901523"/>
                    <a:pt x="23763" y="896312"/>
                    <a:pt x="14487" y="887036"/>
                  </a:cubicBezTo>
                  <a:cubicBezTo>
                    <a:pt x="5211" y="877760"/>
                    <a:pt x="0" y="865179"/>
                    <a:pt x="0" y="852061"/>
                  </a:cubicBezTo>
                  <a:lnTo>
                    <a:pt x="0" y="49463"/>
                  </a:lnTo>
                  <a:cubicBezTo>
                    <a:pt x="0" y="36344"/>
                    <a:pt x="5211" y="23763"/>
                    <a:pt x="14487" y="14487"/>
                  </a:cubicBezTo>
                  <a:cubicBezTo>
                    <a:pt x="23763" y="5211"/>
                    <a:pt x="36344" y="0"/>
                    <a:pt x="49463" y="0"/>
                  </a:cubicBezTo>
                  <a:close/>
                </a:path>
              </a:pathLst>
            </a:custGeom>
            <a:solidFill>
              <a:srgbClr val="FDAC84"/>
            </a:solidFill>
            <a:ln cap="sq">
              <a:noFill/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24472" cy="9396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5568180" y="7716554"/>
            <a:ext cx="1804502" cy="1966760"/>
          </a:xfrm>
          <a:custGeom>
            <a:avLst/>
            <a:gdLst/>
            <a:ahLst/>
            <a:cxnLst/>
            <a:rect l="l" t="t" r="r" b="b"/>
            <a:pathLst>
              <a:path w="1804502" h="1966760">
                <a:moveTo>
                  <a:pt x="0" y="0"/>
                </a:moveTo>
                <a:lnTo>
                  <a:pt x="1804502" y="0"/>
                </a:lnTo>
                <a:lnTo>
                  <a:pt x="1804502" y="1966760"/>
                </a:lnTo>
                <a:lnTo>
                  <a:pt x="0" y="19667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4897887" y="-172044"/>
            <a:ext cx="3130418" cy="3422971"/>
            <a:chOff x="0" y="0"/>
            <a:chExt cx="824472" cy="90152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4472" cy="901523"/>
            </a:xfrm>
            <a:custGeom>
              <a:avLst/>
              <a:gdLst/>
              <a:ahLst/>
              <a:cxnLst/>
              <a:rect l="l" t="t" r="r" b="b"/>
              <a:pathLst>
                <a:path w="824472" h="901523">
                  <a:moveTo>
                    <a:pt x="49463" y="0"/>
                  </a:moveTo>
                  <a:lnTo>
                    <a:pt x="775010" y="0"/>
                  </a:lnTo>
                  <a:cubicBezTo>
                    <a:pt x="802327" y="0"/>
                    <a:pt x="824472" y="22145"/>
                    <a:pt x="824472" y="49463"/>
                  </a:cubicBezTo>
                  <a:lnTo>
                    <a:pt x="824472" y="852061"/>
                  </a:lnTo>
                  <a:cubicBezTo>
                    <a:pt x="824472" y="879378"/>
                    <a:pt x="802327" y="901523"/>
                    <a:pt x="775010" y="901523"/>
                  </a:cubicBezTo>
                  <a:lnTo>
                    <a:pt x="49463" y="901523"/>
                  </a:lnTo>
                  <a:cubicBezTo>
                    <a:pt x="36344" y="901523"/>
                    <a:pt x="23763" y="896312"/>
                    <a:pt x="14487" y="887036"/>
                  </a:cubicBezTo>
                  <a:cubicBezTo>
                    <a:pt x="5211" y="877760"/>
                    <a:pt x="0" y="865179"/>
                    <a:pt x="0" y="852061"/>
                  </a:cubicBezTo>
                  <a:lnTo>
                    <a:pt x="0" y="49463"/>
                  </a:lnTo>
                  <a:cubicBezTo>
                    <a:pt x="0" y="36344"/>
                    <a:pt x="5211" y="23763"/>
                    <a:pt x="14487" y="14487"/>
                  </a:cubicBezTo>
                  <a:cubicBezTo>
                    <a:pt x="23763" y="5211"/>
                    <a:pt x="36344" y="0"/>
                    <a:pt x="49463" y="0"/>
                  </a:cubicBezTo>
                  <a:close/>
                </a:path>
              </a:pathLst>
            </a:custGeom>
            <a:solidFill>
              <a:srgbClr val="88B9C5"/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24472" cy="9396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541098" y="3704636"/>
            <a:ext cx="12087841" cy="3618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1" lvl="1" indent="-431796" algn="l">
              <a:lnSpc>
                <a:spcPts val="727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Umestitev OER v odprto znanost</a:t>
            </a:r>
          </a:p>
          <a:p>
            <a:pPr marL="863591" lvl="1" indent="-431796" algn="l">
              <a:lnSpc>
                <a:spcPts val="727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Osnovni pojmi in koncept OER </a:t>
            </a:r>
          </a:p>
          <a:p>
            <a:pPr marL="863591" lvl="1" indent="-431796" algn="l">
              <a:lnSpc>
                <a:spcPts val="727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Prednosti uporabe OER v izobraževanju in raziskovanju</a:t>
            </a:r>
          </a:p>
        </p:txBody>
      </p:sp>
      <p:sp>
        <p:nvSpPr>
          <p:cNvPr id="14" name="Freeform 14"/>
          <p:cNvSpPr/>
          <p:nvPr/>
        </p:nvSpPr>
        <p:spPr>
          <a:xfrm>
            <a:off x="15617536" y="553392"/>
            <a:ext cx="1691120" cy="2037495"/>
          </a:xfrm>
          <a:custGeom>
            <a:avLst/>
            <a:gdLst/>
            <a:ahLst/>
            <a:cxnLst/>
            <a:rect l="l" t="t" r="r" b="b"/>
            <a:pathLst>
              <a:path w="1691120" h="2037495">
                <a:moveTo>
                  <a:pt x="0" y="0"/>
                </a:moveTo>
                <a:lnTo>
                  <a:pt x="1691121" y="0"/>
                </a:lnTo>
                <a:lnTo>
                  <a:pt x="1691121" y="2037495"/>
                </a:lnTo>
                <a:lnTo>
                  <a:pt x="0" y="20374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392976" y="1287039"/>
            <a:ext cx="12704871" cy="1188872"/>
            <a:chOff x="0" y="0"/>
            <a:chExt cx="3873135" cy="36243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873135" cy="362433"/>
            </a:xfrm>
            <a:custGeom>
              <a:avLst/>
              <a:gdLst/>
              <a:ahLst/>
              <a:cxnLst/>
              <a:rect l="l" t="t" r="r" b="b"/>
              <a:pathLst>
                <a:path w="3873135" h="362433">
                  <a:moveTo>
                    <a:pt x="9140" y="0"/>
                  </a:moveTo>
                  <a:lnTo>
                    <a:pt x="3863994" y="0"/>
                  </a:lnTo>
                  <a:cubicBezTo>
                    <a:pt x="3869043" y="0"/>
                    <a:pt x="3873135" y="4092"/>
                    <a:pt x="3873135" y="9140"/>
                  </a:cubicBezTo>
                  <a:lnTo>
                    <a:pt x="3873135" y="353292"/>
                  </a:lnTo>
                  <a:cubicBezTo>
                    <a:pt x="3873135" y="355717"/>
                    <a:pt x="3872172" y="358041"/>
                    <a:pt x="3870458" y="359756"/>
                  </a:cubicBezTo>
                  <a:cubicBezTo>
                    <a:pt x="3868744" y="361470"/>
                    <a:pt x="3866419" y="362433"/>
                    <a:pt x="3863994" y="362433"/>
                  </a:cubicBezTo>
                  <a:lnTo>
                    <a:pt x="9140" y="362433"/>
                  </a:lnTo>
                  <a:cubicBezTo>
                    <a:pt x="4092" y="362433"/>
                    <a:pt x="0" y="358341"/>
                    <a:pt x="0" y="353292"/>
                  </a:cubicBezTo>
                  <a:lnTo>
                    <a:pt x="0" y="9140"/>
                  </a:lnTo>
                  <a:cubicBezTo>
                    <a:pt x="0" y="4092"/>
                    <a:pt x="4092" y="0"/>
                    <a:pt x="9140" y="0"/>
                  </a:cubicBezTo>
                  <a:close/>
                </a:path>
              </a:pathLst>
            </a:custGeom>
            <a:solidFill>
              <a:srgbClr val="448696"/>
            </a:solidFill>
            <a:ln cap="sq">
              <a:noFill/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3873135" cy="400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28700" y="1028700"/>
            <a:ext cx="1024795" cy="1024795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B9C5"/>
            </a:solidFill>
            <a:ln cap="sq">
              <a:noFill/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235855" y="1334351"/>
            <a:ext cx="610485" cy="446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6"/>
              </a:lnSpc>
            </a:pPr>
            <a:r>
              <a:rPr lang="en-US" sz="28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01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235633" y="1460659"/>
            <a:ext cx="11543763" cy="799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95"/>
              </a:lnSpc>
            </a:pPr>
            <a:r>
              <a:rPr lang="en-US" sz="5199">
                <a:solidFill>
                  <a:srgbClr val="FDFCF5"/>
                </a:solidFill>
                <a:latin typeface="Inter"/>
                <a:ea typeface="Inter"/>
                <a:cs typeface="Inter"/>
                <a:sym typeface="Inter"/>
              </a:rPr>
              <a:t>Uvod v OER: Koncepti in prednosti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541098" y="8747559"/>
            <a:ext cx="3065571" cy="935755"/>
            <a:chOff x="0" y="0"/>
            <a:chExt cx="934553" cy="28526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934553" cy="285269"/>
            </a:xfrm>
            <a:custGeom>
              <a:avLst/>
              <a:gdLst/>
              <a:ahLst/>
              <a:cxnLst/>
              <a:rect l="l" t="t" r="r" b="b"/>
              <a:pathLst>
                <a:path w="934553" h="285269">
                  <a:moveTo>
                    <a:pt x="37882" y="0"/>
                  </a:moveTo>
                  <a:lnTo>
                    <a:pt x="896671" y="0"/>
                  </a:lnTo>
                  <a:cubicBezTo>
                    <a:pt x="906718" y="0"/>
                    <a:pt x="916353" y="3991"/>
                    <a:pt x="923457" y="11095"/>
                  </a:cubicBezTo>
                  <a:cubicBezTo>
                    <a:pt x="930561" y="18199"/>
                    <a:pt x="934553" y="27835"/>
                    <a:pt x="934553" y="37882"/>
                  </a:cubicBezTo>
                  <a:lnTo>
                    <a:pt x="934553" y="247387"/>
                  </a:lnTo>
                  <a:cubicBezTo>
                    <a:pt x="934553" y="268309"/>
                    <a:pt x="917592" y="285269"/>
                    <a:pt x="896671" y="285269"/>
                  </a:cubicBezTo>
                  <a:lnTo>
                    <a:pt x="37882" y="285269"/>
                  </a:lnTo>
                  <a:cubicBezTo>
                    <a:pt x="27835" y="285269"/>
                    <a:pt x="18199" y="281278"/>
                    <a:pt x="11095" y="274174"/>
                  </a:cubicBezTo>
                  <a:cubicBezTo>
                    <a:pt x="3991" y="267070"/>
                    <a:pt x="0" y="257434"/>
                    <a:pt x="0" y="247387"/>
                  </a:cubicBezTo>
                  <a:lnTo>
                    <a:pt x="0" y="37882"/>
                  </a:lnTo>
                  <a:cubicBezTo>
                    <a:pt x="0" y="27835"/>
                    <a:pt x="3991" y="18199"/>
                    <a:pt x="11095" y="11095"/>
                  </a:cubicBezTo>
                  <a:cubicBezTo>
                    <a:pt x="18199" y="3991"/>
                    <a:pt x="27835" y="0"/>
                    <a:pt x="37882" y="0"/>
                  </a:cubicBezTo>
                  <a:close/>
                </a:path>
              </a:pathLst>
            </a:custGeom>
            <a:solidFill>
              <a:srgbClr val="FED774"/>
            </a:solidFill>
            <a:ln cap="sq">
              <a:noFill/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934553" cy="3328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448696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NALOGA 1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8302287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4270" y="426199"/>
            <a:ext cx="15936649" cy="9860801"/>
          </a:xfrm>
          <a:custGeom>
            <a:avLst/>
            <a:gdLst/>
            <a:ahLst/>
            <a:cxnLst/>
            <a:rect l="l" t="t" r="r" b="b"/>
            <a:pathLst>
              <a:path w="15936649" h="9860801">
                <a:moveTo>
                  <a:pt x="0" y="0"/>
                </a:moveTo>
                <a:lnTo>
                  <a:pt x="15936648" y="0"/>
                </a:lnTo>
                <a:lnTo>
                  <a:pt x="15936648" y="9860801"/>
                </a:lnTo>
                <a:lnTo>
                  <a:pt x="0" y="98608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l-SI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75436"/>
            <a:ext cx="21301199" cy="10011564"/>
          </a:xfrm>
          <a:custGeom>
            <a:avLst/>
            <a:gdLst/>
            <a:ahLst/>
            <a:cxnLst/>
            <a:rect l="l" t="t" r="r" b="b"/>
            <a:pathLst>
              <a:path w="21301199" h="10011564">
                <a:moveTo>
                  <a:pt x="0" y="0"/>
                </a:moveTo>
                <a:lnTo>
                  <a:pt x="21301199" y="0"/>
                </a:lnTo>
                <a:lnTo>
                  <a:pt x="21301199" y="10011564"/>
                </a:lnTo>
                <a:lnTo>
                  <a:pt x="0" y="100115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4215" y="1891681"/>
            <a:ext cx="17539569" cy="7366619"/>
          </a:xfrm>
          <a:custGeom>
            <a:avLst/>
            <a:gdLst/>
            <a:ahLst/>
            <a:cxnLst/>
            <a:rect l="l" t="t" r="r" b="b"/>
            <a:pathLst>
              <a:path w="17539569" h="7366619">
                <a:moveTo>
                  <a:pt x="0" y="0"/>
                </a:moveTo>
                <a:lnTo>
                  <a:pt x="17539570" y="0"/>
                </a:lnTo>
                <a:lnTo>
                  <a:pt x="17539570" y="7366619"/>
                </a:lnTo>
                <a:lnTo>
                  <a:pt x="0" y="73666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3889" y="507950"/>
            <a:ext cx="16445411" cy="9271100"/>
          </a:xfrm>
          <a:custGeom>
            <a:avLst/>
            <a:gdLst/>
            <a:ahLst/>
            <a:cxnLst/>
            <a:rect l="l" t="t" r="r" b="b"/>
            <a:pathLst>
              <a:path w="16445411" h="9271100">
                <a:moveTo>
                  <a:pt x="0" y="0"/>
                </a:moveTo>
                <a:lnTo>
                  <a:pt x="16445411" y="0"/>
                </a:lnTo>
                <a:lnTo>
                  <a:pt x="16445411" y="9271100"/>
                </a:lnTo>
                <a:lnTo>
                  <a:pt x="0" y="9271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68799" y="381718"/>
            <a:ext cx="14150402" cy="9905282"/>
          </a:xfrm>
          <a:custGeom>
            <a:avLst/>
            <a:gdLst/>
            <a:ahLst/>
            <a:cxnLst/>
            <a:rect l="l" t="t" r="r" b="b"/>
            <a:pathLst>
              <a:path w="14150402" h="9905282">
                <a:moveTo>
                  <a:pt x="0" y="0"/>
                </a:moveTo>
                <a:lnTo>
                  <a:pt x="14150402" y="0"/>
                </a:lnTo>
                <a:lnTo>
                  <a:pt x="14150402" y="9905282"/>
                </a:lnTo>
                <a:lnTo>
                  <a:pt x="0" y="99052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419100"/>
            <a:ext cx="17830800" cy="10378440"/>
          </a:xfrm>
          <a:custGeom>
            <a:avLst/>
            <a:gdLst/>
            <a:ahLst/>
            <a:cxnLst/>
            <a:rect l="l" t="t" r="r" b="b"/>
            <a:pathLst>
              <a:path w="17830800" h="10378440">
                <a:moveTo>
                  <a:pt x="0" y="0"/>
                </a:moveTo>
                <a:lnTo>
                  <a:pt x="17830800" y="0"/>
                </a:lnTo>
                <a:lnTo>
                  <a:pt x="17830800" y="10378440"/>
                </a:lnTo>
                <a:lnTo>
                  <a:pt x="0" y="103784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564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03473" y="1392212"/>
            <a:ext cx="1502891" cy="1490533"/>
            <a:chOff x="0" y="0"/>
            <a:chExt cx="920257" cy="9126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20257" cy="912690"/>
            </a:xfrm>
            <a:custGeom>
              <a:avLst/>
              <a:gdLst/>
              <a:ahLst/>
              <a:cxnLst/>
              <a:rect l="l" t="t" r="r" b="b"/>
              <a:pathLst>
                <a:path w="920257" h="912690">
                  <a:moveTo>
                    <a:pt x="103027" y="0"/>
                  </a:moveTo>
                  <a:lnTo>
                    <a:pt x="817230" y="0"/>
                  </a:lnTo>
                  <a:cubicBezTo>
                    <a:pt x="874130" y="0"/>
                    <a:pt x="920257" y="46127"/>
                    <a:pt x="920257" y="103027"/>
                  </a:cubicBezTo>
                  <a:lnTo>
                    <a:pt x="920257" y="809663"/>
                  </a:lnTo>
                  <a:cubicBezTo>
                    <a:pt x="920257" y="866563"/>
                    <a:pt x="874130" y="912690"/>
                    <a:pt x="817230" y="912690"/>
                  </a:cubicBezTo>
                  <a:lnTo>
                    <a:pt x="103027" y="912690"/>
                  </a:lnTo>
                  <a:cubicBezTo>
                    <a:pt x="46127" y="912690"/>
                    <a:pt x="0" y="866563"/>
                    <a:pt x="0" y="809663"/>
                  </a:cubicBezTo>
                  <a:lnTo>
                    <a:pt x="0" y="103027"/>
                  </a:lnTo>
                  <a:cubicBezTo>
                    <a:pt x="0" y="46127"/>
                    <a:pt x="46127" y="0"/>
                    <a:pt x="103027" y="0"/>
                  </a:cubicBezTo>
                  <a:close/>
                </a:path>
              </a:pathLst>
            </a:custGeom>
            <a:solidFill>
              <a:srgbClr val="88B9C5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20257" cy="9507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818545" y="1749761"/>
            <a:ext cx="922576" cy="934470"/>
          </a:xfrm>
          <a:custGeom>
            <a:avLst/>
            <a:gdLst/>
            <a:ahLst/>
            <a:cxnLst/>
            <a:rect l="l" t="t" r="r" b="b"/>
            <a:pathLst>
              <a:path w="922576" h="934470">
                <a:moveTo>
                  <a:pt x="0" y="0"/>
                </a:moveTo>
                <a:lnTo>
                  <a:pt x="922576" y="0"/>
                </a:lnTo>
                <a:lnTo>
                  <a:pt x="922576" y="934469"/>
                </a:lnTo>
                <a:lnTo>
                  <a:pt x="0" y="934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7556393" y="1209386"/>
            <a:ext cx="1502891" cy="1662245"/>
            <a:chOff x="0" y="0"/>
            <a:chExt cx="920257" cy="10178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20257" cy="1017833"/>
            </a:xfrm>
            <a:custGeom>
              <a:avLst/>
              <a:gdLst/>
              <a:ahLst/>
              <a:cxnLst/>
              <a:rect l="l" t="t" r="r" b="b"/>
              <a:pathLst>
                <a:path w="920257" h="1017833">
                  <a:moveTo>
                    <a:pt x="103027" y="0"/>
                  </a:moveTo>
                  <a:lnTo>
                    <a:pt x="817230" y="0"/>
                  </a:lnTo>
                  <a:cubicBezTo>
                    <a:pt x="874130" y="0"/>
                    <a:pt x="920257" y="46127"/>
                    <a:pt x="920257" y="103027"/>
                  </a:cubicBezTo>
                  <a:lnTo>
                    <a:pt x="920257" y="914806"/>
                  </a:lnTo>
                  <a:cubicBezTo>
                    <a:pt x="920257" y="971706"/>
                    <a:pt x="874130" y="1017833"/>
                    <a:pt x="817230" y="1017833"/>
                  </a:cubicBezTo>
                  <a:lnTo>
                    <a:pt x="103027" y="1017833"/>
                  </a:lnTo>
                  <a:cubicBezTo>
                    <a:pt x="46127" y="1017833"/>
                    <a:pt x="0" y="971706"/>
                    <a:pt x="0" y="914806"/>
                  </a:cubicBezTo>
                  <a:lnTo>
                    <a:pt x="0" y="103027"/>
                  </a:lnTo>
                  <a:cubicBezTo>
                    <a:pt x="0" y="46127"/>
                    <a:pt x="46127" y="0"/>
                    <a:pt x="103027" y="0"/>
                  </a:cubicBezTo>
                  <a:close/>
                </a:path>
              </a:pathLst>
            </a:custGeom>
            <a:solidFill>
              <a:srgbClr val="FDAC84"/>
            </a:solidFill>
            <a:ln cap="sq">
              <a:noFill/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920257" cy="10559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7787580" y="1493218"/>
            <a:ext cx="969256" cy="1086001"/>
          </a:xfrm>
          <a:custGeom>
            <a:avLst/>
            <a:gdLst/>
            <a:ahLst/>
            <a:cxnLst/>
            <a:rect l="l" t="t" r="r" b="b"/>
            <a:pathLst>
              <a:path w="969256" h="1086001">
                <a:moveTo>
                  <a:pt x="0" y="0"/>
                </a:moveTo>
                <a:lnTo>
                  <a:pt x="969256" y="0"/>
                </a:lnTo>
                <a:lnTo>
                  <a:pt x="969256" y="1086001"/>
                </a:lnTo>
                <a:lnTo>
                  <a:pt x="0" y="10860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1603323" y="1187636"/>
            <a:ext cx="1502891" cy="1662245"/>
            <a:chOff x="0" y="0"/>
            <a:chExt cx="920257" cy="10178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20257" cy="1017833"/>
            </a:xfrm>
            <a:custGeom>
              <a:avLst/>
              <a:gdLst/>
              <a:ahLst/>
              <a:cxnLst/>
              <a:rect l="l" t="t" r="r" b="b"/>
              <a:pathLst>
                <a:path w="920257" h="1017833">
                  <a:moveTo>
                    <a:pt x="103027" y="0"/>
                  </a:moveTo>
                  <a:lnTo>
                    <a:pt x="817230" y="0"/>
                  </a:lnTo>
                  <a:cubicBezTo>
                    <a:pt x="874130" y="0"/>
                    <a:pt x="920257" y="46127"/>
                    <a:pt x="920257" y="103027"/>
                  </a:cubicBezTo>
                  <a:lnTo>
                    <a:pt x="920257" y="914806"/>
                  </a:lnTo>
                  <a:cubicBezTo>
                    <a:pt x="920257" y="971706"/>
                    <a:pt x="874130" y="1017833"/>
                    <a:pt x="817230" y="1017833"/>
                  </a:cubicBezTo>
                  <a:lnTo>
                    <a:pt x="103027" y="1017833"/>
                  </a:lnTo>
                  <a:cubicBezTo>
                    <a:pt x="46127" y="1017833"/>
                    <a:pt x="0" y="971706"/>
                    <a:pt x="0" y="914806"/>
                  </a:cubicBezTo>
                  <a:lnTo>
                    <a:pt x="0" y="103027"/>
                  </a:lnTo>
                  <a:cubicBezTo>
                    <a:pt x="0" y="46127"/>
                    <a:pt x="46127" y="0"/>
                    <a:pt x="103027" y="0"/>
                  </a:cubicBezTo>
                  <a:close/>
                </a:path>
              </a:pathLst>
            </a:custGeom>
            <a:solidFill>
              <a:srgbClr val="FED774"/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920257" cy="10559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1893480" y="1368859"/>
            <a:ext cx="922576" cy="919222"/>
          </a:xfrm>
          <a:custGeom>
            <a:avLst/>
            <a:gdLst/>
            <a:ahLst/>
            <a:cxnLst/>
            <a:rect l="l" t="t" r="r" b="b"/>
            <a:pathLst>
              <a:path w="922576" h="919222">
                <a:moveTo>
                  <a:pt x="0" y="0"/>
                </a:moveTo>
                <a:lnTo>
                  <a:pt x="922576" y="0"/>
                </a:lnTo>
                <a:lnTo>
                  <a:pt x="922576" y="919221"/>
                </a:lnTo>
                <a:lnTo>
                  <a:pt x="0" y="9192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5206515" y="1209386"/>
            <a:ext cx="1949828" cy="1673359"/>
            <a:chOff x="0" y="0"/>
            <a:chExt cx="1193927" cy="10246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93927" cy="1024638"/>
            </a:xfrm>
            <a:custGeom>
              <a:avLst/>
              <a:gdLst/>
              <a:ahLst/>
              <a:cxnLst/>
              <a:rect l="l" t="t" r="r" b="b"/>
              <a:pathLst>
                <a:path w="1193927" h="1024638">
                  <a:moveTo>
                    <a:pt x="79411" y="0"/>
                  </a:moveTo>
                  <a:lnTo>
                    <a:pt x="1114515" y="0"/>
                  </a:lnTo>
                  <a:cubicBezTo>
                    <a:pt x="1135577" y="0"/>
                    <a:pt x="1155775" y="8367"/>
                    <a:pt x="1170668" y="23259"/>
                  </a:cubicBezTo>
                  <a:cubicBezTo>
                    <a:pt x="1185560" y="38152"/>
                    <a:pt x="1193927" y="58350"/>
                    <a:pt x="1193927" y="79411"/>
                  </a:cubicBezTo>
                  <a:lnTo>
                    <a:pt x="1193927" y="945227"/>
                  </a:lnTo>
                  <a:cubicBezTo>
                    <a:pt x="1193927" y="989084"/>
                    <a:pt x="1158373" y="1024638"/>
                    <a:pt x="1114515" y="1024638"/>
                  </a:cubicBezTo>
                  <a:lnTo>
                    <a:pt x="79411" y="1024638"/>
                  </a:lnTo>
                  <a:cubicBezTo>
                    <a:pt x="58350" y="1024638"/>
                    <a:pt x="38152" y="1016271"/>
                    <a:pt x="23259" y="1001379"/>
                  </a:cubicBezTo>
                  <a:cubicBezTo>
                    <a:pt x="8367" y="986486"/>
                    <a:pt x="0" y="966288"/>
                    <a:pt x="0" y="945227"/>
                  </a:cubicBezTo>
                  <a:lnTo>
                    <a:pt x="0" y="79411"/>
                  </a:lnTo>
                  <a:cubicBezTo>
                    <a:pt x="0" y="35554"/>
                    <a:pt x="35554" y="0"/>
                    <a:pt x="79411" y="0"/>
                  </a:cubicBezTo>
                  <a:close/>
                </a:path>
              </a:pathLst>
            </a:custGeom>
            <a:solidFill>
              <a:srgbClr val="FE8B57"/>
            </a:solidFill>
            <a:ln cap="sq">
              <a:noFill/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193927" cy="10627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5528959" y="1579985"/>
            <a:ext cx="1022179" cy="1022179"/>
          </a:xfrm>
          <a:custGeom>
            <a:avLst/>
            <a:gdLst/>
            <a:ahLst/>
            <a:cxnLst/>
            <a:rect l="l" t="t" r="r" b="b"/>
            <a:pathLst>
              <a:path w="1022179" h="1022179">
                <a:moveTo>
                  <a:pt x="0" y="0"/>
                </a:moveTo>
                <a:lnTo>
                  <a:pt x="1022179" y="0"/>
                </a:lnTo>
                <a:lnTo>
                  <a:pt x="1022179" y="1022178"/>
                </a:lnTo>
                <a:lnTo>
                  <a:pt x="0" y="1022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9358220" y="1579985"/>
            <a:ext cx="1949828" cy="1269897"/>
            <a:chOff x="0" y="0"/>
            <a:chExt cx="1193927" cy="77758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93927" cy="777589"/>
            </a:xfrm>
            <a:custGeom>
              <a:avLst/>
              <a:gdLst/>
              <a:ahLst/>
              <a:cxnLst/>
              <a:rect l="l" t="t" r="r" b="b"/>
              <a:pathLst>
                <a:path w="1193927" h="777589">
                  <a:moveTo>
                    <a:pt x="79411" y="0"/>
                  </a:moveTo>
                  <a:lnTo>
                    <a:pt x="1114515" y="0"/>
                  </a:lnTo>
                  <a:cubicBezTo>
                    <a:pt x="1135577" y="0"/>
                    <a:pt x="1155775" y="8367"/>
                    <a:pt x="1170668" y="23259"/>
                  </a:cubicBezTo>
                  <a:cubicBezTo>
                    <a:pt x="1185560" y="38152"/>
                    <a:pt x="1193927" y="58350"/>
                    <a:pt x="1193927" y="79411"/>
                  </a:cubicBezTo>
                  <a:lnTo>
                    <a:pt x="1193927" y="698177"/>
                  </a:lnTo>
                  <a:cubicBezTo>
                    <a:pt x="1193927" y="719238"/>
                    <a:pt x="1185560" y="739437"/>
                    <a:pt x="1170668" y="754329"/>
                  </a:cubicBezTo>
                  <a:cubicBezTo>
                    <a:pt x="1155775" y="769222"/>
                    <a:pt x="1135577" y="777589"/>
                    <a:pt x="1114515" y="777589"/>
                  </a:cubicBezTo>
                  <a:lnTo>
                    <a:pt x="79411" y="777589"/>
                  </a:lnTo>
                  <a:cubicBezTo>
                    <a:pt x="35554" y="777589"/>
                    <a:pt x="0" y="742035"/>
                    <a:pt x="0" y="698177"/>
                  </a:cubicBezTo>
                  <a:lnTo>
                    <a:pt x="0" y="79411"/>
                  </a:lnTo>
                  <a:cubicBezTo>
                    <a:pt x="0" y="35554"/>
                    <a:pt x="35554" y="0"/>
                    <a:pt x="79411" y="0"/>
                  </a:cubicBezTo>
                  <a:close/>
                </a:path>
              </a:pathLst>
            </a:custGeom>
            <a:solidFill>
              <a:srgbClr val="448696"/>
            </a:solidFill>
            <a:ln cap="sq">
              <a:noFill/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193927" cy="8156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9655006" y="1806368"/>
            <a:ext cx="1073494" cy="809146"/>
          </a:xfrm>
          <a:custGeom>
            <a:avLst/>
            <a:gdLst/>
            <a:ahLst/>
            <a:cxnLst/>
            <a:rect l="l" t="t" r="r" b="b"/>
            <a:pathLst>
              <a:path w="1073494" h="809146">
                <a:moveTo>
                  <a:pt x="0" y="0"/>
                </a:moveTo>
                <a:lnTo>
                  <a:pt x="1073494" y="0"/>
                </a:lnTo>
                <a:lnTo>
                  <a:pt x="1073494" y="809147"/>
                </a:lnTo>
                <a:lnTo>
                  <a:pt x="0" y="8091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3572939" y="1028700"/>
            <a:ext cx="1949828" cy="1854045"/>
            <a:chOff x="0" y="0"/>
            <a:chExt cx="1193927" cy="113527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93927" cy="1135276"/>
            </a:xfrm>
            <a:custGeom>
              <a:avLst/>
              <a:gdLst/>
              <a:ahLst/>
              <a:cxnLst/>
              <a:rect l="l" t="t" r="r" b="b"/>
              <a:pathLst>
                <a:path w="1193927" h="1135276">
                  <a:moveTo>
                    <a:pt x="79411" y="0"/>
                  </a:moveTo>
                  <a:lnTo>
                    <a:pt x="1114515" y="0"/>
                  </a:lnTo>
                  <a:cubicBezTo>
                    <a:pt x="1135577" y="0"/>
                    <a:pt x="1155775" y="8367"/>
                    <a:pt x="1170668" y="23259"/>
                  </a:cubicBezTo>
                  <a:cubicBezTo>
                    <a:pt x="1185560" y="38152"/>
                    <a:pt x="1193927" y="58350"/>
                    <a:pt x="1193927" y="79411"/>
                  </a:cubicBezTo>
                  <a:lnTo>
                    <a:pt x="1193927" y="1055865"/>
                  </a:lnTo>
                  <a:cubicBezTo>
                    <a:pt x="1193927" y="1099723"/>
                    <a:pt x="1158373" y="1135276"/>
                    <a:pt x="1114515" y="1135276"/>
                  </a:cubicBezTo>
                  <a:lnTo>
                    <a:pt x="79411" y="1135276"/>
                  </a:lnTo>
                  <a:cubicBezTo>
                    <a:pt x="58350" y="1135276"/>
                    <a:pt x="38152" y="1126910"/>
                    <a:pt x="23259" y="1112017"/>
                  </a:cubicBezTo>
                  <a:cubicBezTo>
                    <a:pt x="8367" y="1097125"/>
                    <a:pt x="0" y="1076926"/>
                    <a:pt x="0" y="1055865"/>
                  </a:cubicBezTo>
                  <a:lnTo>
                    <a:pt x="0" y="79411"/>
                  </a:lnTo>
                  <a:cubicBezTo>
                    <a:pt x="0" y="35554"/>
                    <a:pt x="35554" y="0"/>
                    <a:pt x="79411" y="0"/>
                  </a:cubicBezTo>
                  <a:close/>
                </a:path>
              </a:pathLst>
            </a:custGeom>
            <a:solidFill>
              <a:srgbClr val="88B9C5"/>
            </a:solidFill>
            <a:ln cap="sq">
              <a:noFill/>
              <a:prstDash val="solid"/>
              <a:miter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1193927" cy="11733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3886708" y="1270418"/>
            <a:ext cx="1039528" cy="1039528"/>
          </a:xfrm>
          <a:custGeom>
            <a:avLst/>
            <a:gdLst/>
            <a:ahLst/>
            <a:cxnLst/>
            <a:rect l="l" t="t" r="r" b="b"/>
            <a:pathLst>
              <a:path w="1039528" h="1039528">
                <a:moveTo>
                  <a:pt x="0" y="0"/>
                </a:moveTo>
                <a:lnTo>
                  <a:pt x="1039528" y="0"/>
                </a:lnTo>
                <a:lnTo>
                  <a:pt x="1039528" y="1039528"/>
                </a:lnTo>
                <a:lnTo>
                  <a:pt x="0" y="10395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-57150" y="-303762"/>
            <a:ext cx="896373" cy="11009723"/>
            <a:chOff x="0" y="0"/>
            <a:chExt cx="236082" cy="289968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36082" cy="2899680"/>
            </a:xfrm>
            <a:custGeom>
              <a:avLst/>
              <a:gdLst/>
              <a:ahLst/>
              <a:cxnLst/>
              <a:rect l="l" t="t" r="r" b="b"/>
              <a:pathLst>
                <a:path w="236082" h="2899680">
                  <a:moveTo>
                    <a:pt x="118041" y="0"/>
                  </a:moveTo>
                  <a:lnTo>
                    <a:pt x="118041" y="0"/>
                  </a:lnTo>
                  <a:cubicBezTo>
                    <a:pt x="149347" y="0"/>
                    <a:pt x="179371" y="12436"/>
                    <a:pt x="201508" y="34573"/>
                  </a:cubicBezTo>
                  <a:cubicBezTo>
                    <a:pt x="223645" y="56710"/>
                    <a:pt x="236082" y="86734"/>
                    <a:pt x="236082" y="118041"/>
                  </a:cubicBezTo>
                  <a:lnTo>
                    <a:pt x="236082" y="2781639"/>
                  </a:lnTo>
                  <a:cubicBezTo>
                    <a:pt x="236082" y="2812946"/>
                    <a:pt x="223645" y="2842970"/>
                    <a:pt x="201508" y="2865107"/>
                  </a:cubicBezTo>
                  <a:cubicBezTo>
                    <a:pt x="179371" y="2887244"/>
                    <a:pt x="149347" y="2899680"/>
                    <a:pt x="118041" y="2899680"/>
                  </a:cubicBezTo>
                  <a:lnTo>
                    <a:pt x="118041" y="2899680"/>
                  </a:lnTo>
                  <a:cubicBezTo>
                    <a:pt x="86734" y="2899680"/>
                    <a:pt x="56710" y="2887244"/>
                    <a:pt x="34573" y="2865107"/>
                  </a:cubicBezTo>
                  <a:cubicBezTo>
                    <a:pt x="12436" y="2842970"/>
                    <a:pt x="0" y="2812946"/>
                    <a:pt x="0" y="2781639"/>
                  </a:cubicBezTo>
                  <a:lnTo>
                    <a:pt x="0" y="118041"/>
                  </a:lnTo>
                  <a:cubicBezTo>
                    <a:pt x="0" y="86734"/>
                    <a:pt x="12436" y="56710"/>
                    <a:pt x="34573" y="34573"/>
                  </a:cubicBezTo>
                  <a:cubicBezTo>
                    <a:pt x="56710" y="12436"/>
                    <a:pt x="86734" y="0"/>
                    <a:pt x="118041" y="0"/>
                  </a:cubicBezTo>
                  <a:close/>
                </a:path>
              </a:pathLst>
            </a:custGeom>
            <a:solidFill>
              <a:srgbClr val="88B9C5"/>
            </a:solidFill>
            <a:ln cap="sq">
              <a:noFill/>
              <a:prstDash val="solid"/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236082" cy="29377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4421247" y="7314033"/>
            <a:ext cx="10126606" cy="1223206"/>
            <a:chOff x="0" y="0"/>
            <a:chExt cx="13502141" cy="1630941"/>
          </a:xfrm>
        </p:grpSpPr>
        <p:grpSp>
          <p:nvGrpSpPr>
            <p:cNvPr id="30" name="Group 30"/>
            <p:cNvGrpSpPr/>
            <p:nvPr/>
          </p:nvGrpSpPr>
          <p:grpSpPr>
            <a:xfrm>
              <a:off x="1770146" y="143083"/>
              <a:ext cx="11731995" cy="1487859"/>
              <a:chOff x="0" y="0"/>
              <a:chExt cx="2614077" cy="331519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614077" cy="331519"/>
              </a:xfrm>
              <a:custGeom>
                <a:avLst/>
                <a:gdLst/>
                <a:ahLst/>
                <a:cxnLst/>
                <a:rect l="l" t="t" r="r" b="b"/>
                <a:pathLst>
                  <a:path w="2614077" h="331519">
                    <a:moveTo>
                      <a:pt x="15600" y="0"/>
                    </a:moveTo>
                    <a:lnTo>
                      <a:pt x="2598477" y="0"/>
                    </a:lnTo>
                    <a:cubicBezTo>
                      <a:pt x="2602614" y="0"/>
                      <a:pt x="2606582" y="1644"/>
                      <a:pt x="2609508" y="4569"/>
                    </a:cubicBezTo>
                    <a:cubicBezTo>
                      <a:pt x="2612434" y="7495"/>
                      <a:pt x="2614077" y="11463"/>
                      <a:pt x="2614077" y="15600"/>
                    </a:cubicBezTo>
                    <a:lnTo>
                      <a:pt x="2614077" y="315919"/>
                    </a:lnTo>
                    <a:cubicBezTo>
                      <a:pt x="2614077" y="320056"/>
                      <a:pt x="2612434" y="324024"/>
                      <a:pt x="2609508" y="326950"/>
                    </a:cubicBezTo>
                    <a:cubicBezTo>
                      <a:pt x="2606582" y="329875"/>
                      <a:pt x="2602614" y="331519"/>
                      <a:pt x="2598477" y="331519"/>
                    </a:cubicBezTo>
                    <a:lnTo>
                      <a:pt x="15600" y="331519"/>
                    </a:lnTo>
                    <a:cubicBezTo>
                      <a:pt x="11463" y="331519"/>
                      <a:pt x="7495" y="329875"/>
                      <a:pt x="4569" y="326950"/>
                    </a:cubicBezTo>
                    <a:cubicBezTo>
                      <a:pt x="1644" y="324024"/>
                      <a:pt x="0" y="320056"/>
                      <a:pt x="0" y="315919"/>
                    </a:cubicBezTo>
                    <a:lnTo>
                      <a:pt x="0" y="15600"/>
                    </a:lnTo>
                    <a:cubicBezTo>
                      <a:pt x="0" y="11463"/>
                      <a:pt x="1644" y="7495"/>
                      <a:pt x="4569" y="4569"/>
                    </a:cubicBezTo>
                    <a:cubicBezTo>
                      <a:pt x="7495" y="1644"/>
                      <a:pt x="11463" y="0"/>
                      <a:pt x="15600" y="0"/>
                    </a:cubicBezTo>
                    <a:close/>
                  </a:path>
                </a:pathLst>
              </a:custGeom>
              <a:solidFill>
                <a:srgbClr val="FDE7D4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28575"/>
                <a:ext cx="2614077" cy="36009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40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3" name="Freeform 33"/>
            <p:cNvSpPr/>
            <p:nvPr/>
          </p:nvSpPr>
          <p:spPr>
            <a:xfrm>
              <a:off x="0" y="0"/>
              <a:ext cx="1524553" cy="1596391"/>
            </a:xfrm>
            <a:custGeom>
              <a:avLst/>
              <a:gdLst/>
              <a:ahLst/>
              <a:cxnLst/>
              <a:rect l="l" t="t" r="r" b="b"/>
              <a:pathLst>
                <a:path w="1524553" h="1596391">
                  <a:moveTo>
                    <a:pt x="0" y="0"/>
                  </a:moveTo>
                  <a:lnTo>
                    <a:pt x="1524553" y="0"/>
                  </a:lnTo>
                  <a:lnTo>
                    <a:pt x="1524553" y="1596391"/>
                  </a:lnTo>
                  <a:lnTo>
                    <a:pt x="0" y="1596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2210596" y="575526"/>
              <a:ext cx="11131690" cy="5794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1"/>
                </a:lnSpc>
              </a:pPr>
              <a:r>
                <a:rPr lang="sl-SI" sz="2814" dirty="0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Univerzitetna knjižnica Maribor, 16. 5. 2025</a:t>
              </a:r>
              <a:endParaRPr lang="en-US" sz="2814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36" name="Naslov 1">
            <a:extLst>
              <a:ext uri="{FF2B5EF4-FFF2-40B4-BE49-F238E27FC236}">
                <a16:creationId xmlns:a16="http://schemas.microsoft.com/office/drawing/2014/main" id="{413CAE1C-8956-0D3C-93A0-69CCD4F4EB54}"/>
              </a:ext>
            </a:extLst>
          </p:cNvPr>
          <p:cNvSpPr txBox="1">
            <a:spLocks/>
          </p:cNvSpPr>
          <p:nvPr/>
        </p:nvSpPr>
        <p:spPr bwMode="auto">
          <a:xfrm>
            <a:off x="2781624" y="3899510"/>
            <a:ext cx="13746763" cy="2487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4C4C4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A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ctr" fontAlgn="base"/>
            <a:r>
              <a:rPr lang="sl-SI" sz="5400" b="1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Knjižnice: Most do odprtega dostopa in vseživljenjskega izobraževanja</a:t>
            </a:r>
          </a:p>
        </p:txBody>
      </p:sp>
      <p:pic>
        <p:nvPicPr>
          <p:cNvPr id="37" name="Slika 36">
            <a:extLst>
              <a:ext uri="{FF2B5EF4-FFF2-40B4-BE49-F238E27FC236}">
                <a16:creationId xmlns:a16="http://schemas.microsoft.com/office/drawing/2014/main" id="{5E3C4C1E-9709-28FA-16FC-E8DAD2702E0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859" r="-58"/>
          <a:stretch/>
        </p:blipFill>
        <p:spPr>
          <a:xfrm>
            <a:off x="5968417" y="9579100"/>
            <a:ext cx="6779606" cy="51096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95766" y="170254"/>
            <a:ext cx="17696469" cy="994649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6689" y="0"/>
            <a:ext cx="17654621" cy="10287000"/>
          </a:xfrm>
          <a:custGeom>
            <a:avLst/>
            <a:gdLst/>
            <a:ahLst/>
            <a:cxnLst/>
            <a:rect l="l" t="t" r="r" b="b"/>
            <a:pathLst>
              <a:path w="17654621" h="10287000">
                <a:moveTo>
                  <a:pt x="0" y="0"/>
                </a:moveTo>
                <a:lnTo>
                  <a:pt x="17654622" y="0"/>
                </a:lnTo>
                <a:lnTo>
                  <a:pt x="1765462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5701"/>
            </a:stretch>
          </a:blip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3136" y="0"/>
            <a:ext cx="17501729" cy="10287000"/>
          </a:xfrm>
          <a:custGeom>
            <a:avLst/>
            <a:gdLst/>
            <a:ahLst/>
            <a:cxnLst/>
            <a:rect l="l" t="t" r="r" b="b"/>
            <a:pathLst>
              <a:path w="17501729" h="10287000">
                <a:moveTo>
                  <a:pt x="0" y="0"/>
                </a:moveTo>
                <a:lnTo>
                  <a:pt x="17501728" y="0"/>
                </a:lnTo>
                <a:lnTo>
                  <a:pt x="1750172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571"/>
            </a:stretch>
          </a:blipFill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4350" y="0"/>
            <a:ext cx="17259300" cy="10238530"/>
          </a:xfrm>
          <a:custGeom>
            <a:avLst/>
            <a:gdLst/>
            <a:ahLst/>
            <a:cxnLst/>
            <a:rect l="l" t="t" r="r" b="b"/>
            <a:pathLst>
              <a:path w="17259300" h="10238530">
                <a:moveTo>
                  <a:pt x="0" y="0"/>
                </a:moveTo>
                <a:lnTo>
                  <a:pt x="17259300" y="0"/>
                </a:lnTo>
                <a:lnTo>
                  <a:pt x="17259300" y="10238530"/>
                </a:lnTo>
                <a:lnTo>
                  <a:pt x="0" y="102385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4531"/>
            </a:stretch>
          </a:blipFill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4380" y="0"/>
            <a:ext cx="17439239" cy="10287000"/>
          </a:xfrm>
          <a:custGeom>
            <a:avLst/>
            <a:gdLst/>
            <a:ahLst/>
            <a:cxnLst/>
            <a:rect l="l" t="t" r="r" b="b"/>
            <a:pathLst>
              <a:path w="17439239" h="10287000">
                <a:moveTo>
                  <a:pt x="0" y="0"/>
                </a:moveTo>
                <a:lnTo>
                  <a:pt x="17439240" y="0"/>
                </a:lnTo>
                <a:lnTo>
                  <a:pt x="1743924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943"/>
            </a:stretch>
          </a:blipFill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9647" y="205740"/>
            <a:ext cx="17398942" cy="9515496"/>
          </a:xfrm>
          <a:custGeom>
            <a:avLst/>
            <a:gdLst/>
            <a:ahLst/>
            <a:cxnLst/>
            <a:rect l="l" t="t" r="r" b="b"/>
            <a:pathLst>
              <a:path w="17398942" h="9515496">
                <a:moveTo>
                  <a:pt x="0" y="0"/>
                </a:moveTo>
                <a:lnTo>
                  <a:pt x="17398941" y="0"/>
                </a:lnTo>
                <a:lnTo>
                  <a:pt x="17398941" y="9515496"/>
                </a:lnTo>
                <a:lnTo>
                  <a:pt x="0" y="95154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5109" b="-5945"/>
            </a:stretch>
          </a:blipFill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3208" y="0"/>
            <a:ext cx="17721583" cy="9569655"/>
          </a:xfrm>
          <a:custGeom>
            <a:avLst/>
            <a:gdLst/>
            <a:ahLst/>
            <a:cxnLst/>
            <a:rect l="l" t="t" r="r" b="b"/>
            <a:pathLst>
              <a:path w="17721583" h="9569655">
                <a:moveTo>
                  <a:pt x="0" y="0"/>
                </a:moveTo>
                <a:lnTo>
                  <a:pt x="17721584" y="0"/>
                </a:lnTo>
                <a:lnTo>
                  <a:pt x="17721584" y="9569655"/>
                </a:lnTo>
                <a:lnTo>
                  <a:pt x="0" y="95696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-269412"/>
            <a:ext cx="17021113" cy="10191391"/>
          </a:xfrm>
          <a:custGeom>
            <a:avLst/>
            <a:gdLst/>
            <a:ahLst/>
            <a:cxnLst/>
            <a:rect l="l" t="t" r="r" b="b"/>
            <a:pathLst>
              <a:path w="17021113" h="10191391">
                <a:moveTo>
                  <a:pt x="0" y="0"/>
                </a:moveTo>
                <a:lnTo>
                  <a:pt x="17021113" y="0"/>
                </a:lnTo>
                <a:lnTo>
                  <a:pt x="17021113" y="10191392"/>
                </a:lnTo>
                <a:lnTo>
                  <a:pt x="0" y="101913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B9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9562" y="3205799"/>
            <a:ext cx="16937463" cy="6386030"/>
            <a:chOff x="0" y="0"/>
            <a:chExt cx="5163459" cy="19468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3459" cy="1946809"/>
            </a:xfrm>
            <a:custGeom>
              <a:avLst/>
              <a:gdLst/>
              <a:ahLst/>
              <a:cxnLst/>
              <a:rect l="l" t="t" r="r" b="b"/>
              <a:pathLst>
                <a:path w="5163459" h="1946809">
                  <a:moveTo>
                    <a:pt x="6856" y="0"/>
                  </a:moveTo>
                  <a:lnTo>
                    <a:pt x="5156603" y="0"/>
                  </a:lnTo>
                  <a:cubicBezTo>
                    <a:pt x="5158421" y="0"/>
                    <a:pt x="5160165" y="722"/>
                    <a:pt x="5161451" y="2008"/>
                  </a:cubicBezTo>
                  <a:cubicBezTo>
                    <a:pt x="5162737" y="3294"/>
                    <a:pt x="5163459" y="5038"/>
                    <a:pt x="5163459" y="6856"/>
                  </a:cubicBezTo>
                  <a:lnTo>
                    <a:pt x="5163459" y="1939953"/>
                  </a:lnTo>
                  <a:cubicBezTo>
                    <a:pt x="5163459" y="1943739"/>
                    <a:pt x="5160390" y="1946809"/>
                    <a:pt x="5156603" y="1946809"/>
                  </a:cubicBezTo>
                  <a:lnTo>
                    <a:pt x="6856" y="1946809"/>
                  </a:lnTo>
                  <a:cubicBezTo>
                    <a:pt x="5038" y="1946809"/>
                    <a:pt x="3294" y="1946087"/>
                    <a:pt x="2008" y="1944801"/>
                  </a:cubicBezTo>
                  <a:cubicBezTo>
                    <a:pt x="722" y="1943515"/>
                    <a:pt x="0" y="1941771"/>
                    <a:pt x="0" y="1939953"/>
                  </a:cubicBezTo>
                  <a:lnTo>
                    <a:pt x="0" y="6856"/>
                  </a:lnTo>
                  <a:cubicBezTo>
                    <a:pt x="0" y="5038"/>
                    <a:pt x="722" y="3294"/>
                    <a:pt x="2008" y="2008"/>
                  </a:cubicBezTo>
                  <a:cubicBezTo>
                    <a:pt x="3294" y="722"/>
                    <a:pt x="5038" y="0"/>
                    <a:pt x="6856" y="0"/>
                  </a:cubicBezTo>
                  <a:close/>
                </a:path>
              </a:pathLst>
            </a:custGeom>
            <a:solidFill>
              <a:srgbClr val="FDFCF5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163459" cy="1984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118216" y="1880583"/>
            <a:ext cx="12051569" cy="1725267"/>
            <a:chOff x="0" y="0"/>
            <a:chExt cx="3673973" cy="5259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73973" cy="525955"/>
            </a:xfrm>
            <a:custGeom>
              <a:avLst/>
              <a:gdLst/>
              <a:ahLst/>
              <a:cxnLst/>
              <a:rect l="l" t="t" r="r" b="b"/>
              <a:pathLst>
                <a:path w="3673973" h="525955">
                  <a:moveTo>
                    <a:pt x="9636" y="0"/>
                  </a:moveTo>
                  <a:lnTo>
                    <a:pt x="3664337" y="0"/>
                  </a:lnTo>
                  <a:cubicBezTo>
                    <a:pt x="3666893" y="0"/>
                    <a:pt x="3669343" y="1015"/>
                    <a:pt x="3671151" y="2822"/>
                  </a:cubicBezTo>
                  <a:cubicBezTo>
                    <a:pt x="3672958" y="4629"/>
                    <a:pt x="3673973" y="7080"/>
                    <a:pt x="3673973" y="9636"/>
                  </a:cubicBezTo>
                  <a:lnTo>
                    <a:pt x="3673973" y="516319"/>
                  </a:lnTo>
                  <a:cubicBezTo>
                    <a:pt x="3673973" y="518875"/>
                    <a:pt x="3672958" y="521326"/>
                    <a:pt x="3671151" y="523133"/>
                  </a:cubicBezTo>
                  <a:cubicBezTo>
                    <a:pt x="3669343" y="524940"/>
                    <a:pt x="3666893" y="525955"/>
                    <a:pt x="3664337" y="525955"/>
                  </a:cubicBezTo>
                  <a:lnTo>
                    <a:pt x="9636" y="525955"/>
                  </a:lnTo>
                  <a:cubicBezTo>
                    <a:pt x="4314" y="525955"/>
                    <a:pt x="0" y="521641"/>
                    <a:pt x="0" y="516319"/>
                  </a:cubicBezTo>
                  <a:lnTo>
                    <a:pt x="0" y="9636"/>
                  </a:lnTo>
                  <a:cubicBezTo>
                    <a:pt x="0" y="7080"/>
                    <a:pt x="1015" y="4629"/>
                    <a:pt x="2822" y="2822"/>
                  </a:cubicBezTo>
                  <a:cubicBezTo>
                    <a:pt x="4629" y="1015"/>
                    <a:pt x="7080" y="0"/>
                    <a:pt x="9636" y="0"/>
                  </a:cubicBezTo>
                  <a:close/>
                </a:path>
              </a:pathLst>
            </a:custGeom>
            <a:solidFill>
              <a:srgbClr val="133C74"/>
            </a:solid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673973" cy="5640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5400000">
            <a:off x="-1209613" y="-1339518"/>
            <a:ext cx="5145312" cy="2315390"/>
          </a:xfrm>
          <a:custGeom>
            <a:avLst/>
            <a:gdLst/>
            <a:ahLst/>
            <a:cxnLst/>
            <a:rect l="l" t="t" r="r" b="b"/>
            <a:pathLst>
              <a:path w="5145312" h="2315390">
                <a:moveTo>
                  <a:pt x="0" y="0"/>
                </a:moveTo>
                <a:lnTo>
                  <a:pt x="5145312" y="0"/>
                </a:lnTo>
                <a:lnTo>
                  <a:pt x="5145312" y="2315390"/>
                </a:lnTo>
                <a:lnTo>
                  <a:pt x="0" y="2315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182157" y="2219340"/>
            <a:ext cx="9923686" cy="1209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sl-SI" sz="9000" dirty="0">
                <a:solidFill>
                  <a:srgbClr val="FDFCF5"/>
                </a:solidFill>
                <a:latin typeface="HK Grotesk"/>
                <a:ea typeface="HK Grotesk"/>
                <a:cs typeface="HK Grotesk"/>
                <a:sym typeface="HK Grotesk"/>
              </a:rPr>
              <a:t>Naloga 1</a:t>
            </a:r>
            <a:endParaRPr lang="en-US" sz="9000" dirty="0">
              <a:solidFill>
                <a:srgbClr val="FDFCF5"/>
              </a:solidFill>
              <a:latin typeface="HK Grotesk"/>
              <a:ea typeface="HK Grotesk"/>
              <a:cs typeface="HK Grotesk"/>
              <a:sym typeface="HK Grotesk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28700" y="5369149"/>
            <a:ext cx="16230600" cy="1849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8"/>
              </a:lnSpc>
              <a:spcBef>
                <a:spcPct val="0"/>
              </a:spcBef>
            </a:pPr>
            <a:r>
              <a:rPr lang="en-US" sz="107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Ali je to OER?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33800" y="2552700"/>
            <a:ext cx="11088601" cy="1083964"/>
            <a:chOff x="0" y="0"/>
            <a:chExt cx="3002014" cy="3304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02014" cy="330451"/>
            </a:xfrm>
            <a:custGeom>
              <a:avLst/>
              <a:gdLst/>
              <a:ahLst/>
              <a:cxnLst/>
              <a:rect l="l" t="t" r="r" b="b"/>
              <a:pathLst>
                <a:path w="3002014" h="330451">
                  <a:moveTo>
                    <a:pt x="11793" y="0"/>
                  </a:moveTo>
                  <a:lnTo>
                    <a:pt x="2990221" y="0"/>
                  </a:lnTo>
                  <a:cubicBezTo>
                    <a:pt x="2993349" y="0"/>
                    <a:pt x="2996348" y="1242"/>
                    <a:pt x="2998560" y="3454"/>
                  </a:cubicBezTo>
                  <a:cubicBezTo>
                    <a:pt x="3000771" y="5666"/>
                    <a:pt x="3002014" y="8665"/>
                    <a:pt x="3002014" y="11793"/>
                  </a:cubicBezTo>
                  <a:lnTo>
                    <a:pt x="3002014" y="318658"/>
                  </a:lnTo>
                  <a:cubicBezTo>
                    <a:pt x="3002014" y="321786"/>
                    <a:pt x="3000771" y="324785"/>
                    <a:pt x="2998560" y="326997"/>
                  </a:cubicBezTo>
                  <a:cubicBezTo>
                    <a:pt x="2996348" y="329209"/>
                    <a:pt x="2993349" y="330451"/>
                    <a:pt x="2990221" y="330451"/>
                  </a:cubicBezTo>
                  <a:lnTo>
                    <a:pt x="11793" y="330451"/>
                  </a:lnTo>
                  <a:cubicBezTo>
                    <a:pt x="8665" y="330451"/>
                    <a:pt x="5666" y="329209"/>
                    <a:pt x="3454" y="326997"/>
                  </a:cubicBezTo>
                  <a:cubicBezTo>
                    <a:pt x="1242" y="324785"/>
                    <a:pt x="0" y="321786"/>
                    <a:pt x="0" y="318658"/>
                  </a:cubicBezTo>
                  <a:lnTo>
                    <a:pt x="0" y="11793"/>
                  </a:lnTo>
                  <a:cubicBezTo>
                    <a:pt x="0" y="8665"/>
                    <a:pt x="1242" y="5666"/>
                    <a:pt x="3454" y="3454"/>
                  </a:cubicBezTo>
                  <a:cubicBezTo>
                    <a:pt x="5666" y="1242"/>
                    <a:pt x="8665" y="0"/>
                    <a:pt x="11793" y="0"/>
                  </a:cubicBezTo>
                  <a:close/>
                </a:path>
              </a:pathLst>
            </a:custGeom>
            <a:solidFill>
              <a:srgbClr val="448696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002014" cy="3685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369524" y="2294361"/>
            <a:ext cx="1024795" cy="102479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B9C5"/>
            </a:solid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733800" y="5193168"/>
            <a:ext cx="11088601" cy="1466431"/>
            <a:chOff x="0" y="0"/>
            <a:chExt cx="3002014" cy="44704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02014" cy="447048"/>
            </a:xfrm>
            <a:custGeom>
              <a:avLst/>
              <a:gdLst/>
              <a:ahLst/>
              <a:cxnLst/>
              <a:rect l="l" t="t" r="r" b="b"/>
              <a:pathLst>
                <a:path w="3002014" h="447048">
                  <a:moveTo>
                    <a:pt x="11793" y="0"/>
                  </a:moveTo>
                  <a:lnTo>
                    <a:pt x="2990221" y="0"/>
                  </a:lnTo>
                  <a:cubicBezTo>
                    <a:pt x="2993349" y="0"/>
                    <a:pt x="2996348" y="1242"/>
                    <a:pt x="2998560" y="3454"/>
                  </a:cubicBezTo>
                  <a:cubicBezTo>
                    <a:pt x="3000771" y="5666"/>
                    <a:pt x="3002014" y="8665"/>
                    <a:pt x="3002014" y="11793"/>
                  </a:cubicBezTo>
                  <a:lnTo>
                    <a:pt x="3002014" y="435255"/>
                  </a:lnTo>
                  <a:cubicBezTo>
                    <a:pt x="3002014" y="438383"/>
                    <a:pt x="3000771" y="441382"/>
                    <a:pt x="2998560" y="443594"/>
                  </a:cubicBezTo>
                  <a:cubicBezTo>
                    <a:pt x="2996348" y="445805"/>
                    <a:pt x="2993349" y="447048"/>
                    <a:pt x="2990221" y="447048"/>
                  </a:cubicBezTo>
                  <a:lnTo>
                    <a:pt x="11793" y="447048"/>
                  </a:lnTo>
                  <a:cubicBezTo>
                    <a:pt x="8665" y="447048"/>
                    <a:pt x="5666" y="445805"/>
                    <a:pt x="3454" y="443594"/>
                  </a:cubicBezTo>
                  <a:cubicBezTo>
                    <a:pt x="1242" y="441382"/>
                    <a:pt x="0" y="438383"/>
                    <a:pt x="0" y="435255"/>
                  </a:cubicBezTo>
                  <a:lnTo>
                    <a:pt x="0" y="11793"/>
                  </a:lnTo>
                  <a:cubicBezTo>
                    <a:pt x="0" y="8665"/>
                    <a:pt x="1242" y="5666"/>
                    <a:pt x="3454" y="3454"/>
                  </a:cubicBezTo>
                  <a:cubicBezTo>
                    <a:pt x="5666" y="1242"/>
                    <a:pt x="8665" y="0"/>
                    <a:pt x="11793" y="0"/>
                  </a:cubicBezTo>
                  <a:close/>
                </a:path>
              </a:pathLst>
            </a:custGeom>
            <a:solidFill>
              <a:srgbClr val="448696"/>
            </a:solidFill>
            <a:ln cap="sq">
              <a:noFill/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002014" cy="4851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369524" y="4893360"/>
            <a:ext cx="1024795" cy="102479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B9C5"/>
            </a:solidFill>
            <a:ln cap="sq">
              <a:noFill/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915938" y="7783891"/>
            <a:ext cx="10906463" cy="1466431"/>
            <a:chOff x="0" y="0"/>
            <a:chExt cx="2946488" cy="44704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946488" cy="447048"/>
            </a:xfrm>
            <a:custGeom>
              <a:avLst/>
              <a:gdLst/>
              <a:ahLst/>
              <a:cxnLst/>
              <a:rect l="l" t="t" r="r" b="b"/>
              <a:pathLst>
                <a:path w="2946488" h="447048">
                  <a:moveTo>
                    <a:pt x="12015" y="0"/>
                  </a:moveTo>
                  <a:lnTo>
                    <a:pt x="2934473" y="0"/>
                  </a:lnTo>
                  <a:cubicBezTo>
                    <a:pt x="2941109" y="0"/>
                    <a:pt x="2946488" y="5379"/>
                    <a:pt x="2946488" y="12015"/>
                  </a:cubicBezTo>
                  <a:lnTo>
                    <a:pt x="2946488" y="435033"/>
                  </a:lnTo>
                  <a:cubicBezTo>
                    <a:pt x="2946488" y="441669"/>
                    <a:pt x="2941109" y="447048"/>
                    <a:pt x="2934473" y="447048"/>
                  </a:cubicBezTo>
                  <a:lnTo>
                    <a:pt x="12015" y="447048"/>
                  </a:lnTo>
                  <a:cubicBezTo>
                    <a:pt x="8829" y="447048"/>
                    <a:pt x="5772" y="445782"/>
                    <a:pt x="3519" y="443529"/>
                  </a:cubicBezTo>
                  <a:cubicBezTo>
                    <a:pt x="1266" y="441276"/>
                    <a:pt x="0" y="438219"/>
                    <a:pt x="0" y="435033"/>
                  </a:cubicBezTo>
                  <a:lnTo>
                    <a:pt x="0" y="12015"/>
                  </a:lnTo>
                  <a:cubicBezTo>
                    <a:pt x="0" y="5379"/>
                    <a:pt x="5379" y="0"/>
                    <a:pt x="12015" y="0"/>
                  </a:cubicBezTo>
                  <a:close/>
                </a:path>
              </a:pathLst>
            </a:custGeom>
            <a:solidFill>
              <a:srgbClr val="448696"/>
            </a:solidFill>
            <a:ln cap="sq">
              <a:noFill/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946488" cy="4851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551662" y="7484082"/>
            <a:ext cx="1024795" cy="1024795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B9C5"/>
            </a:solidFill>
            <a:ln cap="sq">
              <a:noFill/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155281" y="-1574561"/>
            <a:ext cx="2302352" cy="2546473"/>
            <a:chOff x="0" y="0"/>
            <a:chExt cx="920257" cy="101783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920257" cy="1017833"/>
            </a:xfrm>
            <a:custGeom>
              <a:avLst/>
              <a:gdLst/>
              <a:ahLst/>
              <a:cxnLst/>
              <a:rect l="l" t="t" r="r" b="b"/>
              <a:pathLst>
                <a:path w="920257" h="1017833">
                  <a:moveTo>
                    <a:pt x="67252" y="0"/>
                  </a:moveTo>
                  <a:lnTo>
                    <a:pt x="853005" y="0"/>
                  </a:lnTo>
                  <a:cubicBezTo>
                    <a:pt x="870841" y="0"/>
                    <a:pt x="887947" y="7085"/>
                    <a:pt x="900559" y="19698"/>
                  </a:cubicBezTo>
                  <a:cubicBezTo>
                    <a:pt x="913171" y="32310"/>
                    <a:pt x="920257" y="49416"/>
                    <a:pt x="920257" y="67252"/>
                  </a:cubicBezTo>
                  <a:lnTo>
                    <a:pt x="920257" y="950581"/>
                  </a:lnTo>
                  <a:cubicBezTo>
                    <a:pt x="920257" y="968417"/>
                    <a:pt x="913171" y="985523"/>
                    <a:pt x="900559" y="998135"/>
                  </a:cubicBezTo>
                  <a:cubicBezTo>
                    <a:pt x="887947" y="1010747"/>
                    <a:pt x="870841" y="1017833"/>
                    <a:pt x="853005" y="1017833"/>
                  </a:cubicBezTo>
                  <a:lnTo>
                    <a:pt x="67252" y="1017833"/>
                  </a:lnTo>
                  <a:cubicBezTo>
                    <a:pt x="49416" y="1017833"/>
                    <a:pt x="32310" y="1010747"/>
                    <a:pt x="19698" y="998135"/>
                  </a:cubicBezTo>
                  <a:cubicBezTo>
                    <a:pt x="7085" y="985523"/>
                    <a:pt x="0" y="968417"/>
                    <a:pt x="0" y="950581"/>
                  </a:cubicBezTo>
                  <a:lnTo>
                    <a:pt x="0" y="67252"/>
                  </a:lnTo>
                  <a:cubicBezTo>
                    <a:pt x="0" y="49416"/>
                    <a:pt x="7085" y="32310"/>
                    <a:pt x="19698" y="19698"/>
                  </a:cubicBezTo>
                  <a:cubicBezTo>
                    <a:pt x="32310" y="7085"/>
                    <a:pt x="49416" y="0"/>
                    <a:pt x="67252" y="0"/>
                  </a:cubicBezTo>
                  <a:close/>
                </a:path>
              </a:pathLst>
            </a:custGeom>
            <a:solidFill>
              <a:srgbClr val="FED774"/>
            </a:solidFill>
            <a:ln cap="sq">
              <a:noFill/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920257" cy="10559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-676211" y="314891"/>
            <a:ext cx="2302352" cy="2546473"/>
            <a:chOff x="0" y="0"/>
            <a:chExt cx="920257" cy="101783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920257" cy="1017833"/>
            </a:xfrm>
            <a:custGeom>
              <a:avLst/>
              <a:gdLst/>
              <a:ahLst/>
              <a:cxnLst/>
              <a:rect l="l" t="t" r="r" b="b"/>
              <a:pathLst>
                <a:path w="920257" h="1017833">
                  <a:moveTo>
                    <a:pt x="67252" y="0"/>
                  </a:moveTo>
                  <a:lnTo>
                    <a:pt x="853005" y="0"/>
                  </a:lnTo>
                  <a:cubicBezTo>
                    <a:pt x="870841" y="0"/>
                    <a:pt x="887947" y="7085"/>
                    <a:pt x="900559" y="19698"/>
                  </a:cubicBezTo>
                  <a:cubicBezTo>
                    <a:pt x="913171" y="32310"/>
                    <a:pt x="920257" y="49416"/>
                    <a:pt x="920257" y="67252"/>
                  </a:cubicBezTo>
                  <a:lnTo>
                    <a:pt x="920257" y="950581"/>
                  </a:lnTo>
                  <a:cubicBezTo>
                    <a:pt x="920257" y="968417"/>
                    <a:pt x="913171" y="985523"/>
                    <a:pt x="900559" y="998135"/>
                  </a:cubicBezTo>
                  <a:cubicBezTo>
                    <a:pt x="887947" y="1010747"/>
                    <a:pt x="870841" y="1017833"/>
                    <a:pt x="853005" y="1017833"/>
                  </a:cubicBezTo>
                  <a:lnTo>
                    <a:pt x="67252" y="1017833"/>
                  </a:lnTo>
                  <a:cubicBezTo>
                    <a:pt x="49416" y="1017833"/>
                    <a:pt x="32310" y="1010747"/>
                    <a:pt x="19698" y="998135"/>
                  </a:cubicBezTo>
                  <a:cubicBezTo>
                    <a:pt x="7085" y="985523"/>
                    <a:pt x="0" y="968417"/>
                    <a:pt x="0" y="950581"/>
                  </a:cubicBezTo>
                  <a:lnTo>
                    <a:pt x="0" y="67252"/>
                  </a:lnTo>
                  <a:cubicBezTo>
                    <a:pt x="0" y="49416"/>
                    <a:pt x="7085" y="32310"/>
                    <a:pt x="19698" y="19698"/>
                  </a:cubicBezTo>
                  <a:cubicBezTo>
                    <a:pt x="32310" y="7085"/>
                    <a:pt x="49416" y="0"/>
                    <a:pt x="67252" y="0"/>
                  </a:cubicBezTo>
                  <a:close/>
                </a:path>
              </a:pathLst>
            </a:custGeom>
            <a:solidFill>
              <a:srgbClr val="FDAC84"/>
            </a:solidFill>
            <a:ln cap="sq">
              <a:noFill/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920257" cy="10559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3576679" y="2600012"/>
            <a:ext cx="610485" cy="446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6"/>
              </a:lnSpc>
            </a:pPr>
            <a:r>
              <a:rPr lang="en-US" sz="289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01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576457" y="2726320"/>
            <a:ext cx="8419563" cy="585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73"/>
              </a:lnSpc>
            </a:pPr>
            <a:r>
              <a:rPr lang="en-US" sz="3799" dirty="0" err="1">
                <a:solidFill>
                  <a:srgbClr val="FDFCF5"/>
                </a:solidFill>
                <a:latin typeface="Inter"/>
                <a:ea typeface="Inter"/>
                <a:cs typeface="Inter"/>
                <a:sym typeface="Inter"/>
              </a:rPr>
              <a:t>Uvod</a:t>
            </a:r>
            <a:r>
              <a:rPr lang="en-US" sz="3799" dirty="0">
                <a:solidFill>
                  <a:srgbClr val="FDFCF5"/>
                </a:solidFill>
                <a:latin typeface="Inter"/>
                <a:ea typeface="Inter"/>
                <a:cs typeface="Inter"/>
                <a:sym typeface="Inter"/>
              </a:rPr>
              <a:t> v OER - </a:t>
            </a:r>
            <a:r>
              <a:rPr lang="en-US" sz="3799" dirty="0" err="1">
                <a:solidFill>
                  <a:srgbClr val="FDFCF5"/>
                </a:solidFill>
                <a:latin typeface="Inter"/>
                <a:ea typeface="Inter"/>
                <a:cs typeface="Inter"/>
                <a:sym typeface="Inter"/>
              </a:rPr>
              <a:t>Koncepti</a:t>
            </a:r>
            <a:r>
              <a:rPr lang="en-US" sz="3799" dirty="0">
                <a:solidFill>
                  <a:srgbClr val="FDFCF5"/>
                </a:solidFill>
                <a:latin typeface="Inter"/>
                <a:ea typeface="Inter"/>
                <a:cs typeface="Inter"/>
                <a:sym typeface="Inter"/>
              </a:rPr>
              <a:t> in </a:t>
            </a:r>
            <a:r>
              <a:rPr lang="en-US" sz="3799" dirty="0" err="1">
                <a:solidFill>
                  <a:srgbClr val="FDFCF5"/>
                </a:solidFill>
                <a:latin typeface="Inter"/>
                <a:ea typeface="Inter"/>
                <a:cs typeface="Inter"/>
                <a:sym typeface="Inter"/>
              </a:rPr>
              <a:t>prednosti</a:t>
            </a:r>
            <a:r>
              <a:rPr lang="en-US" sz="3799" dirty="0">
                <a:solidFill>
                  <a:srgbClr val="FDFCF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576679" y="5199011"/>
            <a:ext cx="610485" cy="446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6"/>
              </a:lnSpc>
            </a:pPr>
            <a:r>
              <a:rPr lang="en-US" sz="28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02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576457" y="5620594"/>
            <a:ext cx="7117755" cy="585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74"/>
              </a:lnSpc>
            </a:pPr>
            <a:r>
              <a:rPr lang="en-US" sz="3800">
                <a:solidFill>
                  <a:srgbClr val="FDFCF5"/>
                </a:solidFill>
                <a:latin typeface="Inter"/>
                <a:ea typeface="Inter"/>
                <a:cs typeface="Inter"/>
                <a:sym typeface="Inter"/>
              </a:rPr>
              <a:t>Licenciranje in prilagajanje OER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758817" y="7789733"/>
            <a:ext cx="610485" cy="446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6"/>
              </a:lnSpc>
            </a:pPr>
            <a:r>
              <a:rPr lang="en-US" sz="28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03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778983" y="7986955"/>
            <a:ext cx="8611688" cy="585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73"/>
              </a:lnSpc>
            </a:pPr>
            <a:r>
              <a:rPr lang="en-US" sz="3799">
                <a:solidFill>
                  <a:srgbClr val="FDFCF5"/>
                </a:solidFill>
                <a:latin typeface="Inter"/>
                <a:ea typeface="Inter"/>
                <a:cs typeface="Inter"/>
                <a:sym typeface="Inter"/>
              </a:rPr>
              <a:t>Vloga knjižnic in smernice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2147070" y="869773"/>
            <a:ext cx="10339322" cy="112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8400">
                <a:solidFill>
                  <a:srgbClr val="000000"/>
                </a:solidFill>
                <a:latin typeface="HK Grotesk"/>
                <a:ea typeface="HK Grotesk"/>
                <a:cs typeface="HK Grotesk"/>
                <a:sym typeface="HK Grotesk"/>
              </a:rPr>
              <a:t>Program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97887" y="3432015"/>
            <a:ext cx="3130418" cy="3422971"/>
            <a:chOff x="0" y="0"/>
            <a:chExt cx="824472" cy="9015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24472" cy="901523"/>
            </a:xfrm>
            <a:custGeom>
              <a:avLst/>
              <a:gdLst/>
              <a:ahLst/>
              <a:cxnLst/>
              <a:rect l="l" t="t" r="r" b="b"/>
              <a:pathLst>
                <a:path w="824472" h="901523">
                  <a:moveTo>
                    <a:pt x="49463" y="0"/>
                  </a:moveTo>
                  <a:lnTo>
                    <a:pt x="775010" y="0"/>
                  </a:lnTo>
                  <a:cubicBezTo>
                    <a:pt x="802327" y="0"/>
                    <a:pt x="824472" y="22145"/>
                    <a:pt x="824472" y="49463"/>
                  </a:cubicBezTo>
                  <a:lnTo>
                    <a:pt x="824472" y="852061"/>
                  </a:lnTo>
                  <a:cubicBezTo>
                    <a:pt x="824472" y="879378"/>
                    <a:pt x="802327" y="901523"/>
                    <a:pt x="775010" y="901523"/>
                  </a:cubicBezTo>
                  <a:lnTo>
                    <a:pt x="49463" y="901523"/>
                  </a:lnTo>
                  <a:cubicBezTo>
                    <a:pt x="36344" y="901523"/>
                    <a:pt x="23763" y="896312"/>
                    <a:pt x="14487" y="887036"/>
                  </a:cubicBezTo>
                  <a:cubicBezTo>
                    <a:pt x="5211" y="877760"/>
                    <a:pt x="0" y="865179"/>
                    <a:pt x="0" y="852061"/>
                  </a:cubicBezTo>
                  <a:lnTo>
                    <a:pt x="0" y="49463"/>
                  </a:lnTo>
                  <a:cubicBezTo>
                    <a:pt x="0" y="36344"/>
                    <a:pt x="5211" y="23763"/>
                    <a:pt x="14487" y="14487"/>
                  </a:cubicBezTo>
                  <a:cubicBezTo>
                    <a:pt x="23763" y="5211"/>
                    <a:pt x="36344" y="0"/>
                    <a:pt x="49463" y="0"/>
                  </a:cubicBezTo>
                  <a:close/>
                </a:path>
              </a:pathLst>
            </a:custGeom>
            <a:solidFill>
              <a:srgbClr val="FED774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24472" cy="9396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511714" y="4184783"/>
            <a:ext cx="1917434" cy="1917434"/>
          </a:xfrm>
          <a:custGeom>
            <a:avLst/>
            <a:gdLst/>
            <a:ahLst/>
            <a:cxnLst/>
            <a:rect l="l" t="t" r="r" b="b"/>
            <a:pathLst>
              <a:path w="1917434" h="1917434">
                <a:moveTo>
                  <a:pt x="0" y="0"/>
                </a:moveTo>
                <a:lnTo>
                  <a:pt x="1917434" y="0"/>
                </a:lnTo>
                <a:lnTo>
                  <a:pt x="1917434" y="1917434"/>
                </a:lnTo>
                <a:lnTo>
                  <a:pt x="0" y="19174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4897887" y="7036073"/>
            <a:ext cx="3130418" cy="3422971"/>
            <a:chOff x="0" y="0"/>
            <a:chExt cx="824472" cy="90152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24472" cy="901523"/>
            </a:xfrm>
            <a:custGeom>
              <a:avLst/>
              <a:gdLst/>
              <a:ahLst/>
              <a:cxnLst/>
              <a:rect l="l" t="t" r="r" b="b"/>
              <a:pathLst>
                <a:path w="824472" h="901523">
                  <a:moveTo>
                    <a:pt x="49463" y="0"/>
                  </a:moveTo>
                  <a:lnTo>
                    <a:pt x="775010" y="0"/>
                  </a:lnTo>
                  <a:cubicBezTo>
                    <a:pt x="802327" y="0"/>
                    <a:pt x="824472" y="22145"/>
                    <a:pt x="824472" y="49463"/>
                  </a:cubicBezTo>
                  <a:lnTo>
                    <a:pt x="824472" y="852061"/>
                  </a:lnTo>
                  <a:cubicBezTo>
                    <a:pt x="824472" y="879378"/>
                    <a:pt x="802327" y="901523"/>
                    <a:pt x="775010" y="901523"/>
                  </a:cubicBezTo>
                  <a:lnTo>
                    <a:pt x="49463" y="901523"/>
                  </a:lnTo>
                  <a:cubicBezTo>
                    <a:pt x="36344" y="901523"/>
                    <a:pt x="23763" y="896312"/>
                    <a:pt x="14487" y="887036"/>
                  </a:cubicBezTo>
                  <a:cubicBezTo>
                    <a:pt x="5211" y="877760"/>
                    <a:pt x="0" y="865179"/>
                    <a:pt x="0" y="852061"/>
                  </a:cubicBezTo>
                  <a:lnTo>
                    <a:pt x="0" y="49463"/>
                  </a:lnTo>
                  <a:cubicBezTo>
                    <a:pt x="0" y="36344"/>
                    <a:pt x="5211" y="23763"/>
                    <a:pt x="14487" y="14487"/>
                  </a:cubicBezTo>
                  <a:cubicBezTo>
                    <a:pt x="23763" y="5211"/>
                    <a:pt x="36344" y="0"/>
                    <a:pt x="49463" y="0"/>
                  </a:cubicBezTo>
                  <a:close/>
                </a:path>
              </a:pathLst>
            </a:custGeom>
            <a:solidFill>
              <a:srgbClr val="FDAC84"/>
            </a:solidFill>
            <a:ln cap="sq">
              <a:noFill/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24472" cy="9396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5568180" y="7716554"/>
            <a:ext cx="1804502" cy="1966760"/>
          </a:xfrm>
          <a:custGeom>
            <a:avLst/>
            <a:gdLst/>
            <a:ahLst/>
            <a:cxnLst/>
            <a:rect l="l" t="t" r="r" b="b"/>
            <a:pathLst>
              <a:path w="1804502" h="1966760">
                <a:moveTo>
                  <a:pt x="0" y="0"/>
                </a:moveTo>
                <a:lnTo>
                  <a:pt x="1804502" y="0"/>
                </a:lnTo>
                <a:lnTo>
                  <a:pt x="1804502" y="1966760"/>
                </a:lnTo>
                <a:lnTo>
                  <a:pt x="0" y="19667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4897887" y="-172044"/>
            <a:ext cx="3130418" cy="3422971"/>
            <a:chOff x="0" y="0"/>
            <a:chExt cx="824472" cy="90152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4472" cy="901523"/>
            </a:xfrm>
            <a:custGeom>
              <a:avLst/>
              <a:gdLst/>
              <a:ahLst/>
              <a:cxnLst/>
              <a:rect l="l" t="t" r="r" b="b"/>
              <a:pathLst>
                <a:path w="824472" h="901523">
                  <a:moveTo>
                    <a:pt x="49463" y="0"/>
                  </a:moveTo>
                  <a:lnTo>
                    <a:pt x="775010" y="0"/>
                  </a:lnTo>
                  <a:cubicBezTo>
                    <a:pt x="802327" y="0"/>
                    <a:pt x="824472" y="22145"/>
                    <a:pt x="824472" y="49463"/>
                  </a:cubicBezTo>
                  <a:lnTo>
                    <a:pt x="824472" y="852061"/>
                  </a:lnTo>
                  <a:cubicBezTo>
                    <a:pt x="824472" y="879378"/>
                    <a:pt x="802327" y="901523"/>
                    <a:pt x="775010" y="901523"/>
                  </a:cubicBezTo>
                  <a:lnTo>
                    <a:pt x="49463" y="901523"/>
                  </a:lnTo>
                  <a:cubicBezTo>
                    <a:pt x="36344" y="901523"/>
                    <a:pt x="23763" y="896312"/>
                    <a:pt x="14487" y="887036"/>
                  </a:cubicBezTo>
                  <a:cubicBezTo>
                    <a:pt x="5211" y="877760"/>
                    <a:pt x="0" y="865179"/>
                    <a:pt x="0" y="852061"/>
                  </a:cubicBezTo>
                  <a:lnTo>
                    <a:pt x="0" y="49463"/>
                  </a:lnTo>
                  <a:cubicBezTo>
                    <a:pt x="0" y="36344"/>
                    <a:pt x="5211" y="23763"/>
                    <a:pt x="14487" y="14487"/>
                  </a:cubicBezTo>
                  <a:cubicBezTo>
                    <a:pt x="23763" y="5211"/>
                    <a:pt x="36344" y="0"/>
                    <a:pt x="49463" y="0"/>
                  </a:cubicBezTo>
                  <a:close/>
                </a:path>
              </a:pathLst>
            </a:custGeom>
            <a:solidFill>
              <a:srgbClr val="88B9C5"/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24472" cy="9396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5617536" y="553392"/>
            <a:ext cx="1691120" cy="2037495"/>
          </a:xfrm>
          <a:custGeom>
            <a:avLst/>
            <a:gdLst/>
            <a:ahLst/>
            <a:cxnLst/>
            <a:rect l="l" t="t" r="r" b="b"/>
            <a:pathLst>
              <a:path w="1691120" h="2037495">
                <a:moveTo>
                  <a:pt x="0" y="0"/>
                </a:moveTo>
                <a:lnTo>
                  <a:pt x="1691121" y="0"/>
                </a:lnTo>
                <a:lnTo>
                  <a:pt x="1691121" y="2037495"/>
                </a:lnTo>
                <a:lnTo>
                  <a:pt x="0" y="20374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392976" y="1287039"/>
            <a:ext cx="12704871" cy="1188872"/>
            <a:chOff x="0" y="0"/>
            <a:chExt cx="3873135" cy="36243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873135" cy="362433"/>
            </a:xfrm>
            <a:custGeom>
              <a:avLst/>
              <a:gdLst/>
              <a:ahLst/>
              <a:cxnLst/>
              <a:rect l="l" t="t" r="r" b="b"/>
              <a:pathLst>
                <a:path w="3873135" h="362433">
                  <a:moveTo>
                    <a:pt x="9140" y="0"/>
                  </a:moveTo>
                  <a:lnTo>
                    <a:pt x="3863994" y="0"/>
                  </a:lnTo>
                  <a:cubicBezTo>
                    <a:pt x="3869043" y="0"/>
                    <a:pt x="3873135" y="4092"/>
                    <a:pt x="3873135" y="9140"/>
                  </a:cubicBezTo>
                  <a:lnTo>
                    <a:pt x="3873135" y="353292"/>
                  </a:lnTo>
                  <a:cubicBezTo>
                    <a:pt x="3873135" y="355717"/>
                    <a:pt x="3872172" y="358041"/>
                    <a:pt x="3870458" y="359756"/>
                  </a:cubicBezTo>
                  <a:cubicBezTo>
                    <a:pt x="3868744" y="361470"/>
                    <a:pt x="3866419" y="362433"/>
                    <a:pt x="3863994" y="362433"/>
                  </a:cubicBezTo>
                  <a:lnTo>
                    <a:pt x="9140" y="362433"/>
                  </a:lnTo>
                  <a:cubicBezTo>
                    <a:pt x="4092" y="362433"/>
                    <a:pt x="0" y="358341"/>
                    <a:pt x="0" y="353292"/>
                  </a:cubicBezTo>
                  <a:lnTo>
                    <a:pt x="0" y="9140"/>
                  </a:lnTo>
                  <a:cubicBezTo>
                    <a:pt x="0" y="4092"/>
                    <a:pt x="4092" y="0"/>
                    <a:pt x="9140" y="0"/>
                  </a:cubicBezTo>
                  <a:close/>
                </a:path>
              </a:pathLst>
            </a:custGeom>
            <a:solidFill>
              <a:srgbClr val="448696"/>
            </a:solidFill>
            <a:ln cap="sq">
              <a:noFill/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3873135" cy="400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28700" y="1028700"/>
            <a:ext cx="1024795" cy="1024795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B9C5"/>
            </a:solidFill>
            <a:ln cap="sq">
              <a:noFill/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541098" y="8747559"/>
            <a:ext cx="3065571" cy="935755"/>
            <a:chOff x="0" y="0"/>
            <a:chExt cx="934553" cy="28526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934553" cy="285269"/>
            </a:xfrm>
            <a:custGeom>
              <a:avLst/>
              <a:gdLst/>
              <a:ahLst/>
              <a:cxnLst/>
              <a:rect l="l" t="t" r="r" b="b"/>
              <a:pathLst>
                <a:path w="934553" h="285269">
                  <a:moveTo>
                    <a:pt x="37882" y="0"/>
                  </a:moveTo>
                  <a:lnTo>
                    <a:pt x="896671" y="0"/>
                  </a:lnTo>
                  <a:cubicBezTo>
                    <a:pt x="906718" y="0"/>
                    <a:pt x="916353" y="3991"/>
                    <a:pt x="923457" y="11095"/>
                  </a:cubicBezTo>
                  <a:cubicBezTo>
                    <a:pt x="930561" y="18199"/>
                    <a:pt x="934553" y="27835"/>
                    <a:pt x="934553" y="37882"/>
                  </a:cubicBezTo>
                  <a:lnTo>
                    <a:pt x="934553" y="247387"/>
                  </a:lnTo>
                  <a:cubicBezTo>
                    <a:pt x="934553" y="268309"/>
                    <a:pt x="917592" y="285269"/>
                    <a:pt x="896671" y="285269"/>
                  </a:cubicBezTo>
                  <a:lnTo>
                    <a:pt x="37882" y="285269"/>
                  </a:lnTo>
                  <a:cubicBezTo>
                    <a:pt x="27835" y="285269"/>
                    <a:pt x="18199" y="281278"/>
                    <a:pt x="11095" y="274174"/>
                  </a:cubicBezTo>
                  <a:cubicBezTo>
                    <a:pt x="3991" y="267070"/>
                    <a:pt x="0" y="257434"/>
                    <a:pt x="0" y="247387"/>
                  </a:cubicBezTo>
                  <a:lnTo>
                    <a:pt x="0" y="37882"/>
                  </a:lnTo>
                  <a:cubicBezTo>
                    <a:pt x="0" y="27835"/>
                    <a:pt x="3991" y="18199"/>
                    <a:pt x="11095" y="11095"/>
                  </a:cubicBezTo>
                  <a:cubicBezTo>
                    <a:pt x="18199" y="3991"/>
                    <a:pt x="27835" y="0"/>
                    <a:pt x="37882" y="0"/>
                  </a:cubicBezTo>
                  <a:close/>
                </a:path>
              </a:pathLst>
            </a:custGeom>
            <a:solidFill>
              <a:srgbClr val="FED774"/>
            </a:solidFill>
            <a:ln cap="sq">
              <a:noFill/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934553" cy="3328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448696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NALOGA 2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6035057" y="2979393"/>
            <a:ext cx="6217887" cy="6703921"/>
          </a:xfrm>
          <a:custGeom>
            <a:avLst/>
            <a:gdLst/>
            <a:ahLst/>
            <a:cxnLst/>
            <a:rect l="l" t="t" r="r" b="b"/>
            <a:pathLst>
              <a:path w="6217887" h="6703921">
                <a:moveTo>
                  <a:pt x="0" y="0"/>
                </a:moveTo>
                <a:lnTo>
                  <a:pt x="6217886" y="0"/>
                </a:lnTo>
                <a:lnTo>
                  <a:pt x="6217886" y="6703921"/>
                </a:lnTo>
                <a:lnTo>
                  <a:pt x="0" y="67039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474070" y="4045436"/>
            <a:ext cx="3132598" cy="3132598"/>
          </a:xfrm>
          <a:custGeom>
            <a:avLst/>
            <a:gdLst/>
            <a:ahLst/>
            <a:cxnLst/>
            <a:rect l="l" t="t" r="r" b="b"/>
            <a:pathLst>
              <a:path w="3132598" h="3132598">
                <a:moveTo>
                  <a:pt x="0" y="0"/>
                </a:moveTo>
                <a:lnTo>
                  <a:pt x="3132598" y="0"/>
                </a:lnTo>
                <a:lnTo>
                  <a:pt x="3132598" y="3132598"/>
                </a:lnTo>
                <a:lnTo>
                  <a:pt x="0" y="31325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235855" y="1334351"/>
            <a:ext cx="610485" cy="446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6"/>
              </a:lnSpc>
            </a:pPr>
            <a:r>
              <a:rPr lang="en-US" sz="28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02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235633" y="1451134"/>
            <a:ext cx="11543763" cy="688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11"/>
              </a:lnSpc>
            </a:pPr>
            <a:r>
              <a:rPr lang="en-US" sz="4399">
                <a:solidFill>
                  <a:srgbClr val="FDFCF5"/>
                </a:solidFill>
                <a:latin typeface="Inter"/>
                <a:ea typeface="Inter"/>
                <a:cs typeface="Inter"/>
                <a:sym typeface="Inter"/>
              </a:rPr>
              <a:t>Avtoske pravice, licence in prilagajanje OER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467100" y="617220"/>
            <a:ext cx="12070080" cy="905256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8672" y="0"/>
            <a:ext cx="16750656" cy="10287000"/>
          </a:xfrm>
          <a:custGeom>
            <a:avLst/>
            <a:gdLst/>
            <a:ahLst/>
            <a:cxnLst/>
            <a:rect l="l" t="t" r="r" b="b"/>
            <a:pathLst>
              <a:path w="16750656" h="10287000">
                <a:moveTo>
                  <a:pt x="0" y="0"/>
                </a:moveTo>
                <a:lnTo>
                  <a:pt x="16750656" y="0"/>
                </a:lnTo>
                <a:lnTo>
                  <a:pt x="1675065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671"/>
            </a:stretch>
          </a:blipFill>
        </p:spPr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57003"/>
            <a:ext cx="18288000" cy="8572994"/>
          </a:xfrm>
          <a:custGeom>
            <a:avLst/>
            <a:gdLst/>
            <a:ahLst/>
            <a:cxnLst/>
            <a:rect l="l" t="t" r="r" b="b"/>
            <a:pathLst>
              <a:path w="18288000" h="8572994">
                <a:moveTo>
                  <a:pt x="0" y="0"/>
                </a:moveTo>
                <a:lnTo>
                  <a:pt x="18288000" y="0"/>
                </a:lnTo>
                <a:lnTo>
                  <a:pt x="18288000" y="8572994"/>
                </a:lnTo>
                <a:lnTo>
                  <a:pt x="0" y="85729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5593"/>
            </a:stretch>
          </a:blipFill>
        </p:spPr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4350" y="42883"/>
            <a:ext cx="17259300" cy="10244117"/>
          </a:xfrm>
          <a:custGeom>
            <a:avLst/>
            <a:gdLst/>
            <a:ahLst/>
            <a:cxnLst/>
            <a:rect l="l" t="t" r="r" b="b"/>
            <a:pathLst>
              <a:path w="17259300" h="10244117">
                <a:moveTo>
                  <a:pt x="0" y="0"/>
                </a:moveTo>
                <a:lnTo>
                  <a:pt x="17259300" y="0"/>
                </a:lnTo>
                <a:lnTo>
                  <a:pt x="17259300" y="10244117"/>
                </a:lnTo>
                <a:lnTo>
                  <a:pt x="0" y="102441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4819"/>
            </a:stretch>
          </a:blipFill>
        </p:spPr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4350" y="-215529"/>
            <a:ext cx="17259300" cy="10075116"/>
          </a:xfrm>
          <a:custGeom>
            <a:avLst/>
            <a:gdLst/>
            <a:ahLst/>
            <a:cxnLst/>
            <a:rect l="l" t="t" r="r" b="b"/>
            <a:pathLst>
              <a:path w="17259300" h="10075116">
                <a:moveTo>
                  <a:pt x="0" y="0"/>
                </a:moveTo>
                <a:lnTo>
                  <a:pt x="17259300" y="0"/>
                </a:lnTo>
                <a:lnTo>
                  <a:pt x="17259300" y="10075116"/>
                </a:lnTo>
                <a:lnTo>
                  <a:pt x="0" y="100751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0190" y="0"/>
            <a:ext cx="17047619" cy="9930238"/>
          </a:xfrm>
          <a:custGeom>
            <a:avLst/>
            <a:gdLst/>
            <a:ahLst/>
            <a:cxnLst/>
            <a:rect l="l" t="t" r="r" b="b"/>
            <a:pathLst>
              <a:path w="17047619" h="9930238">
                <a:moveTo>
                  <a:pt x="0" y="0"/>
                </a:moveTo>
                <a:lnTo>
                  <a:pt x="17047620" y="0"/>
                </a:lnTo>
                <a:lnTo>
                  <a:pt x="17047620" y="9930238"/>
                </a:lnTo>
                <a:lnTo>
                  <a:pt x="0" y="99302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9121140"/>
          </a:xfrm>
          <a:custGeom>
            <a:avLst/>
            <a:gdLst/>
            <a:ahLst/>
            <a:cxnLst/>
            <a:rect l="l" t="t" r="r" b="b"/>
            <a:pathLst>
              <a:path w="18288000" h="9121140">
                <a:moveTo>
                  <a:pt x="0" y="0"/>
                </a:moveTo>
                <a:lnTo>
                  <a:pt x="18288000" y="0"/>
                </a:lnTo>
                <a:lnTo>
                  <a:pt x="18288000" y="9121140"/>
                </a:lnTo>
                <a:lnTo>
                  <a:pt x="0" y="91211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62117"/>
            <a:ext cx="20567123" cy="10412106"/>
          </a:xfrm>
          <a:custGeom>
            <a:avLst/>
            <a:gdLst/>
            <a:ahLst/>
            <a:cxnLst/>
            <a:rect l="l" t="t" r="r" b="b"/>
            <a:pathLst>
              <a:path w="20567123" h="10412106">
                <a:moveTo>
                  <a:pt x="0" y="0"/>
                </a:moveTo>
                <a:lnTo>
                  <a:pt x="20567123" y="0"/>
                </a:lnTo>
                <a:lnTo>
                  <a:pt x="20567123" y="10412106"/>
                </a:lnTo>
                <a:lnTo>
                  <a:pt x="0" y="104121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B9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654988">
            <a:off x="14929421" y="8954341"/>
            <a:ext cx="5145312" cy="2315390"/>
          </a:xfrm>
          <a:custGeom>
            <a:avLst/>
            <a:gdLst/>
            <a:ahLst/>
            <a:cxnLst/>
            <a:rect l="l" t="t" r="r" b="b"/>
            <a:pathLst>
              <a:path w="5145312" h="2315390">
                <a:moveTo>
                  <a:pt x="0" y="0"/>
                </a:moveTo>
                <a:lnTo>
                  <a:pt x="5145311" y="0"/>
                </a:lnTo>
                <a:lnTo>
                  <a:pt x="5145311" y="2315390"/>
                </a:lnTo>
                <a:lnTo>
                  <a:pt x="0" y="2315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906328">
            <a:off x="-1148784" y="-20412"/>
            <a:ext cx="5145312" cy="2315390"/>
          </a:xfrm>
          <a:custGeom>
            <a:avLst/>
            <a:gdLst/>
            <a:ahLst/>
            <a:cxnLst/>
            <a:rect l="l" t="t" r="r" b="b"/>
            <a:pathLst>
              <a:path w="5145312" h="2315390">
                <a:moveTo>
                  <a:pt x="0" y="0"/>
                </a:moveTo>
                <a:lnTo>
                  <a:pt x="5145312" y="0"/>
                </a:lnTo>
                <a:lnTo>
                  <a:pt x="5145312" y="2315391"/>
                </a:lnTo>
                <a:lnTo>
                  <a:pt x="0" y="23153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403537" y="1600200"/>
            <a:ext cx="11480926" cy="1284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99"/>
              </a:lnSpc>
            </a:pPr>
            <a:r>
              <a:rPr lang="en-US" sz="9699">
                <a:solidFill>
                  <a:srgbClr val="FDFCF5"/>
                </a:solidFill>
                <a:latin typeface="HK Grotesk"/>
                <a:ea typeface="HK Grotesk"/>
                <a:cs typeface="HK Grotesk"/>
                <a:sym typeface="HK Grotesk"/>
              </a:rPr>
              <a:t>TRDITEV 1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175071" y="3830305"/>
            <a:ext cx="14815409" cy="4407772"/>
            <a:chOff x="0" y="0"/>
            <a:chExt cx="19753879" cy="587703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9753879" cy="5877030"/>
              <a:chOff x="0" y="0"/>
              <a:chExt cx="4438755" cy="13205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438755" cy="1320586"/>
              </a:xfrm>
              <a:custGeom>
                <a:avLst/>
                <a:gdLst/>
                <a:ahLst/>
                <a:cxnLst/>
                <a:rect l="l" t="t" r="r" b="b"/>
                <a:pathLst>
                  <a:path w="4438755" h="1320586">
                    <a:moveTo>
                      <a:pt x="7976" y="0"/>
                    </a:moveTo>
                    <a:lnTo>
                      <a:pt x="4430779" y="0"/>
                    </a:lnTo>
                    <a:cubicBezTo>
                      <a:pt x="4435184" y="0"/>
                      <a:pt x="4438755" y="3571"/>
                      <a:pt x="4438755" y="7976"/>
                    </a:cubicBezTo>
                    <a:lnTo>
                      <a:pt x="4438755" y="1312610"/>
                    </a:lnTo>
                    <a:cubicBezTo>
                      <a:pt x="4438755" y="1317015"/>
                      <a:pt x="4435184" y="1320586"/>
                      <a:pt x="4430779" y="1320586"/>
                    </a:cubicBezTo>
                    <a:lnTo>
                      <a:pt x="7976" y="1320586"/>
                    </a:lnTo>
                    <a:cubicBezTo>
                      <a:pt x="3571" y="1320586"/>
                      <a:pt x="0" y="1317015"/>
                      <a:pt x="0" y="1312610"/>
                    </a:cubicBezTo>
                    <a:lnTo>
                      <a:pt x="0" y="7976"/>
                    </a:lnTo>
                    <a:cubicBezTo>
                      <a:pt x="0" y="3571"/>
                      <a:pt x="3571" y="0"/>
                      <a:pt x="7976" y="0"/>
                    </a:cubicBezTo>
                    <a:close/>
                  </a:path>
                </a:pathLst>
              </a:custGeom>
              <a:solidFill>
                <a:srgbClr val="FDF2E9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438755" cy="135868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1101159" y="420225"/>
              <a:ext cx="17551561" cy="50175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438"/>
                </a:lnSpc>
              </a:pPr>
              <a:r>
                <a:rPr lang="en-US" sz="6047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Odprta znanost spodbuja prost dostop do raziskovalnih podatkov in publikacij.</a:t>
              </a:r>
            </a:p>
            <a:p>
              <a:pPr algn="l">
                <a:lnSpc>
                  <a:spcPts val="7438"/>
                </a:lnSpc>
              </a:pPr>
              <a:endParaRPr lang="en-US" sz="6047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2470" y="-862117"/>
            <a:ext cx="20948577" cy="10605217"/>
          </a:xfrm>
          <a:custGeom>
            <a:avLst/>
            <a:gdLst/>
            <a:ahLst/>
            <a:cxnLst/>
            <a:rect l="l" t="t" r="r" b="b"/>
            <a:pathLst>
              <a:path w="20948577" h="10605217">
                <a:moveTo>
                  <a:pt x="0" y="0"/>
                </a:moveTo>
                <a:lnTo>
                  <a:pt x="20948577" y="0"/>
                </a:lnTo>
                <a:lnTo>
                  <a:pt x="20948577" y="10605217"/>
                </a:lnTo>
                <a:lnTo>
                  <a:pt x="0" y="106052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8302288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B9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20738" y="3205799"/>
            <a:ext cx="13246524" cy="5200619"/>
            <a:chOff x="0" y="0"/>
            <a:chExt cx="4038260" cy="15854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38260" cy="1585431"/>
            </a:xfrm>
            <a:custGeom>
              <a:avLst/>
              <a:gdLst/>
              <a:ahLst/>
              <a:cxnLst/>
              <a:rect l="l" t="t" r="r" b="b"/>
              <a:pathLst>
                <a:path w="4038260" h="1585431">
                  <a:moveTo>
                    <a:pt x="8767" y="0"/>
                  </a:moveTo>
                  <a:lnTo>
                    <a:pt x="4029493" y="0"/>
                  </a:lnTo>
                  <a:cubicBezTo>
                    <a:pt x="4034335" y="0"/>
                    <a:pt x="4038260" y="3925"/>
                    <a:pt x="4038260" y="8767"/>
                  </a:cubicBezTo>
                  <a:lnTo>
                    <a:pt x="4038260" y="1576665"/>
                  </a:lnTo>
                  <a:cubicBezTo>
                    <a:pt x="4038260" y="1578990"/>
                    <a:pt x="4037337" y="1581219"/>
                    <a:pt x="4035692" y="1582864"/>
                  </a:cubicBezTo>
                  <a:cubicBezTo>
                    <a:pt x="4034048" y="1584508"/>
                    <a:pt x="4031819" y="1585431"/>
                    <a:pt x="4029493" y="1585431"/>
                  </a:cubicBezTo>
                  <a:lnTo>
                    <a:pt x="8767" y="1585431"/>
                  </a:lnTo>
                  <a:cubicBezTo>
                    <a:pt x="6442" y="1585431"/>
                    <a:pt x="4212" y="1584508"/>
                    <a:pt x="2568" y="1582864"/>
                  </a:cubicBezTo>
                  <a:cubicBezTo>
                    <a:pt x="924" y="1581219"/>
                    <a:pt x="0" y="1578990"/>
                    <a:pt x="0" y="1576665"/>
                  </a:cubicBezTo>
                  <a:lnTo>
                    <a:pt x="0" y="8767"/>
                  </a:lnTo>
                  <a:cubicBezTo>
                    <a:pt x="0" y="6442"/>
                    <a:pt x="924" y="4212"/>
                    <a:pt x="2568" y="2568"/>
                  </a:cubicBezTo>
                  <a:cubicBezTo>
                    <a:pt x="4212" y="924"/>
                    <a:pt x="6442" y="0"/>
                    <a:pt x="8767" y="0"/>
                  </a:cubicBezTo>
                  <a:close/>
                </a:path>
              </a:pathLst>
            </a:custGeom>
            <a:solidFill>
              <a:srgbClr val="FDFCF5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52400"/>
              <a:ext cx="4038260" cy="17378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919"/>
                </a:lnSpc>
              </a:pPr>
              <a:r>
                <a:rPr lang="en-US" sz="77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Določi primerno licenco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118216" y="1880583"/>
            <a:ext cx="12051569" cy="1725267"/>
            <a:chOff x="0" y="0"/>
            <a:chExt cx="3673973" cy="5259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73973" cy="525955"/>
            </a:xfrm>
            <a:custGeom>
              <a:avLst/>
              <a:gdLst/>
              <a:ahLst/>
              <a:cxnLst/>
              <a:rect l="l" t="t" r="r" b="b"/>
              <a:pathLst>
                <a:path w="3673973" h="525955">
                  <a:moveTo>
                    <a:pt x="9636" y="0"/>
                  </a:moveTo>
                  <a:lnTo>
                    <a:pt x="3664337" y="0"/>
                  </a:lnTo>
                  <a:cubicBezTo>
                    <a:pt x="3666893" y="0"/>
                    <a:pt x="3669343" y="1015"/>
                    <a:pt x="3671151" y="2822"/>
                  </a:cubicBezTo>
                  <a:cubicBezTo>
                    <a:pt x="3672958" y="4629"/>
                    <a:pt x="3673973" y="7080"/>
                    <a:pt x="3673973" y="9636"/>
                  </a:cubicBezTo>
                  <a:lnTo>
                    <a:pt x="3673973" y="516319"/>
                  </a:lnTo>
                  <a:cubicBezTo>
                    <a:pt x="3673973" y="518875"/>
                    <a:pt x="3672958" y="521326"/>
                    <a:pt x="3671151" y="523133"/>
                  </a:cubicBezTo>
                  <a:cubicBezTo>
                    <a:pt x="3669343" y="524940"/>
                    <a:pt x="3666893" y="525955"/>
                    <a:pt x="3664337" y="525955"/>
                  </a:cubicBezTo>
                  <a:lnTo>
                    <a:pt x="9636" y="525955"/>
                  </a:lnTo>
                  <a:cubicBezTo>
                    <a:pt x="4314" y="525955"/>
                    <a:pt x="0" y="521641"/>
                    <a:pt x="0" y="516319"/>
                  </a:cubicBezTo>
                  <a:lnTo>
                    <a:pt x="0" y="9636"/>
                  </a:lnTo>
                  <a:cubicBezTo>
                    <a:pt x="0" y="7080"/>
                    <a:pt x="1015" y="4629"/>
                    <a:pt x="2822" y="2822"/>
                  </a:cubicBezTo>
                  <a:cubicBezTo>
                    <a:pt x="4629" y="1015"/>
                    <a:pt x="7080" y="0"/>
                    <a:pt x="9636" y="0"/>
                  </a:cubicBezTo>
                  <a:close/>
                </a:path>
              </a:pathLst>
            </a:custGeom>
            <a:solidFill>
              <a:srgbClr val="133C74"/>
            </a:solid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673973" cy="5640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5400000">
            <a:off x="-1209613" y="-1339518"/>
            <a:ext cx="5145312" cy="2315390"/>
          </a:xfrm>
          <a:custGeom>
            <a:avLst/>
            <a:gdLst/>
            <a:ahLst/>
            <a:cxnLst/>
            <a:rect l="l" t="t" r="r" b="b"/>
            <a:pathLst>
              <a:path w="5145312" h="2315390">
                <a:moveTo>
                  <a:pt x="0" y="0"/>
                </a:moveTo>
                <a:lnTo>
                  <a:pt x="5145312" y="0"/>
                </a:lnTo>
                <a:lnTo>
                  <a:pt x="5145312" y="2315390"/>
                </a:lnTo>
                <a:lnTo>
                  <a:pt x="0" y="2315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182157" y="2219340"/>
            <a:ext cx="9923686" cy="1209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9000">
                <a:solidFill>
                  <a:srgbClr val="FDFCF5"/>
                </a:solidFill>
                <a:latin typeface="HK Grotesk"/>
                <a:ea typeface="HK Grotesk"/>
                <a:cs typeface="HK Grotesk"/>
                <a:sym typeface="HK Grotesk"/>
              </a:rPr>
              <a:t>Naloga 2</a:t>
            </a:r>
          </a:p>
        </p:txBody>
      </p:sp>
      <p:sp>
        <p:nvSpPr>
          <p:cNvPr id="10" name="Freeform 10"/>
          <p:cNvSpPr/>
          <p:nvPr/>
        </p:nvSpPr>
        <p:spPr>
          <a:xfrm rot="5400000" flipH="1" flipV="1">
            <a:off x="14892833" y="8788155"/>
            <a:ext cx="5145312" cy="2315390"/>
          </a:xfrm>
          <a:custGeom>
            <a:avLst/>
            <a:gdLst/>
            <a:ahLst/>
            <a:cxnLst/>
            <a:rect l="l" t="t" r="r" b="b"/>
            <a:pathLst>
              <a:path w="5145312" h="2315390">
                <a:moveTo>
                  <a:pt x="5145311" y="2315390"/>
                </a:moveTo>
                <a:lnTo>
                  <a:pt x="0" y="2315390"/>
                </a:lnTo>
                <a:lnTo>
                  <a:pt x="0" y="0"/>
                </a:lnTo>
                <a:lnTo>
                  <a:pt x="5145311" y="0"/>
                </a:lnTo>
                <a:lnTo>
                  <a:pt x="5145311" y="231539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97887" y="3432015"/>
            <a:ext cx="3130418" cy="3422971"/>
            <a:chOff x="0" y="0"/>
            <a:chExt cx="824472" cy="9015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24472" cy="901523"/>
            </a:xfrm>
            <a:custGeom>
              <a:avLst/>
              <a:gdLst/>
              <a:ahLst/>
              <a:cxnLst/>
              <a:rect l="l" t="t" r="r" b="b"/>
              <a:pathLst>
                <a:path w="824472" h="901523">
                  <a:moveTo>
                    <a:pt x="49463" y="0"/>
                  </a:moveTo>
                  <a:lnTo>
                    <a:pt x="775010" y="0"/>
                  </a:lnTo>
                  <a:cubicBezTo>
                    <a:pt x="802327" y="0"/>
                    <a:pt x="824472" y="22145"/>
                    <a:pt x="824472" y="49463"/>
                  </a:cubicBezTo>
                  <a:lnTo>
                    <a:pt x="824472" y="852061"/>
                  </a:lnTo>
                  <a:cubicBezTo>
                    <a:pt x="824472" y="879378"/>
                    <a:pt x="802327" y="901523"/>
                    <a:pt x="775010" y="901523"/>
                  </a:cubicBezTo>
                  <a:lnTo>
                    <a:pt x="49463" y="901523"/>
                  </a:lnTo>
                  <a:cubicBezTo>
                    <a:pt x="36344" y="901523"/>
                    <a:pt x="23763" y="896312"/>
                    <a:pt x="14487" y="887036"/>
                  </a:cubicBezTo>
                  <a:cubicBezTo>
                    <a:pt x="5211" y="877760"/>
                    <a:pt x="0" y="865179"/>
                    <a:pt x="0" y="852061"/>
                  </a:cubicBezTo>
                  <a:lnTo>
                    <a:pt x="0" y="49463"/>
                  </a:lnTo>
                  <a:cubicBezTo>
                    <a:pt x="0" y="36344"/>
                    <a:pt x="5211" y="23763"/>
                    <a:pt x="14487" y="14487"/>
                  </a:cubicBezTo>
                  <a:cubicBezTo>
                    <a:pt x="23763" y="5211"/>
                    <a:pt x="36344" y="0"/>
                    <a:pt x="49463" y="0"/>
                  </a:cubicBezTo>
                  <a:close/>
                </a:path>
              </a:pathLst>
            </a:custGeom>
            <a:solidFill>
              <a:srgbClr val="FED774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24472" cy="9396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511714" y="4184783"/>
            <a:ext cx="1917434" cy="1917434"/>
          </a:xfrm>
          <a:custGeom>
            <a:avLst/>
            <a:gdLst/>
            <a:ahLst/>
            <a:cxnLst/>
            <a:rect l="l" t="t" r="r" b="b"/>
            <a:pathLst>
              <a:path w="1917434" h="1917434">
                <a:moveTo>
                  <a:pt x="0" y="0"/>
                </a:moveTo>
                <a:lnTo>
                  <a:pt x="1917434" y="0"/>
                </a:lnTo>
                <a:lnTo>
                  <a:pt x="1917434" y="1917434"/>
                </a:lnTo>
                <a:lnTo>
                  <a:pt x="0" y="19174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4897887" y="7036073"/>
            <a:ext cx="3130418" cy="3422971"/>
            <a:chOff x="0" y="0"/>
            <a:chExt cx="824472" cy="90152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24472" cy="901523"/>
            </a:xfrm>
            <a:custGeom>
              <a:avLst/>
              <a:gdLst/>
              <a:ahLst/>
              <a:cxnLst/>
              <a:rect l="l" t="t" r="r" b="b"/>
              <a:pathLst>
                <a:path w="824472" h="901523">
                  <a:moveTo>
                    <a:pt x="49463" y="0"/>
                  </a:moveTo>
                  <a:lnTo>
                    <a:pt x="775010" y="0"/>
                  </a:lnTo>
                  <a:cubicBezTo>
                    <a:pt x="802327" y="0"/>
                    <a:pt x="824472" y="22145"/>
                    <a:pt x="824472" y="49463"/>
                  </a:cubicBezTo>
                  <a:lnTo>
                    <a:pt x="824472" y="852061"/>
                  </a:lnTo>
                  <a:cubicBezTo>
                    <a:pt x="824472" y="879378"/>
                    <a:pt x="802327" y="901523"/>
                    <a:pt x="775010" y="901523"/>
                  </a:cubicBezTo>
                  <a:lnTo>
                    <a:pt x="49463" y="901523"/>
                  </a:lnTo>
                  <a:cubicBezTo>
                    <a:pt x="36344" y="901523"/>
                    <a:pt x="23763" y="896312"/>
                    <a:pt x="14487" y="887036"/>
                  </a:cubicBezTo>
                  <a:cubicBezTo>
                    <a:pt x="5211" y="877760"/>
                    <a:pt x="0" y="865179"/>
                    <a:pt x="0" y="852061"/>
                  </a:cubicBezTo>
                  <a:lnTo>
                    <a:pt x="0" y="49463"/>
                  </a:lnTo>
                  <a:cubicBezTo>
                    <a:pt x="0" y="36344"/>
                    <a:pt x="5211" y="23763"/>
                    <a:pt x="14487" y="14487"/>
                  </a:cubicBezTo>
                  <a:cubicBezTo>
                    <a:pt x="23763" y="5211"/>
                    <a:pt x="36344" y="0"/>
                    <a:pt x="49463" y="0"/>
                  </a:cubicBezTo>
                  <a:close/>
                </a:path>
              </a:pathLst>
            </a:custGeom>
            <a:solidFill>
              <a:srgbClr val="FDAC84"/>
            </a:solidFill>
            <a:ln cap="sq">
              <a:noFill/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24472" cy="9396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5568180" y="7716554"/>
            <a:ext cx="1804502" cy="1966760"/>
          </a:xfrm>
          <a:custGeom>
            <a:avLst/>
            <a:gdLst/>
            <a:ahLst/>
            <a:cxnLst/>
            <a:rect l="l" t="t" r="r" b="b"/>
            <a:pathLst>
              <a:path w="1804502" h="1966760">
                <a:moveTo>
                  <a:pt x="0" y="0"/>
                </a:moveTo>
                <a:lnTo>
                  <a:pt x="1804502" y="0"/>
                </a:lnTo>
                <a:lnTo>
                  <a:pt x="1804502" y="1966760"/>
                </a:lnTo>
                <a:lnTo>
                  <a:pt x="0" y="19667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4897887" y="-172044"/>
            <a:ext cx="3130418" cy="3422971"/>
            <a:chOff x="0" y="0"/>
            <a:chExt cx="824472" cy="90152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4472" cy="901523"/>
            </a:xfrm>
            <a:custGeom>
              <a:avLst/>
              <a:gdLst/>
              <a:ahLst/>
              <a:cxnLst/>
              <a:rect l="l" t="t" r="r" b="b"/>
              <a:pathLst>
                <a:path w="824472" h="901523">
                  <a:moveTo>
                    <a:pt x="49463" y="0"/>
                  </a:moveTo>
                  <a:lnTo>
                    <a:pt x="775010" y="0"/>
                  </a:lnTo>
                  <a:cubicBezTo>
                    <a:pt x="802327" y="0"/>
                    <a:pt x="824472" y="22145"/>
                    <a:pt x="824472" y="49463"/>
                  </a:cubicBezTo>
                  <a:lnTo>
                    <a:pt x="824472" y="852061"/>
                  </a:lnTo>
                  <a:cubicBezTo>
                    <a:pt x="824472" y="879378"/>
                    <a:pt x="802327" y="901523"/>
                    <a:pt x="775010" y="901523"/>
                  </a:cubicBezTo>
                  <a:lnTo>
                    <a:pt x="49463" y="901523"/>
                  </a:lnTo>
                  <a:cubicBezTo>
                    <a:pt x="36344" y="901523"/>
                    <a:pt x="23763" y="896312"/>
                    <a:pt x="14487" y="887036"/>
                  </a:cubicBezTo>
                  <a:cubicBezTo>
                    <a:pt x="5211" y="877760"/>
                    <a:pt x="0" y="865179"/>
                    <a:pt x="0" y="852061"/>
                  </a:cubicBezTo>
                  <a:lnTo>
                    <a:pt x="0" y="49463"/>
                  </a:lnTo>
                  <a:cubicBezTo>
                    <a:pt x="0" y="36344"/>
                    <a:pt x="5211" y="23763"/>
                    <a:pt x="14487" y="14487"/>
                  </a:cubicBezTo>
                  <a:cubicBezTo>
                    <a:pt x="23763" y="5211"/>
                    <a:pt x="36344" y="0"/>
                    <a:pt x="49463" y="0"/>
                  </a:cubicBezTo>
                  <a:close/>
                </a:path>
              </a:pathLst>
            </a:custGeom>
            <a:solidFill>
              <a:srgbClr val="88B9C5"/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24472" cy="9396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235855" y="3492527"/>
            <a:ext cx="13125406" cy="2313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4" lvl="1" indent="-377822" algn="l">
              <a:lnSpc>
                <a:spcPts val="6229"/>
              </a:lnSpc>
              <a:buFont typeface="Arial"/>
              <a:buChar char="•"/>
            </a:pPr>
            <a:r>
              <a:rPr lang="en-US" sz="34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Skupnost OE</a:t>
            </a:r>
          </a:p>
          <a:p>
            <a:pPr marL="755644" lvl="1" indent="-377822" algn="l">
              <a:lnSpc>
                <a:spcPts val="6229"/>
              </a:lnSpc>
              <a:buFont typeface="Arial"/>
              <a:buChar char="•"/>
            </a:pPr>
            <a:r>
              <a:rPr lang="en-US" sz="34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OER smernice za univerze in raziskovalce</a:t>
            </a:r>
          </a:p>
          <a:p>
            <a:pPr marL="755644" lvl="1" indent="-377822" algn="l">
              <a:lnSpc>
                <a:spcPts val="6229"/>
              </a:lnSpc>
              <a:buFont typeface="Arial"/>
              <a:buChar char="•"/>
            </a:pPr>
            <a:r>
              <a:rPr lang="en-US" sz="34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Vloga knjižnic pri zagotavljanju dostopa in ustvarjanju OER</a:t>
            </a:r>
          </a:p>
        </p:txBody>
      </p:sp>
      <p:sp>
        <p:nvSpPr>
          <p:cNvPr id="14" name="Freeform 14"/>
          <p:cNvSpPr/>
          <p:nvPr/>
        </p:nvSpPr>
        <p:spPr>
          <a:xfrm>
            <a:off x="15617536" y="553392"/>
            <a:ext cx="1691120" cy="2037495"/>
          </a:xfrm>
          <a:custGeom>
            <a:avLst/>
            <a:gdLst/>
            <a:ahLst/>
            <a:cxnLst/>
            <a:rect l="l" t="t" r="r" b="b"/>
            <a:pathLst>
              <a:path w="1691120" h="2037495">
                <a:moveTo>
                  <a:pt x="0" y="0"/>
                </a:moveTo>
                <a:lnTo>
                  <a:pt x="1691121" y="0"/>
                </a:lnTo>
                <a:lnTo>
                  <a:pt x="1691121" y="2037495"/>
                </a:lnTo>
                <a:lnTo>
                  <a:pt x="0" y="20374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392976" y="1287039"/>
            <a:ext cx="13273527" cy="1085147"/>
            <a:chOff x="0" y="0"/>
            <a:chExt cx="4046493" cy="33081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046493" cy="330812"/>
            </a:xfrm>
            <a:custGeom>
              <a:avLst/>
              <a:gdLst/>
              <a:ahLst/>
              <a:cxnLst/>
              <a:rect l="l" t="t" r="r" b="b"/>
              <a:pathLst>
                <a:path w="4046493" h="330812">
                  <a:moveTo>
                    <a:pt x="8749" y="0"/>
                  </a:moveTo>
                  <a:lnTo>
                    <a:pt x="4037743" y="0"/>
                  </a:lnTo>
                  <a:cubicBezTo>
                    <a:pt x="4040064" y="0"/>
                    <a:pt x="4042289" y="922"/>
                    <a:pt x="4043930" y="2562"/>
                  </a:cubicBezTo>
                  <a:cubicBezTo>
                    <a:pt x="4045571" y="4203"/>
                    <a:pt x="4046493" y="6429"/>
                    <a:pt x="4046493" y="8749"/>
                  </a:cubicBezTo>
                  <a:lnTo>
                    <a:pt x="4046493" y="322063"/>
                  </a:lnTo>
                  <a:cubicBezTo>
                    <a:pt x="4046493" y="324383"/>
                    <a:pt x="4045571" y="326609"/>
                    <a:pt x="4043930" y="328249"/>
                  </a:cubicBezTo>
                  <a:cubicBezTo>
                    <a:pt x="4042289" y="329890"/>
                    <a:pt x="4040064" y="330812"/>
                    <a:pt x="4037743" y="330812"/>
                  </a:cubicBezTo>
                  <a:lnTo>
                    <a:pt x="8749" y="330812"/>
                  </a:lnTo>
                  <a:cubicBezTo>
                    <a:pt x="6429" y="330812"/>
                    <a:pt x="4203" y="329890"/>
                    <a:pt x="2562" y="328249"/>
                  </a:cubicBezTo>
                  <a:cubicBezTo>
                    <a:pt x="922" y="326609"/>
                    <a:pt x="0" y="324383"/>
                    <a:pt x="0" y="322063"/>
                  </a:cubicBezTo>
                  <a:lnTo>
                    <a:pt x="0" y="8749"/>
                  </a:lnTo>
                  <a:cubicBezTo>
                    <a:pt x="0" y="6429"/>
                    <a:pt x="922" y="4203"/>
                    <a:pt x="2562" y="2562"/>
                  </a:cubicBezTo>
                  <a:cubicBezTo>
                    <a:pt x="4203" y="922"/>
                    <a:pt x="6429" y="0"/>
                    <a:pt x="8749" y="0"/>
                  </a:cubicBezTo>
                  <a:close/>
                </a:path>
              </a:pathLst>
            </a:custGeom>
            <a:solidFill>
              <a:srgbClr val="448696"/>
            </a:solidFill>
            <a:ln cap="sq">
              <a:noFill/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4046493" cy="368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28700" y="1028700"/>
            <a:ext cx="1024795" cy="1024795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B9C5"/>
            </a:solidFill>
            <a:ln cap="sq">
              <a:noFill/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235855" y="1334351"/>
            <a:ext cx="610485" cy="446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6"/>
              </a:lnSpc>
            </a:pPr>
            <a:r>
              <a:rPr lang="en-US" sz="28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03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235633" y="1324826"/>
            <a:ext cx="15368737" cy="137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11"/>
              </a:lnSpc>
            </a:pPr>
            <a:r>
              <a:rPr lang="en-US" sz="4399">
                <a:solidFill>
                  <a:srgbClr val="FDFCF5"/>
                </a:solidFill>
                <a:latin typeface="Inter"/>
                <a:ea typeface="Inter"/>
                <a:cs typeface="Inter"/>
                <a:sym typeface="Inter"/>
              </a:rPr>
              <a:t>Sodelovanje, vpliv, smernice in vloga knjižnic </a:t>
            </a:r>
          </a:p>
          <a:p>
            <a:pPr algn="l">
              <a:lnSpc>
                <a:spcPts val="5411"/>
              </a:lnSpc>
            </a:pPr>
            <a:endParaRPr lang="en-US" sz="4399">
              <a:solidFill>
                <a:srgbClr val="FDFCF5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23" name="Group 23"/>
          <p:cNvGrpSpPr/>
          <p:nvPr/>
        </p:nvGrpSpPr>
        <p:grpSpPr>
          <a:xfrm>
            <a:off x="1541098" y="8747559"/>
            <a:ext cx="3065571" cy="935755"/>
            <a:chOff x="0" y="0"/>
            <a:chExt cx="934553" cy="28526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934553" cy="285269"/>
            </a:xfrm>
            <a:custGeom>
              <a:avLst/>
              <a:gdLst/>
              <a:ahLst/>
              <a:cxnLst/>
              <a:rect l="l" t="t" r="r" b="b"/>
              <a:pathLst>
                <a:path w="934553" h="285269">
                  <a:moveTo>
                    <a:pt x="37882" y="0"/>
                  </a:moveTo>
                  <a:lnTo>
                    <a:pt x="896671" y="0"/>
                  </a:lnTo>
                  <a:cubicBezTo>
                    <a:pt x="906718" y="0"/>
                    <a:pt x="916353" y="3991"/>
                    <a:pt x="923457" y="11095"/>
                  </a:cubicBezTo>
                  <a:cubicBezTo>
                    <a:pt x="930561" y="18199"/>
                    <a:pt x="934553" y="27835"/>
                    <a:pt x="934553" y="37882"/>
                  </a:cubicBezTo>
                  <a:lnTo>
                    <a:pt x="934553" y="247387"/>
                  </a:lnTo>
                  <a:cubicBezTo>
                    <a:pt x="934553" y="268309"/>
                    <a:pt x="917592" y="285269"/>
                    <a:pt x="896671" y="285269"/>
                  </a:cubicBezTo>
                  <a:lnTo>
                    <a:pt x="37882" y="285269"/>
                  </a:lnTo>
                  <a:cubicBezTo>
                    <a:pt x="27835" y="285269"/>
                    <a:pt x="18199" y="281278"/>
                    <a:pt x="11095" y="274174"/>
                  </a:cubicBezTo>
                  <a:cubicBezTo>
                    <a:pt x="3991" y="267070"/>
                    <a:pt x="0" y="257434"/>
                    <a:pt x="0" y="247387"/>
                  </a:cubicBezTo>
                  <a:lnTo>
                    <a:pt x="0" y="37882"/>
                  </a:lnTo>
                  <a:cubicBezTo>
                    <a:pt x="0" y="27835"/>
                    <a:pt x="3991" y="18199"/>
                    <a:pt x="11095" y="11095"/>
                  </a:cubicBezTo>
                  <a:cubicBezTo>
                    <a:pt x="18199" y="3991"/>
                    <a:pt x="27835" y="0"/>
                    <a:pt x="37882" y="0"/>
                  </a:cubicBezTo>
                  <a:close/>
                </a:path>
              </a:pathLst>
            </a:custGeom>
            <a:solidFill>
              <a:srgbClr val="FED774"/>
            </a:solidFill>
            <a:ln cap="sq">
              <a:noFill/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934553" cy="3328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448696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NALOGA 3</a:t>
              </a:r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28731" cy="10287000"/>
          </a:xfrm>
          <a:custGeom>
            <a:avLst/>
            <a:gdLst/>
            <a:ahLst/>
            <a:cxnLst/>
            <a:rect l="l" t="t" r="r" b="b"/>
            <a:pathLst>
              <a:path w="18328731" h="10287000">
                <a:moveTo>
                  <a:pt x="0" y="0"/>
                </a:moveTo>
                <a:lnTo>
                  <a:pt x="18328731" y="0"/>
                </a:lnTo>
                <a:lnTo>
                  <a:pt x="183287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9933" y="-363940"/>
            <a:ext cx="16628133" cy="10039236"/>
          </a:xfrm>
          <a:custGeom>
            <a:avLst/>
            <a:gdLst/>
            <a:ahLst/>
            <a:cxnLst/>
            <a:rect l="l" t="t" r="r" b="b"/>
            <a:pathLst>
              <a:path w="16628133" h="10039236">
                <a:moveTo>
                  <a:pt x="0" y="0"/>
                </a:moveTo>
                <a:lnTo>
                  <a:pt x="16628134" y="0"/>
                </a:lnTo>
                <a:lnTo>
                  <a:pt x="16628134" y="10039235"/>
                </a:lnTo>
                <a:lnTo>
                  <a:pt x="0" y="100392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477672"/>
            <a:ext cx="18288000" cy="10104120"/>
          </a:xfrm>
          <a:custGeom>
            <a:avLst/>
            <a:gdLst/>
            <a:ahLst/>
            <a:cxnLst/>
            <a:rect l="l" t="t" r="r" b="b"/>
            <a:pathLst>
              <a:path w="18288000" h="10104120">
                <a:moveTo>
                  <a:pt x="0" y="0"/>
                </a:moveTo>
                <a:lnTo>
                  <a:pt x="18288000" y="0"/>
                </a:lnTo>
                <a:lnTo>
                  <a:pt x="18288000" y="10104120"/>
                </a:lnTo>
                <a:lnTo>
                  <a:pt x="0" y="101041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6E286C13-0FFF-2428-4D41-B6181A465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283196" cy="10287000"/>
          </a:xfrm>
          <a:prstGeom prst="rect">
            <a:avLst/>
          </a:prstGeom>
        </p:spPr>
      </p:pic>
      <p:pic>
        <p:nvPicPr>
          <p:cNvPr id="25" name="Slika 24">
            <a:extLst>
              <a:ext uri="{FF2B5EF4-FFF2-40B4-BE49-F238E27FC236}">
                <a16:creationId xmlns:a16="http://schemas.microsoft.com/office/drawing/2014/main" id="{A43A3434-02AD-18F8-2CE8-D33F999466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97"/>
          <a:stretch/>
        </p:blipFill>
        <p:spPr>
          <a:xfrm>
            <a:off x="7511797" y="1638300"/>
            <a:ext cx="10547604" cy="630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6671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B9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6411" y="282865"/>
            <a:ext cx="10799341" cy="9336600"/>
            <a:chOff x="0" y="0"/>
            <a:chExt cx="3292226" cy="28463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92226" cy="2846303"/>
            </a:xfrm>
            <a:custGeom>
              <a:avLst/>
              <a:gdLst/>
              <a:ahLst/>
              <a:cxnLst/>
              <a:rect l="l" t="t" r="r" b="b"/>
              <a:pathLst>
                <a:path w="3292226" h="2846303">
                  <a:moveTo>
                    <a:pt x="10753" y="0"/>
                  </a:moveTo>
                  <a:lnTo>
                    <a:pt x="3281473" y="0"/>
                  </a:lnTo>
                  <a:cubicBezTo>
                    <a:pt x="3287412" y="0"/>
                    <a:pt x="3292226" y="4814"/>
                    <a:pt x="3292226" y="10753"/>
                  </a:cubicBezTo>
                  <a:lnTo>
                    <a:pt x="3292226" y="2835550"/>
                  </a:lnTo>
                  <a:cubicBezTo>
                    <a:pt x="3292226" y="2841489"/>
                    <a:pt x="3287412" y="2846303"/>
                    <a:pt x="3281473" y="2846303"/>
                  </a:cubicBezTo>
                  <a:lnTo>
                    <a:pt x="10753" y="2846303"/>
                  </a:lnTo>
                  <a:cubicBezTo>
                    <a:pt x="4814" y="2846303"/>
                    <a:pt x="0" y="2841489"/>
                    <a:pt x="0" y="2835550"/>
                  </a:cubicBezTo>
                  <a:lnTo>
                    <a:pt x="0" y="10753"/>
                  </a:lnTo>
                  <a:cubicBezTo>
                    <a:pt x="0" y="4814"/>
                    <a:pt x="4814" y="0"/>
                    <a:pt x="10753" y="0"/>
                  </a:cubicBezTo>
                  <a:close/>
                </a:path>
              </a:pathLst>
            </a:custGeom>
            <a:solidFill>
              <a:srgbClr val="FDFCF5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292226" cy="28844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189426" y="1176223"/>
            <a:ext cx="2470983" cy="2450664"/>
            <a:chOff x="0" y="0"/>
            <a:chExt cx="920257" cy="9126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20257" cy="912690"/>
            </a:xfrm>
            <a:custGeom>
              <a:avLst/>
              <a:gdLst/>
              <a:ahLst/>
              <a:cxnLst/>
              <a:rect l="l" t="t" r="r" b="b"/>
              <a:pathLst>
                <a:path w="920257" h="912690">
                  <a:moveTo>
                    <a:pt x="62663" y="0"/>
                  </a:moveTo>
                  <a:lnTo>
                    <a:pt x="857594" y="0"/>
                  </a:lnTo>
                  <a:cubicBezTo>
                    <a:pt x="892202" y="0"/>
                    <a:pt x="920257" y="28055"/>
                    <a:pt x="920257" y="62663"/>
                  </a:cubicBezTo>
                  <a:lnTo>
                    <a:pt x="920257" y="850027"/>
                  </a:lnTo>
                  <a:cubicBezTo>
                    <a:pt x="920257" y="866646"/>
                    <a:pt x="913655" y="882585"/>
                    <a:pt x="901903" y="894336"/>
                  </a:cubicBezTo>
                  <a:cubicBezTo>
                    <a:pt x="890152" y="906088"/>
                    <a:pt x="874213" y="912690"/>
                    <a:pt x="857594" y="912690"/>
                  </a:cubicBezTo>
                  <a:lnTo>
                    <a:pt x="62663" y="912690"/>
                  </a:lnTo>
                  <a:cubicBezTo>
                    <a:pt x="28055" y="912690"/>
                    <a:pt x="0" y="884634"/>
                    <a:pt x="0" y="850027"/>
                  </a:cubicBezTo>
                  <a:lnTo>
                    <a:pt x="0" y="62663"/>
                  </a:lnTo>
                  <a:cubicBezTo>
                    <a:pt x="0" y="28055"/>
                    <a:pt x="28055" y="0"/>
                    <a:pt x="62663" y="0"/>
                  </a:cubicBezTo>
                  <a:close/>
                </a:path>
              </a:pathLst>
            </a:custGeom>
            <a:solidFill>
              <a:srgbClr val="448696"/>
            </a:solid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920257" cy="9507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2666489" y="1764089"/>
            <a:ext cx="1516856" cy="1536411"/>
          </a:xfrm>
          <a:custGeom>
            <a:avLst/>
            <a:gdLst/>
            <a:ahLst/>
            <a:cxnLst/>
            <a:rect l="l" t="t" r="r" b="b"/>
            <a:pathLst>
              <a:path w="1516856" h="1536411">
                <a:moveTo>
                  <a:pt x="0" y="0"/>
                </a:moveTo>
                <a:lnTo>
                  <a:pt x="1516856" y="0"/>
                </a:lnTo>
                <a:lnTo>
                  <a:pt x="1516856" y="1536410"/>
                </a:lnTo>
                <a:lnTo>
                  <a:pt x="0" y="1536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2189426" y="3792224"/>
            <a:ext cx="2470983" cy="2732985"/>
            <a:chOff x="0" y="0"/>
            <a:chExt cx="920257" cy="10178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20257" cy="1017833"/>
            </a:xfrm>
            <a:custGeom>
              <a:avLst/>
              <a:gdLst/>
              <a:ahLst/>
              <a:cxnLst/>
              <a:rect l="l" t="t" r="r" b="b"/>
              <a:pathLst>
                <a:path w="920257" h="1017833">
                  <a:moveTo>
                    <a:pt x="62663" y="0"/>
                  </a:moveTo>
                  <a:lnTo>
                    <a:pt x="857594" y="0"/>
                  </a:lnTo>
                  <a:cubicBezTo>
                    <a:pt x="892202" y="0"/>
                    <a:pt x="920257" y="28055"/>
                    <a:pt x="920257" y="62663"/>
                  </a:cubicBezTo>
                  <a:lnTo>
                    <a:pt x="920257" y="955170"/>
                  </a:lnTo>
                  <a:cubicBezTo>
                    <a:pt x="920257" y="971789"/>
                    <a:pt x="913655" y="987728"/>
                    <a:pt x="901903" y="999479"/>
                  </a:cubicBezTo>
                  <a:cubicBezTo>
                    <a:pt x="890152" y="1011231"/>
                    <a:pt x="874213" y="1017833"/>
                    <a:pt x="857594" y="1017833"/>
                  </a:cubicBezTo>
                  <a:lnTo>
                    <a:pt x="62663" y="1017833"/>
                  </a:lnTo>
                  <a:cubicBezTo>
                    <a:pt x="28055" y="1017833"/>
                    <a:pt x="0" y="989778"/>
                    <a:pt x="0" y="955170"/>
                  </a:cubicBezTo>
                  <a:lnTo>
                    <a:pt x="0" y="62663"/>
                  </a:lnTo>
                  <a:cubicBezTo>
                    <a:pt x="0" y="28055"/>
                    <a:pt x="28055" y="0"/>
                    <a:pt x="62663" y="0"/>
                  </a:cubicBezTo>
                  <a:close/>
                </a:path>
              </a:pathLst>
            </a:custGeom>
            <a:solidFill>
              <a:srgbClr val="FED774"/>
            </a:solidFill>
            <a:ln cap="sq">
              <a:noFill/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920257" cy="10559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2569532" y="4258887"/>
            <a:ext cx="1593605" cy="1785552"/>
          </a:xfrm>
          <a:custGeom>
            <a:avLst/>
            <a:gdLst/>
            <a:ahLst/>
            <a:cxnLst/>
            <a:rect l="l" t="t" r="r" b="b"/>
            <a:pathLst>
              <a:path w="1593605" h="1785552">
                <a:moveTo>
                  <a:pt x="0" y="0"/>
                </a:moveTo>
                <a:lnTo>
                  <a:pt x="1593605" y="0"/>
                </a:lnTo>
                <a:lnTo>
                  <a:pt x="1593605" y="1785552"/>
                </a:lnTo>
                <a:lnTo>
                  <a:pt x="0" y="17855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2189426" y="6695105"/>
            <a:ext cx="2470983" cy="2732985"/>
            <a:chOff x="0" y="0"/>
            <a:chExt cx="920257" cy="101783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20257" cy="1017833"/>
            </a:xfrm>
            <a:custGeom>
              <a:avLst/>
              <a:gdLst/>
              <a:ahLst/>
              <a:cxnLst/>
              <a:rect l="l" t="t" r="r" b="b"/>
              <a:pathLst>
                <a:path w="920257" h="1017833">
                  <a:moveTo>
                    <a:pt x="62663" y="0"/>
                  </a:moveTo>
                  <a:lnTo>
                    <a:pt x="857594" y="0"/>
                  </a:lnTo>
                  <a:cubicBezTo>
                    <a:pt x="892202" y="0"/>
                    <a:pt x="920257" y="28055"/>
                    <a:pt x="920257" y="62663"/>
                  </a:cubicBezTo>
                  <a:lnTo>
                    <a:pt x="920257" y="955170"/>
                  </a:lnTo>
                  <a:cubicBezTo>
                    <a:pt x="920257" y="971789"/>
                    <a:pt x="913655" y="987728"/>
                    <a:pt x="901903" y="999479"/>
                  </a:cubicBezTo>
                  <a:cubicBezTo>
                    <a:pt x="890152" y="1011231"/>
                    <a:pt x="874213" y="1017833"/>
                    <a:pt x="857594" y="1017833"/>
                  </a:cubicBezTo>
                  <a:lnTo>
                    <a:pt x="62663" y="1017833"/>
                  </a:lnTo>
                  <a:cubicBezTo>
                    <a:pt x="28055" y="1017833"/>
                    <a:pt x="0" y="989778"/>
                    <a:pt x="0" y="955170"/>
                  </a:cubicBezTo>
                  <a:lnTo>
                    <a:pt x="0" y="62663"/>
                  </a:lnTo>
                  <a:cubicBezTo>
                    <a:pt x="0" y="28055"/>
                    <a:pt x="28055" y="0"/>
                    <a:pt x="62663" y="0"/>
                  </a:cubicBezTo>
                  <a:close/>
                </a:path>
              </a:pathLst>
            </a:custGeom>
            <a:solidFill>
              <a:srgbClr val="FDAC84"/>
            </a:solidFill>
            <a:ln cap="sq">
              <a:noFill/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920257" cy="10559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2666489" y="6993062"/>
            <a:ext cx="1516856" cy="1511341"/>
          </a:xfrm>
          <a:custGeom>
            <a:avLst/>
            <a:gdLst/>
            <a:ahLst/>
            <a:cxnLst/>
            <a:rect l="l" t="t" r="r" b="b"/>
            <a:pathLst>
              <a:path w="1516856" h="1511341">
                <a:moveTo>
                  <a:pt x="0" y="0"/>
                </a:moveTo>
                <a:lnTo>
                  <a:pt x="1516856" y="0"/>
                </a:lnTo>
                <a:lnTo>
                  <a:pt x="1516856" y="1511340"/>
                </a:lnTo>
                <a:lnTo>
                  <a:pt x="0" y="15113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14815335" y="1253970"/>
            <a:ext cx="3205815" cy="2751257"/>
            <a:chOff x="0" y="0"/>
            <a:chExt cx="1193927" cy="102463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93927" cy="1024638"/>
            </a:xfrm>
            <a:custGeom>
              <a:avLst/>
              <a:gdLst/>
              <a:ahLst/>
              <a:cxnLst/>
              <a:rect l="l" t="t" r="r" b="b"/>
              <a:pathLst>
                <a:path w="1193927" h="1024638">
                  <a:moveTo>
                    <a:pt x="48299" y="0"/>
                  </a:moveTo>
                  <a:lnTo>
                    <a:pt x="1145628" y="0"/>
                  </a:lnTo>
                  <a:cubicBezTo>
                    <a:pt x="1158437" y="0"/>
                    <a:pt x="1170722" y="5089"/>
                    <a:pt x="1179780" y="14147"/>
                  </a:cubicBezTo>
                  <a:cubicBezTo>
                    <a:pt x="1188838" y="23204"/>
                    <a:pt x="1193927" y="35489"/>
                    <a:pt x="1193927" y="48299"/>
                  </a:cubicBezTo>
                  <a:lnTo>
                    <a:pt x="1193927" y="976339"/>
                  </a:lnTo>
                  <a:cubicBezTo>
                    <a:pt x="1193927" y="989149"/>
                    <a:pt x="1188838" y="1001434"/>
                    <a:pt x="1179780" y="1010492"/>
                  </a:cubicBezTo>
                  <a:cubicBezTo>
                    <a:pt x="1170722" y="1019549"/>
                    <a:pt x="1158437" y="1024638"/>
                    <a:pt x="1145628" y="1024638"/>
                  </a:cubicBezTo>
                  <a:lnTo>
                    <a:pt x="48299" y="1024638"/>
                  </a:lnTo>
                  <a:cubicBezTo>
                    <a:pt x="35489" y="1024638"/>
                    <a:pt x="23204" y="1019549"/>
                    <a:pt x="14147" y="1010492"/>
                  </a:cubicBezTo>
                  <a:cubicBezTo>
                    <a:pt x="5089" y="1001434"/>
                    <a:pt x="0" y="989149"/>
                    <a:pt x="0" y="976339"/>
                  </a:cubicBezTo>
                  <a:lnTo>
                    <a:pt x="0" y="48299"/>
                  </a:lnTo>
                  <a:cubicBezTo>
                    <a:pt x="0" y="35489"/>
                    <a:pt x="5089" y="23204"/>
                    <a:pt x="14147" y="14147"/>
                  </a:cubicBezTo>
                  <a:cubicBezTo>
                    <a:pt x="23204" y="5089"/>
                    <a:pt x="35489" y="0"/>
                    <a:pt x="48299" y="0"/>
                  </a:cubicBezTo>
                  <a:close/>
                </a:path>
              </a:pathLst>
            </a:custGeom>
            <a:solidFill>
              <a:srgbClr val="FDAC84"/>
            </a:solidFill>
            <a:ln cap="sq">
              <a:noFill/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193927" cy="10627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5345482" y="1863291"/>
            <a:ext cx="1680618" cy="1680618"/>
          </a:xfrm>
          <a:custGeom>
            <a:avLst/>
            <a:gdLst/>
            <a:ahLst/>
            <a:cxnLst/>
            <a:rect l="l" t="t" r="r" b="b"/>
            <a:pathLst>
              <a:path w="1680618" h="1680618">
                <a:moveTo>
                  <a:pt x="0" y="0"/>
                </a:moveTo>
                <a:lnTo>
                  <a:pt x="1680618" y="0"/>
                </a:lnTo>
                <a:lnTo>
                  <a:pt x="1680618" y="1680618"/>
                </a:lnTo>
                <a:lnTo>
                  <a:pt x="0" y="16806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14815335" y="4155007"/>
            <a:ext cx="3205815" cy="2087904"/>
            <a:chOff x="0" y="0"/>
            <a:chExt cx="1193927" cy="77758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193927" cy="777589"/>
            </a:xfrm>
            <a:custGeom>
              <a:avLst/>
              <a:gdLst/>
              <a:ahLst/>
              <a:cxnLst/>
              <a:rect l="l" t="t" r="r" b="b"/>
              <a:pathLst>
                <a:path w="1193927" h="777589">
                  <a:moveTo>
                    <a:pt x="48299" y="0"/>
                  </a:moveTo>
                  <a:lnTo>
                    <a:pt x="1145628" y="0"/>
                  </a:lnTo>
                  <a:cubicBezTo>
                    <a:pt x="1158437" y="0"/>
                    <a:pt x="1170722" y="5089"/>
                    <a:pt x="1179780" y="14147"/>
                  </a:cubicBezTo>
                  <a:cubicBezTo>
                    <a:pt x="1188838" y="23204"/>
                    <a:pt x="1193927" y="35489"/>
                    <a:pt x="1193927" y="48299"/>
                  </a:cubicBezTo>
                  <a:lnTo>
                    <a:pt x="1193927" y="729289"/>
                  </a:lnTo>
                  <a:cubicBezTo>
                    <a:pt x="1193927" y="742099"/>
                    <a:pt x="1188838" y="754384"/>
                    <a:pt x="1179780" y="763442"/>
                  </a:cubicBezTo>
                  <a:cubicBezTo>
                    <a:pt x="1170722" y="772500"/>
                    <a:pt x="1158437" y="777589"/>
                    <a:pt x="1145628" y="777589"/>
                  </a:cubicBezTo>
                  <a:lnTo>
                    <a:pt x="48299" y="777589"/>
                  </a:lnTo>
                  <a:cubicBezTo>
                    <a:pt x="35489" y="777589"/>
                    <a:pt x="23204" y="772500"/>
                    <a:pt x="14147" y="763442"/>
                  </a:cubicBezTo>
                  <a:cubicBezTo>
                    <a:pt x="5089" y="754384"/>
                    <a:pt x="0" y="742099"/>
                    <a:pt x="0" y="729289"/>
                  </a:cubicBezTo>
                  <a:lnTo>
                    <a:pt x="0" y="48299"/>
                  </a:lnTo>
                  <a:cubicBezTo>
                    <a:pt x="0" y="35489"/>
                    <a:pt x="5089" y="23204"/>
                    <a:pt x="14147" y="14147"/>
                  </a:cubicBezTo>
                  <a:cubicBezTo>
                    <a:pt x="23204" y="5089"/>
                    <a:pt x="35489" y="0"/>
                    <a:pt x="48299" y="0"/>
                  </a:cubicBezTo>
                  <a:close/>
                </a:path>
              </a:pathLst>
            </a:custGeom>
            <a:solidFill>
              <a:srgbClr val="FE8B57"/>
            </a:solidFill>
            <a:ln cap="sq">
              <a:noFill/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193927" cy="8156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5303297" y="4527216"/>
            <a:ext cx="1764989" cy="1330360"/>
          </a:xfrm>
          <a:custGeom>
            <a:avLst/>
            <a:gdLst/>
            <a:ahLst/>
            <a:cxnLst/>
            <a:rect l="l" t="t" r="r" b="b"/>
            <a:pathLst>
              <a:path w="1764989" h="1330360">
                <a:moveTo>
                  <a:pt x="0" y="0"/>
                </a:moveTo>
                <a:lnTo>
                  <a:pt x="1764988" y="0"/>
                </a:lnTo>
                <a:lnTo>
                  <a:pt x="1764988" y="1330361"/>
                </a:lnTo>
                <a:lnTo>
                  <a:pt x="0" y="13303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14815335" y="6391102"/>
            <a:ext cx="3205815" cy="3048332"/>
            <a:chOff x="0" y="0"/>
            <a:chExt cx="1193927" cy="113527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193927" cy="1135276"/>
            </a:xfrm>
            <a:custGeom>
              <a:avLst/>
              <a:gdLst/>
              <a:ahLst/>
              <a:cxnLst/>
              <a:rect l="l" t="t" r="r" b="b"/>
              <a:pathLst>
                <a:path w="1193927" h="1135276">
                  <a:moveTo>
                    <a:pt x="48299" y="0"/>
                  </a:moveTo>
                  <a:lnTo>
                    <a:pt x="1145628" y="0"/>
                  </a:lnTo>
                  <a:cubicBezTo>
                    <a:pt x="1158437" y="0"/>
                    <a:pt x="1170722" y="5089"/>
                    <a:pt x="1179780" y="14147"/>
                  </a:cubicBezTo>
                  <a:cubicBezTo>
                    <a:pt x="1188838" y="23204"/>
                    <a:pt x="1193927" y="35489"/>
                    <a:pt x="1193927" y="48299"/>
                  </a:cubicBezTo>
                  <a:lnTo>
                    <a:pt x="1193927" y="1086977"/>
                  </a:lnTo>
                  <a:cubicBezTo>
                    <a:pt x="1193927" y="1099787"/>
                    <a:pt x="1188838" y="1112072"/>
                    <a:pt x="1179780" y="1121130"/>
                  </a:cubicBezTo>
                  <a:cubicBezTo>
                    <a:pt x="1170722" y="1130188"/>
                    <a:pt x="1158437" y="1135276"/>
                    <a:pt x="1145628" y="1135276"/>
                  </a:cubicBezTo>
                  <a:lnTo>
                    <a:pt x="48299" y="1135276"/>
                  </a:lnTo>
                  <a:cubicBezTo>
                    <a:pt x="35489" y="1135276"/>
                    <a:pt x="23204" y="1130188"/>
                    <a:pt x="14147" y="1121130"/>
                  </a:cubicBezTo>
                  <a:cubicBezTo>
                    <a:pt x="5089" y="1112072"/>
                    <a:pt x="0" y="1099787"/>
                    <a:pt x="0" y="1086977"/>
                  </a:cubicBezTo>
                  <a:lnTo>
                    <a:pt x="0" y="48299"/>
                  </a:lnTo>
                  <a:cubicBezTo>
                    <a:pt x="0" y="35489"/>
                    <a:pt x="5089" y="23204"/>
                    <a:pt x="14147" y="14147"/>
                  </a:cubicBezTo>
                  <a:cubicBezTo>
                    <a:pt x="23204" y="5089"/>
                    <a:pt x="35489" y="0"/>
                    <a:pt x="48299" y="0"/>
                  </a:cubicBezTo>
                  <a:close/>
                </a:path>
              </a:pathLst>
            </a:custGeom>
            <a:solidFill>
              <a:srgbClr val="448696"/>
            </a:solidFill>
            <a:ln cap="sq">
              <a:noFill/>
              <a:prstDash val="solid"/>
              <a:miter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1193927" cy="11733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15331220" y="6788524"/>
            <a:ext cx="1709143" cy="1709143"/>
          </a:xfrm>
          <a:custGeom>
            <a:avLst/>
            <a:gdLst/>
            <a:ahLst/>
            <a:cxnLst/>
            <a:rect l="l" t="t" r="r" b="b"/>
            <a:pathLst>
              <a:path w="1709143" h="1709143">
                <a:moveTo>
                  <a:pt x="0" y="0"/>
                </a:moveTo>
                <a:lnTo>
                  <a:pt x="1709142" y="0"/>
                </a:lnTo>
                <a:lnTo>
                  <a:pt x="1709142" y="1709142"/>
                </a:lnTo>
                <a:lnTo>
                  <a:pt x="0" y="17091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9"/>
          <p:cNvGrpSpPr/>
          <p:nvPr/>
        </p:nvGrpSpPr>
        <p:grpSpPr>
          <a:xfrm>
            <a:off x="5000131" y="1501077"/>
            <a:ext cx="2062434" cy="2062434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  <p:sp>
        <p:nvSpPr>
          <p:cNvPr id="31" name="Freeform 31"/>
          <p:cNvSpPr/>
          <p:nvPr/>
        </p:nvSpPr>
        <p:spPr>
          <a:xfrm>
            <a:off x="1028700" y="5650823"/>
            <a:ext cx="945937" cy="945937"/>
          </a:xfrm>
          <a:custGeom>
            <a:avLst/>
            <a:gdLst/>
            <a:ahLst/>
            <a:cxnLst/>
            <a:rect l="l" t="t" r="r" b="b"/>
            <a:pathLst>
              <a:path w="945937" h="945937">
                <a:moveTo>
                  <a:pt x="0" y="0"/>
                </a:moveTo>
                <a:lnTo>
                  <a:pt x="945937" y="0"/>
                </a:lnTo>
                <a:lnTo>
                  <a:pt x="945937" y="945937"/>
                </a:lnTo>
                <a:lnTo>
                  <a:pt x="0" y="94593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5165323" y="7891664"/>
            <a:ext cx="1732049" cy="606002"/>
          </a:xfrm>
          <a:custGeom>
            <a:avLst/>
            <a:gdLst/>
            <a:ahLst/>
            <a:cxnLst/>
            <a:rect l="l" t="t" r="r" b="b"/>
            <a:pathLst>
              <a:path w="1732049" h="606002">
                <a:moveTo>
                  <a:pt x="0" y="0"/>
                </a:moveTo>
                <a:lnTo>
                  <a:pt x="1732049" y="0"/>
                </a:lnTo>
                <a:lnTo>
                  <a:pt x="1732049" y="606002"/>
                </a:lnTo>
                <a:lnTo>
                  <a:pt x="0" y="60600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1255388" y="4533561"/>
            <a:ext cx="10617813" cy="1369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89"/>
              </a:lnSpc>
            </a:pPr>
            <a:r>
              <a:rPr lang="en-US" sz="2999" b="1">
                <a:solidFill>
                  <a:srgbClr val="3A95C8"/>
                </a:solidFill>
                <a:latin typeface="Inter Bold"/>
                <a:ea typeface="Inter Bold"/>
                <a:cs typeface="Inter Bold"/>
                <a:sym typeface="Inter Bold"/>
              </a:rPr>
              <a:t>Neža Podjavoršek | Univerzitetna knjižnica Maribor</a:t>
            </a:r>
          </a:p>
          <a:p>
            <a:pPr algn="just">
              <a:lnSpc>
                <a:spcPts val="3689"/>
              </a:lnSpc>
            </a:pPr>
            <a:endParaRPr lang="en-US" sz="2999" b="1">
              <a:solidFill>
                <a:srgbClr val="3A95C8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just">
              <a:lnSpc>
                <a:spcPts val="3566"/>
              </a:lnSpc>
            </a:pPr>
            <a:endParaRPr lang="en-US" sz="2999" b="1">
              <a:solidFill>
                <a:srgbClr val="3A95C8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028700" y="8629499"/>
            <a:ext cx="10398504" cy="98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 b="1">
                <a:solidFill>
                  <a:srgbClr val="000000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Ta predstavitev je  pod licenco  </a:t>
            </a:r>
            <a:r>
              <a:rPr lang="en-US" sz="1899" b="1" u="sng">
                <a:solidFill>
                  <a:srgbClr val="000000"/>
                </a:solidFill>
                <a:latin typeface="HK Grotesk Medium"/>
                <a:ea typeface="HK Grotesk Medium"/>
                <a:cs typeface="HK Grotesk Medium"/>
                <a:sym typeface="HK Grotesk Medium"/>
                <a:hlinkClick r:id="rId18" tooltip="https://creativecommons.org/licenses/by-sa/4.0/deed.sl"/>
              </a:rPr>
              <a:t>Creative Commons Priznanje avtorstva-Deljenje pod enakimi pogoji 4.0 Mednarodna.</a:t>
            </a:r>
            <a:r>
              <a:rPr lang="en-US" sz="1899" b="1">
                <a:solidFill>
                  <a:srgbClr val="000000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  </a:t>
            </a:r>
          </a:p>
          <a:p>
            <a:pPr algn="ctr">
              <a:lnSpc>
                <a:spcPts val="2659"/>
              </a:lnSpc>
              <a:spcBef>
                <a:spcPct val="0"/>
              </a:spcBef>
            </a:pPr>
            <a:endParaRPr lang="en-US" sz="1899" b="1">
              <a:solidFill>
                <a:srgbClr val="000000"/>
              </a:solidFill>
              <a:latin typeface="HK Grotesk Medium"/>
              <a:ea typeface="HK Grotesk Medium"/>
              <a:cs typeface="HK Grotesk Medium"/>
              <a:sym typeface="HK Grotesk Medium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2271564" y="5846296"/>
            <a:ext cx="5285780" cy="497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 b="1" dirty="0" err="1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neza.podjavorsek</a:t>
            </a:r>
            <a:r>
              <a:rPr lang="en-US" sz="2899" b="1" dirty="0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@</a:t>
            </a:r>
            <a:r>
              <a:rPr lang="sl-SI" sz="2899" b="1" dirty="0" err="1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um.si</a:t>
            </a:r>
            <a:endParaRPr lang="en-US" sz="2899" b="1" dirty="0">
              <a:solidFill>
                <a:srgbClr val="00000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B9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654988">
            <a:off x="14929421" y="8954341"/>
            <a:ext cx="5145312" cy="2315390"/>
          </a:xfrm>
          <a:custGeom>
            <a:avLst/>
            <a:gdLst/>
            <a:ahLst/>
            <a:cxnLst/>
            <a:rect l="l" t="t" r="r" b="b"/>
            <a:pathLst>
              <a:path w="5145312" h="2315390">
                <a:moveTo>
                  <a:pt x="0" y="0"/>
                </a:moveTo>
                <a:lnTo>
                  <a:pt x="5145311" y="0"/>
                </a:lnTo>
                <a:lnTo>
                  <a:pt x="5145311" y="2315390"/>
                </a:lnTo>
                <a:lnTo>
                  <a:pt x="0" y="2315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906328">
            <a:off x="-1148784" y="-20412"/>
            <a:ext cx="5145312" cy="2315390"/>
          </a:xfrm>
          <a:custGeom>
            <a:avLst/>
            <a:gdLst/>
            <a:ahLst/>
            <a:cxnLst/>
            <a:rect l="l" t="t" r="r" b="b"/>
            <a:pathLst>
              <a:path w="5145312" h="2315390">
                <a:moveTo>
                  <a:pt x="0" y="0"/>
                </a:moveTo>
                <a:lnTo>
                  <a:pt x="5145312" y="0"/>
                </a:lnTo>
                <a:lnTo>
                  <a:pt x="5145312" y="2315391"/>
                </a:lnTo>
                <a:lnTo>
                  <a:pt x="0" y="23153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403537" y="1600200"/>
            <a:ext cx="11480926" cy="1284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99"/>
              </a:lnSpc>
            </a:pPr>
            <a:r>
              <a:rPr lang="en-US" sz="9699">
                <a:solidFill>
                  <a:srgbClr val="FDFCF5"/>
                </a:solidFill>
                <a:latin typeface="HK Grotesk"/>
                <a:ea typeface="HK Grotesk"/>
                <a:cs typeface="HK Grotesk"/>
                <a:sym typeface="HK Grotesk"/>
              </a:rPr>
              <a:t>TRDITEV 2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175071" y="3830305"/>
            <a:ext cx="14815409" cy="3464797"/>
            <a:chOff x="0" y="0"/>
            <a:chExt cx="19753879" cy="461973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9753879" cy="4619730"/>
              <a:chOff x="0" y="0"/>
              <a:chExt cx="4438755" cy="103806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438755" cy="1038067"/>
              </a:xfrm>
              <a:custGeom>
                <a:avLst/>
                <a:gdLst/>
                <a:ahLst/>
                <a:cxnLst/>
                <a:rect l="l" t="t" r="r" b="b"/>
                <a:pathLst>
                  <a:path w="4438755" h="1038067">
                    <a:moveTo>
                      <a:pt x="7976" y="0"/>
                    </a:moveTo>
                    <a:lnTo>
                      <a:pt x="4430779" y="0"/>
                    </a:lnTo>
                    <a:cubicBezTo>
                      <a:pt x="4435184" y="0"/>
                      <a:pt x="4438755" y="3571"/>
                      <a:pt x="4438755" y="7976"/>
                    </a:cubicBezTo>
                    <a:lnTo>
                      <a:pt x="4438755" y="1030091"/>
                    </a:lnTo>
                    <a:cubicBezTo>
                      <a:pt x="4438755" y="1034496"/>
                      <a:pt x="4435184" y="1038067"/>
                      <a:pt x="4430779" y="1038067"/>
                    </a:cubicBezTo>
                    <a:lnTo>
                      <a:pt x="7976" y="1038067"/>
                    </a:lnTo>
                    <a:cubicBezTo>
                      <a:pt x="3571" y="1038067"/>
                      <a:pt x="0" y="1034496"/>
                      <a:pt x="0" y="1030091"/>
                    </a:cubicBezTo>
                    <a:lnTo>
                      <a:pt x="0" y="7976"/>
                    </a:lnTo>
                    <a:cubicBezTo>
                      <a:pt x="0" y="3571"/>
                      <a:pt x="3571" y="0"/>
                      <a:pt x="7976" y="0"/>
                    </a:cubicBezTo>
                    <a:close/>
                  </a:path>
                </a:pathLst>
              </a:custGeom>
              <a:solidFill>
                <a:srgbClr val="FDF2E9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438755" cy="10761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1101159" y="420225"/>
              <a:ext cx="17551561" cy="3760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438"/>
                </a:lnSpc>
              </a:pPr>
              <a:r>
                <a:rPr lang="en-US" sz="6047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Poznam vsaj eno pobudo ali projekt odprte znanosti na nacionalni ali mednarodni ravni.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B9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654988">
            <a:off x="14929421" y="8954341"/>
            <a:ext cx="5145312" cy="2315390"/>
          </a:xfrm>
          <a:custGeom>
            <a:avLst/>
            <a:gdLst/>
            <a:ahLst/>
            <a:cxnLst/>
            <a:rect l="l" t="t" r="r" b="b"/>
            <a:pathLst>
              <a:path w="5145312" h="2315390">
                <a:moveTo>
                  <a:pt x="0" y="0"/>
                </a:moveTo>
                <a:lnTo>
                  <a:pt x="5145311" y="0"/>
                </a:lnTo>
                <a:lnTo>
                  <a:pt x="5145311" y="2315390"/>
                </a:lnTo>
                <a:lnTo>
                  <a:pt x="0" y="2315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906328">
            <a:off x="-1148784" y="-20412"/>
            <a:ext cx="5145312" cy="2315390"/>
          </a:xfrm>
          <a:custGeom>
            <a:avLst/>
            <a:gdLst/>
            <a:ahLst/>
            <a:cxnLst/>
            <a:rect l="l" t="t" r="r" b="b"/>
            <a:pathLst>
              <a:path w="5145312" h="2315390">
                <a:moveTo>
                  <a:pt x="0" y="0"/>
                </a:moveTo>
                <a:lnTo>
                  <a:pt x="5145312" y="0"/>
                </a:lnTo>
                <a:lnTo>
                  <a:pt x="5145312" y="2315391"/>
                </a:lnTo>
                <a:lnTo>
                  <a:pt x="0" y="23153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403537" y="1600200"/>
            <a:ext cx="11480926" cy="1284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99"/>
              </a:lnSpc>
            </a:pPr>
            <a:r>
              <a:rPr lang="en-US" sz="9699">
                <a:solidFill>
                  <a:srgbClr val="FDFCF5"/>
                </a:solidFill>
                <a:latin typeface="HK Grotesk"/>
                <a:ea typeface="HK Grotesk"/>
                <a:cs typeface="HK Grotesk"/>
                <a:sym typeface="HK Grotesk"/>
              </a:rPr>
              <a:t>TRDITEV 3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175071" y="3830305"/>
            <a:ext cx="14815409" cy="3464797"/>
            <a:chOff x="0" y="0"/>
            <a:chExt cx="19753879" cy="461973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9753879" cy="4619730"/>
              <a:chOff x="0" y="0"/>
              <a:chExt cx="4438755" cy="103806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438755" cy="1038067"/>
              </a:xfrm>
              <a:custGeom>
                <a:avLst/>
                <a:gdLst/>
                <a:ahLst/>
                <a:cxnLst/>
                <a:rect l="l" t="t" r="r" b="b"/>
                <a:pathLst>
                  <a:path w="4438755" h="1038067">
                    <a:moveTo>
                      <a:pt x="7976" y="0"/>
                    </a:moveTo>
                    <a:lnTo>
                      <a:pt x="4430779" y="0"/>
                    </a:lnTo>
                    <a:cubicBezTo>
                      <a:pt x="4435184" y="0"/>
                      <a:pt x="4438755" y="3571"/>
                      <a:pt x="4438755" y="7976"/>
                    </a:cubicBezTo>
                    <a:lnTo>
                      <a:pt x="4438755" y="1030091"/>
                    </a:lnTo>
                    <a:cubicBezTo>
                      <a:pt x="4438755" y="1034496"/>
                      <a:pt x="4435184" y="1038067"/>
                      <a:pt x="4430779" y="1038067"/>
                    </a:cubicBezTo>
                    <a:lnTo>
                      <a:pt x="7976" y="1038067"/>
                    </a:lnTo>
                    <a:cubicBezTo>
                      <a:pt x="3571" y="1038067"/>
                      <a:pt x="0" y="1034496"/>
                      <a:pt x="0" y="1030091"/>
                    </a:cubicBezTo>
                    <a:lnTo>
                      <a:pt x="0" y="7976"/>
                    </a:lnTo>
                    <a:cubicBezTo>
                      <a:pt x="0" y="3571"/>
                      <a:pt x="3571" y="0"/>
                      <a:pt x="7976" y="0"/>
                    </a:cubicBezTo>
                    <a:close/>
                  </a:path>
                </a:pathLst>
              </a:custGeom>
              <a:solidFill>
                <a:srgbClr val="FDF2E9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438755" cy="10761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1101159" y="420225"/>
              <a:ext cx="17551561" cy="3760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438"/>
                </a:lnSpc>
              </a:pPr>
              <a:r>
                <a:rPr lang="en-US" sz="6047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Odprto izobraževanje pomeni, da so vsi učni materiali brezplačno dostopni vsem.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B9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654988">
            <a:off x="14929421" y="8954341"/>
            <a:ext cx="5145312" cy="2315390"/>
          </a:xfrm>
          <a:custGeom>
            <a:avLst/>
            <a:gdLst/>
            <a:ahLst/>
            <a:cxnLst/>
            <a:rect l="l" t="t" r="r" b="b"/>
            <a:pathLst>
              <a:path w="5145312" h="2315390">
                <a:moveTo>
                  <a:pt x="0" y="0"/>
                </a:moveTo>
                <a:lnTo>
                  <a:pt x="5145311" y="0"/>
                </a:lnTo>
                <a:lnTo>
                  <a:pt x="5145311" y="2315390"/>
                </a:lnTo>
                <a:lnTo>
                  <a:pt x="0" y="2315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906328">
            <a:off x="-1148784" y="-20412"/>
            <a:ext cx="5145312" cy="2315390"/>
          </a:xfrm>
          <a:custGeom>
            <a:avLst/>
            <a:gdLst/>
            <a:ahLst/>
            <a:cxnLst/>
            <a:rect l="l" t="t" r="r" b="b"/>
            <a:pathLst>
              <a:path w="5145312" h="2315390">
                <a:moveTo>
                  <a:pt x="0" y="0"/>
                </a:moveTo>
                <a:lnTo>
                  <a:pt x="5145312" y="0"/>
                </a:lnTo>
                <a:lnTo>
                  <a:pt x="5145312" y="2315391"/>
                </a:lnTo>
                <a:lnTo>
                  <a:pt x="0" y="23153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403537" y="1600200"/>
            <a:ext cx="11480926" cy="1284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99"/>
              </a:lnSpc>
            </a:pPr>
            <a:r>
              <a:rPr lang="en-US" sz="9699">
                <a:solidFill>
                  <a:srgbClr val="FDFCF5"/>
                </a:solidFill>
                <a:latin typeface="HK Grotesk"/>
                <a:ea typeface="HK Grotesk"/>
                <a:cs typeface="HK Grotesk"/>
                <a:sym typeface="HK Grotesk"/>
              </a:rPr>
              <a:t>TRDITEV 4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175071" y="3830305"/>
            <a:ext cx="14815409" cy="3464797"/>
            <a:chOff x="0" y="0"/>
            <a:chExt cx="19753879" cy="461973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9753879" cy="4619730"/>
              <a:chOff x="0" y="0"/>
              <a:chExt cx="4438755" cy="103806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438755" cy="1038067"/>
              </a:xfrm>
              <a:custGeom>
                <a:avLst/>
                <a:gdLst/>
                <a:ahLst/>
                <a:cxnLst/>
                <a:rect l="l" t="t" r="r" b="b"/>
                <a:pathLst>
                  <a:path w="4438755" h="1038067">
                    <a:moveTo>
                      <a:pt x="7976" y="0"/>
                    </a:moveTo>
                    <a:lnTo>
                      <a:pt x="4430779" y="0"/>
                    </a:lnTo>
                    <a:cubicBezTo>
                      <a:pt x="4435184" y="0"/>
                      <a:pt x="4438755" y="3571"/>
                      <a:pt x="4438755" y="7976"/>
                    </a:cubicBezTo>
                    <a:lnTo>
                      <a:pt x="4438755" y="1030091"/>
                    </a:lnTo>
                    <a:cubicBezTo>
                      <a:pt x="4438755" y="1034496"/>
                      <a:pt x="4435184" y="1038067"/>
                      <a:pt x="4430779" y="1038067"/>
                    </a:cubicBezTo>
                    <a:lnTo>
                      <a:pt x="7976" y="1038067"/>
                    </a:lnTo>
                    <a:cubicBezTo>
                      <a:pt x="3571" y="1038067"/>
                      <a:pt x="0" y="1034496"/>
                      <a:pt x="0" y="1030091"/>
                    </a:cubicBezTo>
                    <a:lnTo>
                      <a:pt x="0" y="7976"/>
                    </a:lnTo>
                    <a:cubicBezTo>
                      <a:pt x="0" y="3571"/>
                      <a:pt x="3571" y="0"/>
                      <a:pt x="7976" y="0"/>
                    </a:cubicBezTo>
                    <a:close/>
                  </a:path>
                </a:pathLst>
              </a:custGeom>
              <a:solidFill>
                <a:srgbClr val="FDF2E9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438755" cy="10761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1101159" y="420225"/>
              <a:ext cx="17551561" cy="3760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438"/>
                </a:lnSpc>
              </a:pPr>
              <a:r>
                <a:rPr lang="en-US" sz="6047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Vem, kako odprto izobraževanje prispeva k pravičnosti in vključevanju v učnem procesu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B9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654988">
            <a:off x="14929421" y="8954341"/>
            <a:ext cx="5145312" cy="2315390"/>
          </a:xfrm>
          <a:custGeom>
            <a:avLst/>
            <a:gdLst/>
            <a:ahLst/>
            <a:cxnLst/>
            <a:rect l="l" t="t" r="r" b="b"/>
            <a:pathLst>
              <a:path w="5145312" h="2315390">
                <a:moveTo>
                  <a:pt x="0" y="0"/>
                </a:moveTo>
                <a:lnTo>
                  <a:pt x="5145311" y="0"/>
                </a:lnTo>
                <a:lnTo>
                  <a:pt x="5145311" y="2315390"/>
                </a:lnTo>
                <a:lnTo>
                  <a:pt x="0" y="2315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906328">
            <a:off x="-1148784" y="-20412"/>
            <a:ext cx="5145312" cy="2315390"/>
          </a:xfrm>
          <a:custGeom>
            <a:avLst/>
            <a:gdLst/>
            <a:ahLst/>
            <a:cxnLst/>
            <a:rect l="l" t="t" r="r" b="b"/>
            <a:pathLst>
              <a:path w="5145312" h="2315390">
                <a:moveTo>
                  <a:pt x="0" y="0"/>
                </a:moveTo>
                <a:lnTo>
                  <a:pt x="5145312" y="0"/>
                </a:lnTo>
                <a:lnTo>
                  <a:pt x="5145312" y="2315391"/>
                </a:lnTo>
                <a:lnTo>
                  <a:pt x="0" y="23153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403537" y="1600200"/>
            <a:ext cx="11480926" cy="1284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99"/>
              </a:lnSpc>
            </a:pPr>
            <a:r>
              <a:rPr lang="en-US" sz="9699">
                <a:solidFill>
                  <a:srgbClr val="FDFCF5"/>
                </a:solidFill>
                <a:latin typeface="HK Grotesk"/>
                <a:ea typeface="HK Grotesk"/>
                <a:cs typeface="HK Grotesk"/>
                <a:sym typeface="HK Grotesk"/>
              </a:rPr>
              <a:t>TRDITEV 5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175071" y="3830305"/>
            <a:ext cx="14815409" cy="3464797"/>
            <a:chOff x="0" y="0"/>
            <a:chExt cx="19753879" cy="461973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9753879" cy="4619730"/>
              <a:chOff x="0" y="0"/>
              <a:chExt cx="4438755" cy="103806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438755" cy="1038067"/>
              </a:xfrm>
              <a:custGeom>
                <a:avLst/>
                <a:gdLst/>
                <a:ahLst/>
                <a:cxnLst/>
                <a:rect l="l" t="t" r="r" b="b"/>
                <a:pathLst>
                  <a:path w="4438755" h="1038067">
                    <a:moveTo>
                      <a:pt x="7976" y="0"/>
                    </a:moveTo>
                    <a:lnTo>
                      <a:pt x="4430779" y="0"/>
                    </a:lnTo>
                    <a:cubicBezTo>
                      <a:pt x="4435184" y="0"/>
                      <a:pt x="4438755" y="3571"/>
                      <a:pt x="4438755" y="7976"/>
                    </a:cubicBezTo>
                    <a:lnTo>
                      <a:pt x="4438755" y="1030091"/>
                    </a:lnTo>
                    <a:cubicBezTo>
                      <a:pt x="4438755" y="1034496"/>
                      <a:pt x="4435184" y="1038067"/>
                      <a:pt x="4430779" y="1038067"/>
                    </a:cubicBezTo>
                    <a:lnTo>
                      <a:pt x="7976" y="1038067"/>
                    </a:lnTo>
                    <a:cubicBezTo>
                      <a:pt x="3571" y="1038067"/>
                      <a:pt x="0" y="1034496"/>
                      <a:pt x="0" y="1030091"/>
                    </a:cubicBezTo>
                    <a:lnTo>
                      <a:pt x="0" y="7976"/>
                    </a:lnTo>
                    <a:cubicBezTo>
                      <a:pt x="0" y="3571"/>
                      <a:pt x="3571" y="0"/>
                      <a:pt x="7976" y="0"/>
                    </a:cubicBezTo>
                    <a:close/>
                  </a:path>
                </a:pathLst>
              </a:custGeom>
              <a:solidFill>
                <a:srgbClr val="FDF2E9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438755" cy="10761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1101159" y="420225"/>
              <a:ext cx="17551561" cy="3760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438"/>
                </a:lnSpc>
              </a:pPr>
              <a:r>
                <a:rPr lang="en-US" sz="6047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Poznam razlike med licencami, ki omogočajo komercialno uporabo, in tistimi, ki je ne dovoljujejo.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B9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654988">
            <a:off x="14929421" y="8954341"/>
            <a:ext cx="5145312" cy="2315390"/>
          </a:xfrm>
          <a:custGeom>
            <a:avLst/>
            <a:gdLst/>
            <a:ahLst/>
            <a:cxnLst/>
            <a:rect l="l" t="t" r="r" b="b"/>
            <a:pathLst>
              <a:path w="5145312" h="2315390">
                <a:moveTo>
                  <a:pt x="0" y="0"/>
                </a:moveTo>
                <a:lnTo>
                  <a:pt x="5145311" y="0"/>
                </a:lnTo>
                <a:lnTo>
                  <a:pt x="5145311" y="2315390"/>
                </a:lnTo>
                <a:lnTo>
                  <a:pt x="0" y="2315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906328">
            <a:off x="-1148784" y="-20412"/>
            <a:ext cx="5145312" cy="2315390"/>
          </a:xfrm>
          <a:custGeom>
            <a:avLst/>
            <a:gdLst/>
            <a:ahLst/>
            <a:cxnLst/>
            <a:rect l="l" t="t" r="r" b="b"/>
            <a:pathLst>
              <a:path w="5145312" h="2315390">
                <a:moveTo>
                  <a:pt x="0" y="0"/>
                </a:moveTo>
                <a:lnTo>
                  <a:pt x="5145312" y="0"/>
                </a:lnTo>
                <a:lnTo>
                  <a:pt x="5145312" y="2315391"/>
                </a:lnTo>
                <a:lnTo>
                  <a:pt x="0" y="23153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403537" y="1600200"/>
            <a:ext cx="11480926" cy="1284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99"/>
              </a:lnSpc>
            </a:pPr>
            <a:r>
              <a:rPr lang="en-US" sz="9699">
                <a:solidFill>
                  <a:srgbClr val="FDFCF5"/>
                </a:solidFill>
                <a:latin typeface="HK Grotesk"/>
                <a:ea typeface="HK Grotesk"/>
                <a:cs typeface="HK Grotesk"/>
                <a:sym typeface="HK Grotesk"/>
              </a:rPr>
              <a:t>TRDITEV 6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175071" y="3830305"/>
            <a:ext cx="14815409" cy="2521822"/>
            <a:chOff x="0" y="0"/>
            <a:chExt cx="19753879" cy="336243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9753879" cy="3362430"/>
              <a:chOff x="0" y="0"/>
              <a:chExt cx="4438755" cy="755548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438755" cy="755548"/>
              </a:xfrm>
              <a:custGeom>
                <a:avLst/>
                <a:gdLst/>
                <a:ahLst/>
                <a:cxnLst/>
                <a:rect l="l" t="t" r="r" b="b"/>
                <a:pathLst>
                  <a:path w="4438755" h="755548">
                    <a:moveTo>
                      <a:pt x="7976" y="0"/>
                    </a:moveTo>
                    <a:lnTo>
                      <a:pt x="4430779" y="0"/>
                    </a:lnTo>
                    <a:cubicBezTo>
                      <a:pt x="4435184" y="0"/>
                      <a:pt x="4438755" y="3571"/>
                      <a:pt x="4438755" y="7976"/>
                    </a:cubicBezTo>
                    <a:lnTo>
                      <a:pt x="4438755" y="747572"/>
                    </a:lnTo>
                    <a:cubicBezTo>
                      <a:pt x="4438755" y="751977"/>
                      <a:pt x="4435184" y="755548"/>
                      <a:pt x="4430779" y="755548"/>
                    </a:cubicBezTo>
                    <a:lnTo>
                      <a:pt x="7976" y="755548"/>
                    </a:lnTo>
                    <a:cubicBezTo>
                      <a:pt x="3571" y="755548"/>
                      <a:pt x="0" y="751977"/>
                      <a:pt x="0" y="747572"/>
                    </a:cubicBezTo>
                    <a:lnTo>
                      <a:pt x="0" y="7976"/>
                    </a:lnTo>
                    <a:cubicBezTo>
                      <a:pt x="0" y="3571"/>
                      <a:pt x="3571" y="0"/>
                      <a:pt x="7976" y="0"/>
                    </a:cubicBezTo>
                    <a:close/>
                  </a:path>
                </a:pathLst>
              </a:custGeom>
              <a:solidFill>
                <a:srgbClr val="FDF2E9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438755" cy="79364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1101159" y="420225"/>
              <a:ext cx="17551561" cy="25029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438"/>
                </a:lnSpc>
              </a:pPr>
              <a:r>
                <a:rPr lang="en-US" sz="6047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Vem, kaj pomeni oznaka CC BY-SA in kdaj bi jo lahko uporabil/a.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270</Words>
  <Application>Microsoft Office PowerPoint</Application>
  <PresentationFormat>Po meri</PresentationFormat>
  <Paragraphs>48</Paragraphs>
  <Slides>48</Slides>
  <Notes>1</Notes>
  <HiddenSlides>0</HiddenSlides>
  <MMClips>4</MMClips>
  <ScaleCrop>false</ScaleCrop>
  <HeadingPairs>
    <vt:vector size="6" baseType="variant">
      <vt:variant>
        <vt:lpstr>Uporabljene pisave</vt:lpstr>
      </vt:variant>
      <vt:variant>
        <vt:i4>10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48</vt:i4>
      </vt:variant>
    </vt:vector>
  </HeadingPairs>
  <TitlesOfParts>
    <vt:vector size="59" baseType="lpstr">
      <vt:lpstr>Open Sans</vt:lpstr>
      <vt:lpstr>Arial</vt:lpstr>
      <vt:lpstr>Inter Medium</vt:lpstr>
      <vt:lpstr>Calibri</vt:lpstr>
      <vt:lpstr>Inter Bold</vt:lpstr>
      <vt:lpstr>Inter</vt:lpstr>
      <vt:lpstr>Canva Sans</vt:lpstr>
      <vt:lpstr>Canva Sans Bold</vt:lpstr>
      <vt:lpstr>HK Grotesk</vt:lpstr>
      <vt:lpstr>HK Grotesk Medium</vt:lpstr>
      <vt:lpstr>Office Theme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Odprti izobraževalni viri (OER) v knjižnicah</dc:title>
  <dc:creator>Neža Podjavoršek</dc:creator>
  <cp:lastModifiedBy>Neža Podjavoršek</cp:lastModifiedBy>
  <cp:revision>4</cp:revision>
  <dcterms:created xsi:type="dcterms:W3CDTF">2006-08-16T00:00:00Z</dcterms:created>
  <dcterms:modified xsi:type="dcterms:W3CDTF">2025-05-16T08:09:32Z</dcterms:modified>
  <dc:identifier>DAGVdm2ArF4</dc:identifier>
</cp:coreProperties>
</file>