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Layouts/slideLayout1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4.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Now Bold" panose="020B0604020202020204" charset="-18"/>
      <p:regular r:id="rId19"/>
      <p:bold r:id="rId20"/>
    </p:embeddedFont>
    <p:embeddedFont>
      <p:font typeface="Open Sans" panose="020B0606030504020204" pitchFamily="34" charset="0"/>
      <p:regular r:id="rId21"/>
      <p:bold r:id="rId22"/>
      <p:italic r:id="rId23"/>
      <p:boldItalic r:id="rId24"/>
    </p:embeddedFont>
    <p:embeddedFont>
      <p:font typeface="Open Sans Bold" panose="020B0806030504020204" charset="0"/>
      <p:regular r:id="rId25"/>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599" autoAdjust="0"/>
  </p:normalViewPr>
  <p:slideViewPr>
    <p:cSldViewPr>
      <p:cViewPr varScale="1">
        <p:scale>
          <a:sx n="68" d="100"/>
          <a:sy n="68" d="100"/>
        </p:scale>
        <p:origin x="81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1.png"/><Relationship Id="rId5" Type="http://schemas.openxmlformats.org/officeDocument/2006/relationships/image" Target="../media/image5.png"/><Relationship Id="rId10"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4.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5.sv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28.jpeg"/><Relationship Id="rId12"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image" Target="../media/image5.png"/><Relationship Id="rId5" Type="http://schemas.openxmlformats.org/officeDocument/2006/relationships/image" Target="../media/image25.svg"/><Relationship Id="rId10" Type="http://schemas.openxmlformats.org/officeDocument/2006/relationships/image" Target="../media/image4.png"/><Relationship Id="rId4" Type="http://schemas.openxmlformats.org/officeDocument/2006/relationships/image" Target="../media/image24.png"/><Relationship Id="rId9" Type="http://schemas.openxmlformats.org/officeDocument/2006/relationships/image" Target="../media/image30.jpe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36486"/>
        </a:solidFill>
        <a:effectLst/>
      </p:bgPr>
    </p:bg>
    <p:spTree>
      <p:nvGrpSpPr>
        <p:cNvPr id="1" name=""/>
        <p:cNvGrpSpPr/>
        <p:nvPr/>
      </p:nvGrpSpPr>
      <p:grpSpPr>
        <a:xfrm>
          <a:off x="0" y="0"/>
          <a:ext cx="0" cy="0"/>
          <a:chOff x="0" y="0"/>
          <a:chExt cx="0" cy="0"/>
        </a:xfrm>
      </p:grpSpPr>
      <p:grpSp>
        <p:nvGrpSpPr>
          <p:cNvPr id="2" name="Group 2"/>
          <p:cNvGrpSpPr/>
          <p:nvPr/>
        </p:nvGrpSpPr>
        <p:grpSpPr>
          <a:xfrm>
            <a:off x="2433169" y="-59291"/>
            <a:ext cx="111442" cy="108585"/>
            <a:chOff x="0" y="0"/>
            <a:chExt cx="148590" cy="144780"/>
          </a:xfrm>
        </p:grpSpPr>
        <p:sp>
          <p:nvSpPr>
            <p:cNvPr id="3" name="Freeform 3"/>
            <p:cNvSpPr/>
            <p:nvPr/>
          </p:nvSpPr>
          <p:spPr>
            <a:xfrm>
              <a:off x="46990" y="45720"/>
              <a:ext cx="50800" cy="52070"/>
            </a:xfrm>
            <a:custGeom>
              <a:avLst/>
              <a:gdLst/>
              <a:ahLst/>
              <a:cxnLst/>
              <a:rect l="l" t="t" r="r" b="b"/>
              <a:pathLst>
                <a:path w="50800" h="52070">
                  <a:moveTo>
                    <a:pt x="50800" y="17780"/>
                  </a:moveTo>
                  <a:cubicBezTo>
                    <a:pt x="29210" y="52070"/>
                    <a:pt x="8890" y="45720"/>
                    <a:pt x="3810" y="38100"/>
                  </a:cubicBezTo>
                  <a:cubicBezTo>
                    <a:pt x="0" y="31750"/>
                    <a:pt x="3810" y="10160"/>
                    <a:pt x="10160" y="5080"/>
                  </a:cubicBezTo>
                  <a:cubicBezTo>
                    <a:pt x="16510" y="0"/>
                    <a:pt x="44450" y="7620"/>
                    <a:pt x="44450" y="7620"/>
                  </a:cubicBezTo>
                </a:path>
              </a:pathLst>
            </a:custGeom>
            <a:solidFill>
              <a:srgbClr val="116486"/>
            </a:solidFill>
            <a:ln cap="sq">
              <a:noFill/>
              <a:prstDash val="solid"/>
              <a:miter/>
            </a:ln>
          </p:spPr>
          <p:txBody>
            <a:bodyPr/>
            <a:lstStyle/>
            <a:p>
              <a:endParaRPr lang="sl-SI"/>
            </a:p>
          </p:txBody>
        </p:sp>
      </p:grpSp>
      <p:grpSp>
        <p:nvGrpSpPr>
          <p:cNvPr id="4" name="Group 4"/>
          <p:cNvGrpSpPr/>
          <p:nvPr/>
        </p:nvGrpSpPr>
        <p:grpSpPr>
          <a:xfrm>
            <a:off x="2433169" y="-26906"/>
            <a:ext cx="111442" cy="108585"/>
            <a:chOff x="0" y="0"/>
            <a:chExt cx="148590" cy="144780"/>
          </a:xfrm>
        </p:grpSpPr>
        <p:sp>
          <p:nvSpPr>
            <p:cNvPr id="5" name="Freeform 5"/>
            <p:cNvSpPr/>
            <p:nvPr/>
          </p:nvSpPr>
          <p:spPr>
            <a:xfrm>
              <a:off x="46990" y="45720"/>
              <a:ext cx="50800" cy="52070"/>
            </a:xfrm>
            <a:custGeom>
              <a:avLst/>
              <a:gdLst/>
              <a:ahLst/>
              <a:cxnLst/>
              <a:rect l="l" t="t" r="r" b="b"/>
              <a:pathLst>
                <a:path w="50800" h="52070">
                  <a:moveTo>
                    <a:pt x="50800" y="17780"/>
                  </a:moveTo>
                  <a:cubicBezTo>
                    <a:pt x="29210" y="52070"/>
                    <a:pt x="8890" y="45720"/>
                    <a:pt x="3810" y="38100"/>
                  </a:cubicBezTo>
                  <a:cubicBezTo>
                    <a:pt x="0" y="31750"/>
                    <a:pt x="3810" y="10160"/>
                    <a:pt x="10160" y="5080"/>
                  </a:cubicBezTo>
                  <a:cubicBezTo>
                    <a:pt x="16510" y="0"/>
                    <a:pt x="44450" y="7620"/>
                    <a:pt x="44450" y="7620"/>
                  </a:cubicBezTo>
                </a:path>
              </a:pathLst>
            </a:custGeom>
            <a:solidFill>
              <a:srgbClr val="116486"/>
            </a:solidFill>
            <a:ln cap="sq">
              <a:noFill/>
              <a:prstDash val="solid"/>
              <a:miter/>
            </a:ln>
          </p:spPr>
          <p:txBody>
            <a:bodyPr/>
            <a:lstStyle/>
            <a:p>
              <a:endParaRPr lang="sl-SI"/>
            </a:p>
          </p:txBody>
        </p:sp>
      </p:grpSp>
      <p:grpSp>
        <p:nvGrpSpPr>
          <p:cNvPr id="6" name="Group 6"/>
          <p:cNvGrpSpPr/>
          <p:nvPr/>
        </p:nvGrpSpPr>
        <p:grpSpPr>
          <a:xfrm>
            <a:off x="2424597" y="-29763"/>
            <a:ext cx="249555" cy="309562"/>
            <a:chOff x="0" y="0"/>
            <a:chExt cx="332740" cy="412750"/>
          </a:xfrm>
        </p:grpSpPr>
        <p:sp>
          <p:nvSpPr>
            <p:cNvPr id="7" name="Freeform 7"/>
            <p:cNvSpPr/>
            <p:nvPr/>
          </p:nvSpPr>
          <p:spPr>
            <a:xfrm>
              <a:off x="46990" y="49530"/>
              <a:ext cx="238760" cy="312420"/>
            </a:xfrm>
            <a:custGeom>
              <a:avLst/>
              <a:gdLst/>
              <a:ahLst/>
              <a:cxnLst/>
              <a:rect l="l" t="t" r="r" b="b"/>
              <a:pathLst>
                <a:path w="238760" h="312420">
                  <a:moveTo>
                    <a:pt x="76200" y="74930"/>
                  </a:moveTo>
                  <a:cubicBezTo>
                    <a:pt x="129540" y="167640"/>
                    <a:pt x="152400" y="172720"/>
                    <a:pt x="168910" y="190500"/>
                  </a:cubicBezTo>
                  <a:cubicBezTo>
                    <a:pt x="190500" y="212090"/>
                    <a:pt x="222250" y="251460"/>
                    <a:pt x="227330" y="274320"/>
                  </a:cubicBezTo>
                  <a:cubicBezTo>
                    <a:pt x="229870" y="287020"/>
                    <a:pt x="226060" y="302260"/>
                    <a:pt x="219710" y="307340"/>
                  </a:cubicBezTo>
                  <a:cubicBezTo>
                    <a:pt x="213360" y="311150"/>
                    <a:pt x="194310" y="311150"/>
                    <a:pt x="186690" y="303530"/>
                  </a:cubicBezTo>
                  <a:cubicBezTo>
                    <a:pt x="172720" y="290830"/>
                    <a:pt x="185420" y="236220"/>
                    <a:pt x="177800" y="207010"/>
                  </a:cubicBezTo>
                  <a:cubicBezTo>
                    <a:pt x="170180" y="177800"/>
                    <a:pt x="151130" y="146050"/>
                    <a:pt x="139700" y="127000"/>
                  </a:cubicBezTo>
                  <a:cubicBezTo>
                    <a:pt x="132080" y="115570"/>
                    <a:pt x="120650" y="101600"/>
                    <a:pt x="119380" y="101600"/>
                  </a:cubicBezTo>
                  <a:cubicBezTo>
                    <a:pt x="115570" y="104140"/>
                    <a:pt x="181610" y="201930"/>
                    <a:pt x="181610" y="226060"/>
                  </a:cubicBezTo>
                  <a:cubicBezTo>
                    <a:pt x="181610" y="236220"/>
                    <a:pt x="176530" y="242570"/>
                    <a:pt x="170180" y="246380"/>
                  </a:cubicBezTo>
                  <a:cubicBezTo>
                    <a:pt x="163830" y="250190"/>
                    <a:pt x="152400" y="252730"/>
                    <a:pt x="140970" y="246380"/>
                  </a:cubicBezTo>
                  <a:cubicBezTo>
                    <a:pt x="113030" y="231140"/>
                    <a:pt x="45720" y="123190"/>
                    <a:pt x="31750" y="87630"/>
                  </a:cubicBezTo>
                  <a:cubicBezTo>
                    <a:pt x="26670" y="72390"/>
                    <a:pt x="33020" y="60960"/>
                    <a:pt x="26670" y="52070"/>
                  </a:cubicBezTo>
                  <a:cubicBezTo>
                    <a:pt x="22860" y="44450"/>
                    <a:pt x="6350" y="43180"/>
                    <a:pt x="3810" y="35560"/>
                  </a:cubicBezTo>
                  <a:cubicBezTo>
                    <a:pt x="0" y="27940"/>
                    <a:pt x="5080" y="10160"/>
                    <a:pt x="11430" y="6350"/>
                  </a:cubicBezTo>
                  <a:cubicBezTo>
                    <a:pt x="19050" y="1270"/>
                    <a:pt x="41910" y="5080"/>
                    <a:pt x="48260" y="11430"/>
                  </a:cubicBezTo>
                  <a:cubicBezTo>
                    <a:pt x="53340" y="16510"/>
                    <a:pt x="53340" y="29210"/>
                    <a:pt x="50800" y="35560"/>
                  </a:cubicBezTo>
                  <a:cubicBezTo>
                    <a:pt x="48260" y="41910"/>
                    <a:pt x="39370" y="49530"/>
                    <a:pt x="33020" y="50800"/>
                  </a:cubicBezTo>
                  <a:cubicBezTo>
                    <a:pt x="24130" y="52070"/>
                    <a:pt x="8890" y="44450"/>
                    <a:pt x="5080" y="38100"/>
                  </a:cubicBezTo>
                  <a:cubicBezTo>
                    <a:pt x="1270" y="31750"/>
                    <a:pt x="0" y="20320"/>
                    <a:pt x="5080" y="13970"/>
                  </a:cubicBezTo>
                  <a:cubicBezTo>
                    <a:pt x="8890" y="7620"/>
                    <a:pt x="22860" y="0"/>
                    <a:pt x="31750" y="1270"/>
                  </a:cubicBezTo>
                  <a:cubicBezTo>
                    <a:pt x="46990" y="3810"/>
                    <a:pt x="71120" y="34290"/>
                    <a:pt x="77470" y="48260"/>
                  </a:cubicBezTo>
                  <a:cubicBezTo>
                    <a:pt x="82550" y="58420"/>
                    <a:pt x="76200" y="64770"/>
                    <a:pt x="80010" y="76200"/>
                  </a:cubicBezTo>
                  <a:cubicBezTo>
                    <a:pt x="87630" y="99060"/>
                    <a:pt x="119380" y="149860"/>
                    <a:pt x="138430" y="173990"/>
                  </a:cubicBezTo>
                  <a:cubicBezTo>
                    <a:pt x="152400" y="191770"/>
                    <a:pt x="175260" y="200660"/>
                    <a:pt x="179070" y="214630"/>
                  </a:cubicBezTo>
                  <a:cubicBezTo>
                    <a:pt x="181610" y="224790"/>
                    <a:pt x="176530" y="241300"/>
                    <a:pt x="170180" y="246380"/>
                  </a:cubicBezTo>
                  <a:cubicBezTo>
                    <a:pt x="163830" y="251460"/>
                    <a:pt x="151130" y="252730"/>
                    <a:pt x="140970" y="246380"/>
                  </a:cubicBezTo>
                  <a:cubicBezTo>
                    <a:pt x="121920" y="233680"/>
                    <a:pt x="86360" y="163830"/>
                    <a:pt x="83820" y="128270"/>
                  </a:cubicBezTo>
                  <a:cubicBezTo>
                    <a:pt x="81280" y="100330"/>
                    <a:pt x="93980" y="60960"/>
                    <a:pt x="107950" y="50800"/>
                  </a:cubicBezTo>
                  <a:cubicBezTo>
                    <a:pt x="116840" y="44450"/>
                    <a:pt x="132080" y="45720"/>
                    <a:pt x="143510" y="50800"/>
                  </a:cubicBezTo>
                  <a:cubicBezTo>
                    <a:pt x="157480" y="57150"/>
                    <a:pt x="170180" y="80010"/>
                    <a:pt x="182880" y="101600"/>
                  </a:cubicBezTo>
                  <a:cubicBezTo>
                    <a:pt x="200660" y="130810"/>
                    <a:pt x="228600" y="179070"/>
                    <a:pt x="233680" y="214630"/>
                  </a:cubicBezTo>
                  <a:cubicBezTo>
                    <a:pt x="238760" y="243840"/>
                    <a:pt x="236220" y="281940"/>
                    <a:pt x="227330" y="297180"/>
                  </a:cubicBezTo>
                  <a:cubicBezTo>
                    <a:pt x="223520" y="306070"/>
                    <a:pt x="215900" y="309880"/>
                    <a:pt x="208280" y="311150"/>
                  </a:cubicBezTo>
                  <a:cubicBezTo>
                    <a:pt x="201930" y="312420"/>
                    <a:pt x="194310" y="309880"/>
                    <a:pt x="186690" y="303530"/>
                  </a:cubicBezTo>
                  <a:cubicBezTo>
                    <a:pt x="168910" y="290830"/>
                    <a:pt x="147320" y="232410"/>
                    <a:pt x="129540" y="214630"/>
                  </a:cubicBezTo>
                  <a:cubicBezTo>
                    <a:pt x="118110" y="203200"/>
                    <a:pt x="106680" y="204470"/>
                    <a:pt x="95250" y="194310"/>
                  </a:cubicBezTo>
                  <a:cubicBezTo>
                    <a:pt x="77470" y="177800"/>
                    <a:pt x="46990" y="140970"/>
                    <a:pt x="36830" y="116840"/>
                  </a:cubicBezTo>
                  <a:cubicBezTo>
                    <a:pt x="30480" y="99060"/>
                    <a:pt x="25400" y="76200"/>
                    <a:pt x="31750" y="67310"/>
                  </a:cubicBezTo>
                  <a:cubicBezTo>
                    <a:pt x="35560" y="59690"/>
                    <a:pt x="50800" y="55880"/>
                    <a:pt x="58420" y="58420"/>
                  </a:cubicBezTo>
                  <a:cubicBezTo>
                    <a:pt x="66040" y="59690"/>
                    <a:pt x="76200" y="74930"/>
                    <a:pt x="76200" y="74930"/>
                  </a:cubicBezTo>
                </a:path>
              </a:pathLst>
            </a:custGeom>
            <a:solidFill>
              <a:srgbClr val="116486"/>
            </a:solidFill>
            <a:ln cap="sq">
              <a:noFill/>
              <a:prstDash val="solid"/>
              <a:miter/>
            </a:ln>
          </p:spPr>
          <p:txBody>
            <a:bodyPr/>
            <a:lstStyle/>
            <a:p>
              <a:endParaRPr lang="sl-SI"/>
            </a:p>
          </p:txBody>
        </p:sp>
      </p:grpSp>
      <p:grpSp>
        <p:nvGrpSpPr>
          <p:cNvPr id="8" name="Group 8"/>
          <p:cNvGrpSpPr/>
          <p:nvPr/>
        </p:nvGrpSpPr>
        <p:grpSpPr>
          <a:xfrm>
            <a:off x="2422692" y="-59291"/>
            <a:ext cx="111442" cy="108585"/>
            <a:chOff x="0" y="0"/>
            <a:chExt cx="148590" cy="144780"/>
          </a:xfrm>
        </p:grpSpPr>
        <p:sp>
          <p:nvSpPr>
            <p:cNvPr id="9" name="Freeform 9"/>
            <p:cNvSpPr/>
            <p:nvPr/>
          </p:nvSpPr>
          <p:spPr>
            <a:xfrm>
              <a:off x="46990" y="45720"/>
              <a:ext cx="49530" cy="52070"/>
            </a:xfrm>
            <a:custGeom>
              <a:avLst/>
              <a:gdLst/>
              <a:ahLst/>
              <a:cxnLst/>
              <a:rect l="l" t="t" r="r" b="b"/>
              <a:pathLst>
                <a:path w="49530" h="52070">
                  <a:moveTo>
                    <a:pt x="49530" y="17780"/>
                  </a:moveTo>
                  <a:cubicBezTo>
                    <a:pt x="27940" y="52070"/>
                    <a:pt x="8890" y="45720"/>
                    <a:pt x="3810" y="38100"/>
                  </a:cubicBezTo>
                  <a:cubicBezTo>
                    <a:pt x="0" y="31750"/>
                    <a:pt x="3810" y="10160"/>
                    <a:pt x="10160" y="5080"/>
                  </a:cubicBezTo>
                  <a:cubicBezTo>
                    <a:pt x="16510" y="0"/>
                    <a:pt x="43180" y="7620"/>
                    <a:pt x="43180" y="7620"/>
                  </a:cubicBezTo>
                </a:path>
              </a:pathLst>
            </a:custGeom>
            <a:solidFill>
              <a:srgbClr val="116486"/>
            </a:solidFill>
            <a:ln cap="sq">
              <a:noFill/>
              <a:prstDash val="solid"/>
              <a:miter/>
            </a:ln>
          </p:spPr>
          <p:txBody>
            <a:bodyPr/>
            <a:lstStyle/>
            <a:p>
              <a:endParaRPr lang="sl-SI"/>
            </a:p>
          </p:txBody>
        </p:sp>
      </p:grpSp>
      <p:grpSp>
        <p:nvGrpSpPr>
          <p:cNvPr id="10" name="Group 10"/>
          <p:cNvGrpSpPr/>
          <p:nvPr/>
        </p:nvGrpSpPr>
        <p:grpSpPr>
          <a:xfrm>
            <a:off x="2431264" y="-50718"/>
            <a:ext cx="163830" cy="187642"/>
            <a:chOff x="0" y="0"/>
            <a:chExt cx="218440" cy="250190"/>
          </a:xfrm>
        </p:grpSpPr>
        <p:sp>
          <p:nvSpPr>
            <p:cNvPr id="11" name="Freeform 11"/>
            <p:cNvSpPr/>
            <p:nvPr/>
          </p:nvSpPr>
          <p:spPr>
            <a:xfrm>
              <a:off x="49530" y="48260"/>
              <a:ext cx="120650" cy="151130"/>
            </a:xfrm>
            <a:custGeom>
              <a:avLst/>
              <a:gdLst/>
              <a:ahLst/>
              <a:cxnLst/>
              <a:rect l="l" t="t" r="r" b="b"/>
              <a:pathLst>
                <a:path w="120650" h="151130">
                  <a:moveTo>
                    <a:pt x="50800" y="20320"/>
                  </a:moveTo>
                  <a:cubicBezTo>
                    <a:pt x="91440" y="106680"/>
                    <a:pt x="115570" y="107950"/>
                    <a:pt x="118110" y="118110"/>
                  </a:cubicBezTo>
                  <a:cubicBezTo>
                    <a:pt x="119380" y="127000"/>
                    <a:pt x="106680" y="147320"/>
                    <a:pt x="99060" y="149860"/>
                  </a:cubicBezTo>
                  <a:cubicBezTo>
                    <a:pt x="91440" y="151130"/>
                    <a:pt x="74930" y="143510"/>
                    <a:pt x="71120" y="137160"/>
                  </a:cubicBezTo>
                  <a:cubicBezTo>
                    <a:pt x="67310" y="130810"/>
                    <a:pt x="67310" y="119380"/>
                    <a:pt x="71120" y="113030"/>
                  </a:cubicBezTo>
                  <a:cubicBezTo>
                    <a:pt x="73660" y="106680"/>
                    <a:pt x="83820" y="100330"/>
                    <a:pt x="90170" y="99060"/>
                  </a:cubicBezTo>
                  <a:cubicBezTo>
                    <a:pt x="97790" y="99060"/>
                    <a:pt x="107950" y="102870"/>
                    <a:pt x="113030" y="107950"/>
                  </a:cubicBezTo>
                  <a:cubicBezTo>
                    <a:pt x="116840" y="113030"/>
                    <a:pt x="120650" y="124460"/>
                    <a:pt x="118110" y="130810"/>
                  </a:cubicBezTo>
                  <a:cubicBezTo>
                    <a:pt x="114300" y="138430"/>
                    <a:pt x="102870" y="148590"/>
                    <a:pt x="92710" y="149860"/>
                  </a:cubicBezTo>
                  <a:cubicBezTo>
                    <a:pt x="78740" y="151130"/>
                    <a:pt x="52070" y="135890"/>
                    <a:pt x="36830" y="119380"/>
                  </a:cubicBezTo>
                  <a:cubicBezTo>
                    <a:pt x="19050" y="99060"/>
                    <a:pt x="0" y="53340"/>
                    <a:pt x="1270" y="31750"/>
                  </a:cubicBezTo>
                  <a:cubicBezTo>
                    <a:pt x="2540" y="19050"/>
                    <a:pt x="8890" y="5080"/>
                    <a:pt x="16510" y="2540"/>
                  </a:cubicBezTo>
                  <a:cubicBezTo>
                    <a:pt x="25400" y="0"/>
                    <a:pt x="50800" y="20320"/>
                    <a:pt x="50800" y="20320"/>
                  </a:cubicBezTo>
                </a:path>
              </a:pathLst>
            </a:custGeom>
            <a:solidFill>
              <a:srgbClr val="116486"/>
            </a:solidFill>
            <a:ln cap="sq">
              <a:noFill/>
              <a:prstDash val="solid"/>
              <a:miter/>
            </a:ln>
          </p:spPr>
          <p:txBody>
            <a:bodyPr/>
            <a:lstStyle/>
            <a:p>
              <a:endParaRPr lang="sl-SI"/>
            </a:p>
          </p:txBody>
        </p:sp>
      </p:grpSp>
      <p:grpSp>
        <p:nvGrpSpPr>
          <p:cNvPr id="12" name="Group 12"/>
          <p:cNvGrpSpPr/>
          <p:nvPr/>
        </p:nvGrpSpPr>
        <p:grpSpPr>
          <a:xfrm>
            <a:off x="2419834" y="-105963"/>
            <a:ext cx="136208" cy="264795"/>
            <a:chOff x="0" y="0"/>
            <a:chExt cx="181610" cy="353060"/>
          </a:xfrm>
        </p:grpSpPr>
        <p:sp>
          <p:nvSpPr>
            <p:cNvPr id="13" name="Freeform 13"/>
            <p:cNvSpPr/>
            <p:nvPr/>
          </p:nvSpPr>
          <p:spPr>
            <a:xfrm>
              <a:off x="38100" y="50800"/>
              <a:ext cx="95250" cy="254000"/>
            </a:xfrm>
            <a:custGeom>
              <a:avLst/>
              <a:gdLst/>
              <a:ahLst/>
              <a:cxnLst/>
              <a:rect l="l" t="t" r="r" b="b"/>
              <a:pathLst>
                <a:path w="95250" h="254000">
                  <a:moveTo>
                    <a:pt x="63500" y="25400"/>
                  </a:moveTo>
                  <a:cubicBezTo>
                    <a:pt x="68580" y="185420"/>
                    <a:pt x="93980" y="209550"/>
                    <a:pt x="91440" y="226060"/>
                  </a:cubicBezTo>
                  <a:cubicBezTo>
                    <a:pt x="88900" y="237490"/>
                    <a:pt x="76200" y="248920"/>
                    <a:pt x="68580" y="251460"/>
                  </a:cubicBezTo>
                  <a:cubicBezTo>
                    <a:pt x="60960" y="252730"/>
                    <a:pt x="53340" y="248920"/>
                    <a:pt x="45720" y="242570"/>
                  </a:cubicBezTo>
                  <a:cubicBezTo>
                    <a:pt x="34290" y="231140"/>
                    <a:pt x="22860" y="201930"/>
                    <a:pt x="16510" y="175260"/>
                  </a:cubicBezTo>
                  <a:cubicBezTo>
                    <a:pt x="7620" y="138430"/>
                    <a:pt x="3810" y="62230"/>
                    <a:pt x="12700" y="35560"/>
                  </a:cubicBezTo>
                  <a:cubicBezTo>
                    <a:pt x="17780" y="22860"/>
                    <a:pt x="26670" y="11430"/>
                    <a:pt x="35560" y="11430"/>
                  </a:cubicBezTo>
                  <a:cubicBezTo>
                    <a:pt x="43180" y="10160"/>
                    <a:pt x="55880" y="17780"/>
                    <a:pt x="63500" y="30480"/>
                  </a:cubicBezTo>
                  <a:cubicBezTo>
                    <a:pt x="77470" y="57150"/>
                    <a:pt x="83820" y="163830"/>
                    <a:pt x="72390" y="193040"/>
                  </a:cubicBezTo>
                  <a:cubicBezTo>
                    <a:pt x="66040" y="207010"/>
                    <a:pt x="52070" y="218440"/>
                    <a:pt x="43180" y="218440"/>
                  </a:cubicBezTo>
                  <a:cubicBezTo>
                    <a:pt x="35560" y="217170"/>
                    <a:pt x="25400" y="205740"/>
                    <a:pt x="21590" y="193040"/>
                  </a:cubicBezTo>
                  <a:cubicBezTo>
                    <a:pt x="12700" y="165100"/>
                    <a:pt x="27940" y="73660"/>
                    <a:pt x="43180" y="50800"/>
                  </a:cubicBezTo>
                  <a:cubicBezTo>
                    <a:pt x="49530" y="39370"/>
                    <a:pt x="60960" y="33020"/>
                    <a:pt x="68580" y="33020"/>
                  </a:cubicBezTo>
                  <a:cubicBezTo>
                    <a:pt x="76200" y="34290"/>
                    <a:pt x="91440" y="45720"/>
                    <a:pt x="91440" y="53340"/>
                  </a:cubicBezTo>
                  <a:cubicBezTo>
                    <a:pt x="92710" y="62230"/>
                    <a:pt x="78740" y="81280"/>
                    <a:pt x="71120" y="83820"/>
                  </a:cubicBezTo>
                  <a:cubicBezTo>
                    <a:pt x="64770" y="86360"/>
                    <a:pt x="53340" y="81280"/>
                    <a:pt x="48260" y="76200"/>
                  </a:cubicBezTo>
                  <a:cubicBezTo>
                    <a:pt x="43180" y="71120"/>
                    <a:pt x="40640" y="59690"/>
                    <a:pt x="41910" y="53340"/>
                  </a:cubicBezTo>
                  <a:cubicBezTo>
                    <a:pt x="44450" y="45720"/>
                    <a:pt x="57150" y="34290"/>
                    <a:pt x="66040" y="33020"/>
                  </a:cubicBezTo>
                  <a:cubicBezTo>
                    <a:pt x="72390" y="31750"/>
                    <a:pt x="82550" y="36830"/>
                    <a:pt x="87630" y="43180"/>
                  </a:cubicBezTo>
                  <a:cubicBezTo>
                    <a:pt x="95250" y="54610"/>
                    <a:pt x="93980" y="85090"/>
                    <a:pt x="91440" y="109220"/>
                  </a:cubicBezTo>
                  <a:cubicBezTo>
                    <a:pt x="90170" y="137160"/>
                    <a:pt x="83820" y="187960"/>
                    <a:pt x="68580" y="204470"/>
                  </a:cubicBezTo>
                  <a:cubicBezTo>
                    <a:pt x="60960" y="213360"/>
                    <a:pt x="46990" y="218440"/>
                    <a:pt x="38100" y="215900"/>
                  </a:cubicBezTo>
                  <a:cubicBezTo>
                    <a:pt x="29210" y="214630"/>
                    <a:pt x="21590" y="207010"/>
                    <a:pt x="17780" y="194310"/>
                  </a:cubicBezTo>
                  <a:cubicBezTo>
                    <a:pt x="5080" y="166370"/>
                    <a:pt x="0" y="57150"/>
                    <a:pt x="13970" y="30480"/>
                  </a:cubicBezTo>
                  <a:cubicBezTo>
                    <a:pt x="20320" y="17780"/>
                    <a:pt x="33020" y="10160"/>
                    <a:pt x="41910" y="11430"/>
                  </a:cubicBezTo>
                  <a:cubicBezTo>
                    <a:pt x="49530" y="11430"/>
                    <a:pt x="58420" y="19050"/>
                    <a:pt x="63500" y="30480"/>
                  </a:cubicBezTo>
                  <a:cubicBezTo>
                    <a:pt x="74930" y="54610"/>
                    <a:pt x="57150" y="143510"/>
                    <a:pt x="66040" y="179070"/>
                  </a:cubicBezTo>
                  <a:cubicBezTo>
                    <a:pt x="72390" y="199390"/>
                    <a:pt x="91440" y="213360"/>
                    <a:pt x="91440" y="226060"/>
                  </a:cubicBezTo>
                  <a:cubicBezTo>
                    <a:pt x="91440" y="234950"/>
                    <a:pt x="85090" y="243840"/>
                    <a:pt x="80010" y="247650"/>
                  </a:cubicBezTo>
                  <a:cubicBezTo>
                    <a:pt x="73660" y="251460"/>
                    <a:pt x="63500" y="254000"/>
                    <a:pt x="55880" y="248920"/>
                  </a:cubicBezTo>
                  <a:cubicBezTo>
                    <a:pt x="40640" y="240030"/>
                    <a:pt x="20320" y="191770"/>
                    <a:pt x="12700" y="157480"/>
                  </a:cubicBezTo>
                  <a:cubicBezTo>
                    <a:pt x="3810" y="118110"/>
                    <a:pt x="3810" y="50800"/>
                    <a:pt x="12700" y="25400"/>
                  </a:cubicBezTo>
                  <a:cubicBezTo>
                    <a:pt x="17780" y="12700"/>
                    <a:pt x="26670" y="1270"/>
                    <a:pt x="35560" y="0"/>
                  </a:cubicBezTo>
                  <a:cubicBezTo>
                    <a:pt x="44450" y="0"/>
                    <a:pt x="63500" y="25400"/>
                    <a:pt x="63500" y="25400"/>
                  </a:cubicBezTo>
                </a:path>
              </a:pathLst>
            </a:custGeom>
            <a:solidFill>
              <a:srgbClr val="116486"/>
            </a:solidFill>
            <a:ln cap="sq">
              <a:noFill/>
              <a:prstDash val="solid"/>
              <a:miter/>
            </a:ln>
          </p:spPr>
          <p:txBody>
            <a:bodyPr/>
            <a:lstStyle/>
            <a:p>
              <a:endParaRPr lang="sl-SI"/>
            </a:p>
          </p:txBody>
        </p:sp>
      </p:grpSp>
      <p:grpSp>
        <p:nvGrpSpPr>
          <p:cNvPr id="14" name="Group 14"/>
          <p:cNvGrpSpPr/>
          <p:nvPr/>
        </p:nvGrpSpPr>
        <p:grpSpPr>
          <a:xfrm>
            <a:off x="2412214" y="-47861"/>
            <a:ext cx="111442" cy="108585"/>
            <a:chOff x="0" y="0"/>
            <a:chExt cx="148590" cy="144780"/>
          </a:xfrm>
        </p:grpSpPr>
        <p:sp>
          <p:nvSpPr>
            <p:cNvPr id="15" name="Freeform 15"/>
            <p:cNvSpPr/>
            <p:nvPr/>
          </p:nvSpPr>
          <p:spPr>
            <a:xfrm>
              <a:off x="45720" y="45720"/>
              <a:ext cx="50800" cy="50800"/>
            </a:xfrm>
            <a:custGeom>
              <a:avLst/>
              <a:gdLst/>
              <a:ahLst/>
              <a:cxnLst/>
              <a:rect l="l" t="t" r="r" b="b"/>
              <a:pathLst>
                <a:path w="50800" h="50800">
                  <a:moveTo>
                    <a:pt x="50800" y="16510"/>
                  </a:moveTo>
                  <a:cubicBezTo>
                    <a:pt x="29210" y="50800"/>
                    <a:pt x="8890" y="44450"/>
                    <a:pt x="5080" y="38100"/>
                  </a:cubicBezTo>
                  <a:cubicBezTo>
                    <a:pt x="0" y="30480"/>
                    <a:pt x="3810" y="10160"/>
                    <a:pt x="11430" y="5080"/>
                  </a:cubicBezTo>
                  <a:cubicBezTo>
                    <a:pt x="17780" y="0"/>
                    <a:pt x="44450" y="6350"/>
                    <a:pt x="44450" y="6350"/>
                  </a:cubicBezTo>
                </a:path>
              </a:pathLst>
            </a:custGeom>
            <a:solidFill>
              <a:srgbClr val="116486"/>
            </a:solidFill>
            <a:ln cap="sq">
              <a:noFill/>
              <a:prstDash val="solid"/>
              <a:miter/>
            </a:ln>
          </p:spPr>
          <p:txBody>
            <a:bodyPr/>
            <a:lstStyle/>
            <a:p>
              <a:endParaRPr lang="sl-SI"/>
            </a:p>
          </p:txBody>
        </p:sp>
      </p:grpSp>
      <p:grpSp>
        <p:nvGrpSpPr>
          <p:cNvPr id="16" name="Group 16"/>
          <p:cNvGrpSpPr/>
          <p:nvPr/>
        </p:nvGrpSpPr>
        <p:grpSpPr>
          <a:xfrm>
            <a:off x="2380782" y="-86913"/>
            <a:ext cx="237172" cy="314325"/>
            <a:chOff x="0" y="0"/>
            <a:chExt cx="316230" cy="419100"/>
          </a:xfrm>
        </p:grpSpPr>
        <p:sp>
          <p:nvSpPr>
            <p:cNvPr id="17" name="Freeform 17"/>
            <p:cNvSpPr/>
            <p:nvPr/>
          </p:nvSpPr>
          <p:spPr>
            <a:xfrm>
              <a:off x="46990" y="49530"/>
              <a:ext cx="222250" cy="321310"/>
            </a:xfrm>
            <a:custGeom>
              <a:avLst/>
              <a:gdLst/>
              <a:ahLst/>
              <a:cxnLst/>
              <a:rect l="l" t="t" r="r" b="b"/>
              <a:pathLst>
                <a:path w="222250" h="321310">
                  <a:moveTo>
                    <a:pt x="99060" y="95250"/>
                  </a:moveTo>
                  <a:cubicBezTo>
                    <a:pt x="102870" y="187960"/>
                    <a:pt x="96520" y="194310"/>
                    <a:pt x="90170" y="196850"/>
                  </a:cubicBezTo>
                  <a:cubicBezTo>
                    <a:pt x="83820" y="199390"/>
                    <a:pt x="73660" y="199390"/>
                    <a:pt x="67310" y="193040"/>
                  </a:cubicBezTo>
                  <a:cubicBezTo>
                    <a:pt x="53340" y="179070"/>
                    <a:pt x="50800" y="85090"/>
                    <a:pt x="55880" y="59690"/>
                  </a:cubicBezTo>
                  <a:cubicBezTo>
                    <a:pt x="58420" y="49530"/>
                    <a:pt x="60960" y="43180"/>
                    <a:pt x="67310" y="39370"/>
                  </a:cubicBezTo>
                  <a:cubicBezTo>
                    <a:pt x="73660" y="34290"/>
                    <a:pt x="88900" y="33020"/>
                    <a:pt x="96520" y="39370"/>
                  </a:cubicBezTo>
                  <a:cubicBezTo>
                    <a:pt x="107950" y="48260"/>
                    <a:pt x="113030" y="78740"/>
                    <a:pt x="118110" y="106680"/>
                  </a:cubicBezTo>
                  <a:cubicBezTo>
                    <a:pt x="128270" y="154940"/>
                    <a:pt x="146050" y="267970"/>
                    <a:pt x="134620" y="298450"/>
                  </a:cubicBezTo>
                  <a:cubicBezTo>
                    <a:pt x="130810" y="309880"/>
                    <a:pt x="121920" y="316230"/>
                    <a:pt x="114300" y="318770"/>
                  </a:cubicBezTo>
                  <a:cubicBezTo>
                    <a:pt x="106680" y="320040"/>
                    <a:pt x="97790" y="318770"/>
                    <a:pt x="91440" y="311150"/>
                  </a:cubicBezTo>
                  <a:cubicBezTo>
                    <a:pt x="72390" y="285750"/>
                    <a:pt x="72390" y="76200"/>
                    <a:pt x="85090" y="72390"/>
                  </a:cubicBezTo>
                  <a:cubicBezTo>
                    <a:pt x="90170" y="69850"/>
                    <a:pt x="104140" y="92710"/>
                    <a:pt x="107950" y="107950"/>
                  </a:cubicBezTo>
                  <a:cubicBezTo>
                    <a:pt x="113030" y="128270"/>
                    <a:pt x="111760" y="171450"/>
                    <a:pt x="104140" y="185420"/>
                  </a:cubicBezTo>
                  <a:cubicBezTo>
                    <a:pt x="99060" y="193040"/>
                    <a:pt x="91440" y="198120"/>
                    <a:pt x="85090" y="198120"/>
                  </a:cubicBezTo>
                  <a:cubicBezTo>
                    <a:pt x="77470" y="199390"/>
                    <a:pt x="68580" y="195580"/>
                    <a:pt x="62230" y="190500"/>
                  </a:cubicBezTo>
                  <a:cubicBezTo>
                    <a:pt x="54610" y="181610"/>
                    <a:pt x="49530" y="165100"/>
                    <a:pt x="45720" y="146050"/>
                  </a:cubicBezTo>
                  <a:cubicBezTo>
                    <a:pt x="39370" y="116840"/>
                    <a:pt x="33020" y="50800"/>
                    <a:pt x="41910" y="26670"/>
                  </a:cubicBezTo>
                  <a:cubicBezTo>
                    <a:pt x="46990" y="13970"/>
                    <a:pt x="55880" y="2540"/>
                    <a:pt x="64770" y="1270"/>
                  </a:cubicBezTo>
                  <a:cubicBezTo>
                    <a:pt x="72390" y="0"/>
                    <a:pt x="86360" y="8890"/>
                    <a:pt x="91440" y="20320"/>
                  </a:cubicBezTo>
                  <a:cubicBezTo>
                    <a:pt x="104140" y="43180"/>
                    <a:pt x="86360" y="115570"/>
                    <a:pt x="92710" y="151130"/>
                  </a:cubicBezTo>
                  <a:cubicBezTo>
                    <a:pt x="97790" y="176530"/>
                    <a:pt x="119380" y="198120"/>
                    <a:pt x="115570" y="213360"/>
                  </a:cubicBezTo>
                  <a:cubicBezTo>
                    <a:pt x="113030" y="226060"/>
                    <a:pt x="99060" y="240030"/>
                    <a:pt x="90170" y="241300"/>
                  </a:cubicBezTo>
                  <a:cubicBezTo>
                    <a:pt x="83820" y="242570"/>
                    <a:pt x="73660" y="236220"/>
                    <a:pt x="69850" y="229870"/>
                  </a:cubicBezTo>
                  <a:cubicBezTo>
                    <a:pt x="64770" y="223520"/>
                    <a:pt x="72390" y="212090"/>
                    <a:pt x="69850" y="199390"/>
                  </a:cubicBezTo>
                  <a:cubicBezTo>
                    <a:pt x="64770" y="172720"/>
                    <a:pt x="12700" y="99060"/>
                    <a:pt x="19050" y="78740"/>
                  </a:cubicBezTo>
                  <a:cubicBezTo>
                    <a:pt x="21590" y="68580"/>
                    <a:pt x="40640" y="67310"/>
                    <a:pt x="39370" y="62230"/>
                  </a:cubicBezTo>
                  <a:cubicBezTo>
                    <a:pt x="39370" y="57150"/>
                    <a:pt x="6350" y="58420"/>
                    <a:pt x="3810" y="50800"/>
                  </a:cubicBezTo>
                  <a:cubicBezTo>
                    <a:pt x="0" y="43180"/>
                    <a:pt x="8890" y="24130"/>
                    <a:pt x="16510" y="20320"/>
                  </a:cubicBezTo>
                  <a:cubicBezTo>
                    <a:pt x="22860" y="16510"/>
                    <a:pt x="33020" y="17780"/>
                    <a:pt x="44450" y="24130"/>
                  </a:cubicBezTo>
                  <a:cubicBezTo>
                    <a:pt x="81280" y="45720"/>
                    <a:pt x="215900" y="209550"/>
                    <a:pt x="217170" y="245110"/>
                  </a:cubicBezTo>
                  <a:cubicBezTo>
                    <a:pt x="217170" y="257810"/>
                    <a:pt x="208280" y="266700"/>
                    <a:pt x="200660" y="269240"/>
                  </a:cubicBezTo>
                  <a:cubicBezTo>
                    <a:pt x="194310" y="271780"/>
                    <a:pt x="184150" y="271780"/>
                    <a:pt x="177800" y="266700"/>
                  </a:cubicBezTo>
                  <a:cubicBezTo>
                    <a:pt x="163830" y="256540"/>
                    <a:pt x="151130" y="214630"/>
                    <a:pt x="146050" y="189230"/>
                  </a:cubicBezTo>
                  <a:cubicBezTo>
                    <a:pt x="142240" y="165100"/>
                    <a:pt x="138430" y="130810"/>
                    <a:pt x="147320" y="119380"/>
                  </a:cubicBezTo>
                  <a:cubicBezTo>
                    <a:pt x="152400" y="111760"/>
                    <a:pt x="168910" y="107950"/>
                    <a:pt x="176530" y="110490"/>
                  </a:cubicBezTo>
                  <a:cubicBezTo>
                    <a:pt x="184150" y="113030"/>
                    <a:pt x="194310" y="129540"/>
                    <a:pt x="193040" y="137160"/>
                  </a:cubicBezTo>
                  <a:cubicBezTo>
                    <a:pt x="191770" y="144780"/>
                    <a:pt x="172720" y="160020"/>
                    <a:pt x="163830" y="160020"/>
                  </a:cubicBezTo>
                  <a:cubicBezTo>
                    <a:pt x="157480" y="160020"/>
                    <a:pt x="147320" y="152400"/>
                    <a:pt x="144780" y="146050"/>
                  </a:cubicBezTo>
                  <a:cubicBezTo>
                    <a:pt x="142240" y="139700"/>
                    <a:pt x="142240" y="128270"/>
                    <a:pt x="146050" y="121920"/>
                  </a:cubicBezTo>
                  <a:cubicBezTo>
                    <a:pt x="148590" y="115570"/>
                    <a:pt x="158750" y="109220"/>
                    <a:pt x="165100" y="109220"/>
                  </a:cubicBezTo>
                  <a:cubicBezTo>
                    <a:pt x="172720" y="109220"/>
                    <a:pt x="181610" y="110490"/>
                    <a:pt x="187960" y="119380"/>
                  </a:cubicBezTo>
                  <a:cubicBezTo>
                    <a:pt x="201930" y="137160"/>
                    <a:pt x="222250" y="220980"/>
                    <a:pt x="217170" y="245110"/>
                  </a:cubicBezTo>
                  <a:cubicBezTo>
                    <a:pt x="214630" y="257810"/>
                    <a:pt x="208280" y="266700"/>
                    <a:pt x="200660" y="269240"/>
                  </a:cubicBezTo>
                  <a:cubicBezTo>
                    <a:pt x="194310" y="271780"/>
                    <a:pt x="186690" y="271780"/>
                    <a:pt x="177800" y="266700"/>
                  </a:cubicBezTo>
                  <a:cubicBezTo>
                    <a:pt x="143510" y="247650"/>
                    <a:pt x="13970" y="99060"/>
                    <a:pt x="6350" y="55880"/>
                  </a:cubicBezTo>
                  <a:cubicBezTo>
                    <a:pt x="2540" y="40640"/>
                    <a:pt x="8890" y="24130"/>
                    <a:pt x="16510" y="20320"/>
                  </a:cubicBezTo>
                  <a:cubicBezTo>
                    <a:pt x="24130" y="16510"/>
                    <a:pt x="48260" y="29210"/>
                    <a:pt x="48260" y="29210"/>
                  </a:cubicBezTo>
                  <a:cubicBezTo>
                    <a:pt x="49530" y="29210"/>
                    <a:pt x="24130" y="16510"/>
                    <a:pt x="22860" y="19050"/>
                  </a:cubicBezTo>
                  <a:cubicBezTo>
                    <a:pt x="19050" y="24130"/>
                    <a:pt x="68580" y="69850"/>
                    <a:pt x="83820" y="95250"/>
                  </a:cubicBezTo>
                  <a:cubicBezTo>
                    <a:pt x="97790" y="118110"/>
                    <a:pt x="106680" y="143510"/>
                    <a:pt x="111760" y="166370"/>
                  </a:cubicBezTo>
                  <a:cubicBezTo>
                    <a:pt x="115570" y="186690"/>
                    <a:pt x="121920" y="214630"/>
                    <a:pt x="114300" y="226060"/>
                  </a:cubicBezTo>
                  <a:cubicBezTo>
                    <a:pt x="107950" y="234950"/>
                    <a:pt x="88900" y="242570"/>
                    <a:pt x="78740" y="238760"/>
                  </a:cubicBezTo>
                  <a:cubicBezTo>
                    <a:pt x="62230" y="231140"/>
                    <a:pt x="48260" y="184150"/>
                    <a:pt x="41910" y="151130"/>
                  </a:cubicBezTo>
                  <a:cubicBezTo>
                    <a:pt x="34290" y="113030"/>
                    <a:pt x="30480" y="43180"/>
                    <a:pt x="43180" y="20320"/>
                  </a:cubicBezTo>
                  <a:cubicBezTo>
                    <a:pt x="48260" y="8890"/>
                    <a:pt x="62230" y="1270"/>
                    <a:pt x="69850" y="1270"/>
                  </a:cubicBezTo>
                  <a:cubicBezTo>
                    <a:pt x="78740" y="1270"/>
                    <a:pt x="86360" y="8890"/>
                    <a:pt x="91440" y="20320"/>
                  </a:cubicBezTo>
                  <a:cubicBezTo>
                    <a:pt x="105410" y="46990"/>
                    <a:pt x="114300" y="153670"/>
                    <a:pt x="106680" y="179070"/>
                  </a:cubicBezTo>
                  <a:cubicBezTo>
                    <a:pt x="102870" y="189230"/>
                    <a:pt x="96520" y="194310"/>
                    <a:pt x="90170" y="196850"/>
                  </a:cubicBezTo>
                  <a:cubicBezTo>
                    <a:pt x="83820" y="199390"/>
                    <a:pt x="72390" y="200660"/>
                    <a:pt x="67310" y="194310"/>
                  </a:cubicBezTo>
                  <a:cubicBezTo>
                    <a:pt x="54610" y="180340"/>
                    <a:pt x="52070" y="106680"/>
                    <a:pt x="58420" y="74930"/>
                  </a:cubicBezTo>
                  <a:cubicBezTo>
                    <a:pt x="62230" y="52070"/>
                    <a:pt x="69850" y="22860"/>
                    <a:pt x="82550" y="17780"/>
                  </a:cubicBezTo>
                  <a:cubicBezTo>
                    <a:pt x="91440" y="13970"/>
                    <a:pt x="109220" y="21590"/>
                    <a:pt x="118110" y="29210"/>
                  </a:cubicBezTo>
                  <a:cubicBezTo>
                    <a:pt x="128270" y="38100"/>
                    <a:pt x="132080" y="52070"/>
                    <a:pt x="135890" y="72390"/>
                  </a:cubicBezTo>
                  <a:cubicBezTo>
                    <a:pt x="144780" y="116840"/>
                    <a:pt x="146050" y="265430"/>
                    <a:pt x="134620" y="298450"/>
                  </a:cubicBezTo>
                  <a:cubicBezTo>
                    <a:pt x="130810" y="308610"/>
                    <a:pt x="125730" y="313690"/>
                    <a:pt x="119380" y="316230"/>
                  </a:cubicBezTo>
                  <a:cubicBezTo>
                    <a:pt x="113030" y="318770"/>
                    <a:pt x="102870" y="321310"/>
                    <a:pt x="96520" y="314960"/>
                  </a:cubicBezTo>
                  <a:cubicBezTo>
                    <a:pt x="73660" y="293370"/>
                    <a:pt x="44450" y="99060"/>
                    <a:pt x="55880" y="59690"/>
                  </a:cubicBezTo>
                  <a:cubicBezTo>
                    <a:pt x="60960" y="45720"/>
                    <a:pt x="69850" y="35560"/>
                    <a:pt x="78740" y="34290"/>
                  </a:cubicBezTo>
                  <a:cubicBezTo>
                    <a:pt x="87630" y="34290"/>
                    <a:pt x="101600" y="45720"/>
                    <a:pt x="106680" y="59690"/>
                  </a:cubicBezTo>
                  <a:cubicBezTo>
                    <a:pt x="118110" y="83820"/>
                    <a:pt x="114300" y="157480"/>
                    <a:pt x="106680" y="179070"/>
                  </a:cubicBezTo>
                  <a:cubicBezTo>
                    <a:pt x="102870" y="187960"/>
                    <a:pt x="96520" y="194310"/>
                    <a:pt x="90170" y="196850"/>
                  </a:cubicBezTo>
                  <a:cubicBezTo>
                    <a:pt x="83820" y="199390"/>
                    <a:pt x="72390" y="199390"/>
                    <a:pt x="67310" y="193040"/>
                  </a:cubicBezTo>
                  <a:cubicBezTo>
                    <a:pt x="54610" y="179070"/>
                    <a:pt x="49530" y="97790"/>
                    <a:pt x="59690" y="72390"/>
                  </a:cubicBezTo>
                  <a:cubicBezTo>
                    <a:pt x="66040" y="57150"/>
                    <a:pt x="81280" y="45720"/>
                    <a:pt x="92710" y="43180"/>
                  </a:cubicBezTo>
                  <a:cubicBezTo>
                    <a:pt x="101600" y="40640"/>
                    <a:pt x="115570" y="43180"/>
                    <a:pt x="121920" y="50800"/>
                  </a:cubicBezTo>
                  <a:cubicBezTo>
                    <a:pt x="129540" y="57150"/>
                    <a:pt x="135890" y="80010"/>
                    <a:pt x="130810" y="86360"/>
                  </a:cubicBezTo>
                  <a:cubicBezTo>
                    <a:pt x="127000" y="93980"/>
                    <a:pt x="99060" y="95250"/>
                    <a:pt x="99060" y="95250"/>
                  </a:cubicBezTo>
                </a:path>
              </a:pathLst>
            </a:custGeom>
            <a:solidFill>
              <a:srgbClr val="116486"/>
            </a:solidFill>
            <a:ln cap="sq">
              <a:noFill/>
              <a:prstDash val="solid"/>
              <a:miter/>
            </a:ln>
          </p:spPr>
          <p:txBody>
            <a:bodyPr/>
            <a:lstStyle/>
            <a:p>
              <a:endParaRPr lang="sl-SI"/>
            </a:p>
          </p:txBody>
        </p:sp>
      </p:grpSp>
      <p:sp>
        <p:nvSpPr>
          <p:cNvPr id="18" name="Freeform 18"/>
          <p:cNvSpPr/>
          <p:nvPr/>
        </p:nvSpPr>
        <p:spPr>
          <a:xfrm>
            <a:off x="14042844" y="125018"/>
            <a:ext cx="4060602" cy="2228186"/>
          </a:xfrm>
          <a:custGeom>
            <a:avLst/>
            <a:gdLst/>
            <a:ahLst/>
            <a:cxnLst/>
            <a:rect l="l" t="t" r="r" b="b"/>
            <a:pathLst>
              <a:path w="4060602" h="2228186">
                <a:moveTo>
                  <a:pt x="0" y="0"/>
                </a:moveTo>
                <a:lnTo>
                  <a:pt x="4060601" y="0"/>
                </a:lnTo>
                <a:lnTo>
                  <a:pt x="4060601" y="2228186"/>
                </a:lnTo>
                <a:lnTo>
                  <a:pt x="0" y="2228186"/>
                </a:lnTo>
                <a:lnTo>
                  <a:pt x="0" y="0"/>
                </a:lnTo>
                <a:close/>
              </a:path>
            </a:pathLst>
          </a:custGeom>
          <a:blipFill>
            <a:blip r:embed="rId2"/>
            <a:stretch>
              <a:fillRect/>
            </a:stretch>
          </a:blipFill>
        </p:spPr>
        <p:txBody>
          <a:bodyPr/>
          <a:lstStyle/>
          <a:p>
            <a:endParaRPr lang="sl-SI"/>
          </a:p>
        </p:txBody>
      </p:sp>
      <p:sp>
        <p:nvSpPr>
          <p:cNvPr id="19" name="Freeform 19"/>
          <p:cNvSpPr/>
          <p:nvPr/>
        </p:nvSpPr>
        <p:spPr>
          <a:xfrm>
            <a:off x="439217" y="716609"/>
            <a:ext cx="4120302" cy="1045004"/>
          </a:xfrm>
          <a:custGeom>
            <a:avLst/>
            <a:gdLst/>
            <a:ahLst/>
            <a:cxnLst/>
            <a:rect l="l" t="t" r="r" b="b"/>
            <a:pathLst>
              <a:path w="4120302" h="1045004">
                <a:moveTo>
                  <a:pt x="0" y="0"/>
                </a:moveTo>
                <a:lnTo>
                  <a:pt x="4120302" y="0"/>
                </a:lnTo>
                <a:lnTo>
                  <a:pt x="4120302" y="1045004"/>
                </a:lnTo>
                <a:lnTo>
                  <a:pt x="0" y="1045004"/>
                </a:lnTo>
                <a:lnTo>
                  <a:pt x="0" y="0"/>
                </a:lnTo>
                <a:close/>
              </a:path>
            </a:pathLst>
          </a:custGeom>
          <a:blipFill>
            <a:blip r:embed="rId3"/>
            <a:stretch>
              <a:fillRect/>
            </a:stretch>
          </a:blipFill>
        </p:spPr>
        <p:txBody>
          <a:bodyPr/>
          <a:lstStyle/>
          <a:p>
            <a:endParaRPr lang="sl-SI"/>
          </a:p>
        </p:txBody>
      </p:sp>
      <p:sp>
        <p:nvSpPr>
          <p:cNvPr id="20" name="Freeform 20"/>
          <p:cNvSpPr/>
          <p:nvPr/>
        </p:nvSpPr>
        <p:spPr>
          <a:xfrm>
            <a:off x="-502293" y="1995467"/>
            <a:ext cx="6072855" cy="6949529"/>
          </a:xfrm>
          <a:custGeom>
            <a:avLst/>
            <a:gdLst/>
            <a:ahLst/>
            <a:cxnLst/>
            <a:rect l="l" t="t" r="r" b="b"/>
            <a:pathLst>
              <a:path w="6072855" h="6949529">
                <a:moveTo>
                  <a:pt x="0" y="0"/>
                </a:moveTo>
                <a:lnTo>
                  <a:pt x="6072855" y="0"/>
                </a:lnTo>
                <a:lnTo>
                  <a:pt x="6072855" y="6949529"/>
                </a:lnTo>
                <a:lnTo>
                  <a:pt x="0" y="6949529"/>
                </a:lnTo>
                <a:lnTo>
                  <a:pt x="0" y="0"/>
                </a:lnTo>
                <a:close/>
              </a:path>
            </a:pathLst>
          </a:custGeom>
          <a:blipFill>
            <a:blip r:embed="rId4">
              <a:alphaModFix amt="2000"/>
            </a:blip>
            <a:stretch>
              <a:fillRect/>
            </a:stretch>
          </a:blipFill>
        </p:spPr>
        <p:txBody>
          <a:bodyPr/>
          <a:lstStyle/>
          <a:p>
            <a:endParaRPr lang="sl-SI"/>
          </a:p>
        </p:txBody>
      </p:sp>
      <p:grpSp>
        <p:nvGrpSpPr>
          <p:cNvPr id="21" name="Group 21"/>
          <p:cNvGrpSpPr/>
          <p:nvPr/>
        </p:nvGrpSpPr>
        <p:grpSpPr>
          <a:xfrm>
            <a:off x="509071" y="8492457"/>
            <a:ext cx="17269858" cy="1531686"/>
            <a:chOff x="0" y="0"/>
            <a:chExt cx="23026477" cy="2042248"/>
          </a:xfrm>
        </p:grpSpPr>
        <p:grpSp>
          <p:nvGrpSpPr>
            <p:cNvPr id="22" name="Group 22"/>
            <p:cNvGrpSpPr/>
            <p:nvPr/>
          </p:nvGrpSpPr>
          <p:grpSpPr>
            <a:xfrm>
              <a:off x="0" y="0"/>
              <a:ext cx="23026477" cy="2042248"/>
              <a:chOff x="0" y="0"/>
              <a:chExt cx="4548440" cy="403407"/>
            </a:xfrm>
          </p:grpSpPr>
          <p:sp>
            <p:nvSpPr>
              <p:cNvPr id="23" name="Freeform 23"/>
              <p:cNvSpPr/>
              <p:nvPr/>
            </p:nvSpPr>
            <p:spPr>
              <a:xfrm>
                <a:off x="0" y="0"/>
                <a:ext cx="4548440" cy="403407"/>
              </a:xfrm>
              <a:custGeom>
                <a:avLst/>
                <a:gdLst/>
                <a:ahLst/>
                <a:cxnLst/>
                <a:rect l="l" t="t" r="r" b="b"/>
                <a:pathLst>
                  <a:path w="4548440" h="403407">
                    <a:moveTo>
                      <a:pt x="22863" y="0"/>
                    </a:moveTo>
                    <a:lnTo>
                      <a:pt x="4525577" y="0"/>
                    </a:lnTo>
                    <a:cubicBezTo>
                      <a:pt x="4538204" y="0"/>
                      <a:pt x="4548440" y="10236"/>
                      <a:pt x="4548440" y="22863"/>
                    </a:cubicBezTo>
                    <a:lnTo>
                      <a:pt x="4548440" y="380544"/>
                    </a:lnTo>
                    <a:cubicBezTo>
                      <a:pt x="4548440" y="393171"/>
                      <a:pt x="4538204" y="403407"/>
                      <a:pt x="4525577" y="403407"/>
                    </a:cubicBezTo>
                    <a:lnTo>
                      <a:pt x="22863" y="403407"/>
                    </a:lnTo>
                    <a:cubicBezTo>
                      <a:pt x="10236" y="403407"/>
                      <a:pt x="0" y="393171"/>
                      <a:pt x="0" y="380544"/>
                    </a:cubicBezTo>
                    <a:lnTo>
                      <a:pt x="0" y="22863"/>
                    </a:lnTo>
                    <a:cubicBezTo>
                      <a:pt x="0" y="10236"/>
                      <a:pt x="10236" y="0"/>
                      <a:pt x="22863" y="0"/>
                    </a:cubicBezTo>
                    <a:close/>
                  </a:path>
                </a:pathLst>
              </a:custGeom>
              <a:solidFill>
                <a:srgbClr val="E2E2E2"/>
              </a:solidFill>
            </p:spPr>
            <p:txBody>
              <a:bodyPr/>
              <a:lstStyle/>
              <a:p>
                <a:endParaRPr lang="sl-SI"/>
              </a:p>
            </p:txBody>
          </p:sp>
          <p:sp>
            <p:nvSpPr>
              <p:cNvPr id="24" name="TextBox 24"/>
              <p:cNvSpPr txBox="1"/>
              <p:nvPr/>
            </p:nvSpPr>
            <p:spPr>
              <a:xfrm>
                <a:off x="0" y="-38100"/>
                <a:ext cx="4548440" cy="441507"/>
              </a:xfrm>
              <a:prstGeom prst="rect">
                <a:avLst/>
              </a:prstGeom>
            </p:spPr>
            <p:txBody>
              <a:bodyPr lIns="50800" tIns="50800" rIns="50800" bIns="50800" rtlCol="0" anchor="ctr"/>
              <a:lstStyle/>
              <a:p>
                <a:pPr algn="ctr">
                  <a:lnSpc>
                    <a:spcPts val="2659"/>
                  </a:lnSpc>
                  <a:spcBef>
                    <a:spcPct val="0"/>
                  </a:spcBef>
                </a:pPr>
                <a:endParaRPr/>
              </a:p>
            </p:txBody>
          </p:sp>
        </p:grpSp>
        <p:sp>
          <p:nvSpPr>
            <p:cNvPr id="25" name="Freeform 25"/>
            <p:cNvSpPr/>
            <p:nvPr/>
          </p:nvSpPr>
          <p:spPr>
            <a:xfrm>
              <a:off x="5146314" y="246689"/>
              <a:ext cx="17705705" cy="1548870"/>
            </a:xfrm>
            <a:custGeom>
              <a:avLst/>
              <a:gdLst/>
              <a:ahLst/>
              <a:cxnLst/>
              <a:rect l="l" t="t" r="r" b="b"/>
              <a:pathLst>
                <a:path w="17705705" h="1548870">
                  <a:moveTo>
                    <a:pt x="0" y="0"/>
                  </a:moveTo>
                  <a:lnTo>
                    <a:pt x="17705705" y="0"/>
                  </a:lnTo>
                  <a:lnTo>
                    <a:pt x="17705705" y="1548870"/>
                  </a:lnTo>
                  <a:lnTo>
                    <a:pt x="0" y="1548870"/>
                  </a:lnTo>
                  <a:lnTo>
                    <a:pt x="0" y="0"/>
                  </a:lnTo>
                  <a:close/>
                </a:path>
              </a:pathLst>
            </a:custGeom>
            <a:blipFill>
              <a:blip r:embed="rId5"/>
              <a:stretch>
                <a:fillRect/>
              </a:stretch>
            </a:blipFill>
          </p:spPr>
          <p:txBody>
            <a:bodyPr/>
            <a:lstStyle/>
            <a:p>
              <a:endParaRPr lang="sl-SI"/>
            </a:p>
          </p:txBody>
        </p:sp>
        <p:sp>
          <p:nvSpPr>
            <p:cNvPr id="26" name="Freeform 26"/>
            <p:cNvSpPr/>
            <p:nvPr/>
          </p:nvSpPr>
          <p:spPr>
            <a:xfrm>
              <a:off x="305616" y="585790"/>
              <a:ext cx="4154107" cy="1209769"/>
            </a:xfrm>
            <a:custGeom>
              <a:avLst/>
              <a:gdLst/>
              <a:ahLst/>
              <a:cxnLst/>
              <a:rect l="l" t="t" r="r" b="b"/>
              <a:pathLst>
                <a:path w="4154107" h="1209769">
                  <a:moveTo>
                    <a:pt x="0" y="0"/>
                  </a:moveTo>
                  <a:lnTo>
                    <a:pt x="4154107" y="0"/>
                  </a:lnTo>
                  <a:lnTo>
                    <a:pt x="4154107" y="1209769"/>
                  </a:lnTo>
                  <a:lnTo>
                    <a:pt x="0" y="1209769"/>
                  </a:lnTo>
                  <a:lnTo>
                    <a:pt x="0" y="0"/>
                  </a:lnTo>
                  <a:close/>
                </a:path>
              </a:pathLst>
            </a:custGeom>
            <a:blipFill>
              <a:blip r:embed="rId6"/>
              <a:stretch>
                <a:fillRect/>
              </a:stretch>
            </a:blipFill>
          </p:spPr>
          <p:txBody>
            <a:bodyPr/>
            <a:lstStyle/>
            <a:p>
              <a:endParaRPr lang="sl-SI"/>
            </a:p>
          </p:txBody>
        </p:sp>
      </p:grpSp>
      <p:grpSp>
        <p:nvGrpSpPr>
          <p:cNvPr id="27" name="Group 27"/>
          <p:cNvGrpSpPr/>
          <p:nvPr/>
        </p:nvGrpSpPr>
        <p:grpSpPr>
          <a:xfrm>
            <a:off x="1617429" y="3157423"/>
            <a:ext cx="15053141" cy="3972154"/>
            <a:chOff x="0" y="0"/>
            <a:chExt cx="20070855" cy="5296205"/>
          </a:xfrm>
        </p:grpSpPr>
        <p:sp>
          <p:nvSpPr>
            <p:cNvPr id="28" name="TextBox 28"/>
            <p:cNvSpPr txBox="1"/>
            <p:nvPr/>
          </p:nvSpPr>
          <p:spPr>
            <a:xfrm>
              <a:off x="0" y="-171450"/>
              <a:ext cx="20070855" cy="4203276"/>
            </a:xfrm>
            <a:prstGeom prst="rect">
              <a:avLst/>
            </a:prstGeom>
          </p:spPr>
          <p:txBody>
            <a:bodyPr lIns="0" tIns="0" rIns="0" bIns="0" rtlCol="0" anchor="t">
              <a:spAutoFit/>
            </a:bodyPr>
            <a:lstStyle/>
            <a:p>
              <a:pPr algn="ctr">
                <a:lnSpc>
                  <a:spcPts val="12880"/>
                </a:lnSpc>
              </a:pPr>
              <a:r>
                <a:rPr lang="en-US" sz="9200" b="1">
                  <a:solidFill>
                    <a:srgbClr val="FFFFFF"/>
                  </a:solidFill>
                  <a:latin typeface="Open Sans Bold"/>
                  <a:ea typeface="Open Sans Bold"/>
                  <a:cs typeface="Open Sans Bold"/>
                  <a:sym typeface="Open Sans Bold"/>
                </a:rPr>
                <a:t>Dan odprtih vrat Inštituta za energetiko</a:t>
              </a:r>
            </a:p>
          </p:txBody>
        </p:sp>
        <p:sp>
          <p:nvSpPr>
            <p:cNvPr id="29" name="TextBox 29"/>
            <p:cNvSpPr txBox="1"/>
            <p:nvPr/>
          </p:nvSpPr>
          <p:spPr>
            <a:xfrm>
              <a:off x="5977252" y="4145162"/>
              <a:ext cx="8116351" cy="1151043"/>
            </a:xfrm>
            <a:prstGeom prst="rect">
              <a:avLst/>
            </a:prstGeom>
          </p:spPr>
          <p:txBody>
            <a:bodyPr lIns="0" tIns="0" rIns="0" bIns="0" rtlCol="0" anchor="t">
              <a:spAutoFit/>
            </a:bodyPr>
            <a:lstStyle/>
            <a:p>
              <a:pPr algn="ctr">
                <a:lnSpc>
                  <a:spcPts val="7279"/>
                </a:lnSpc>
              </a:pPr>
              <a:r>
                <a:rPr lang="en-US" sz="5199" b="1">
                  <a:solidFill>
                    <a:srgbClr val="D7B23E"/>
                  </a:solidFill>
                  <a:latin typeface="Open Sans Bold"/>
                  <a:ea typeface="Open Sans Bold"/>
                  <a:cs typeface="Open Sans Bold"/>
                  <a:sym typeface="Open Sans Bold"/>
                </a:rPr>
                <a:t>Krško, 20. 9. 2024</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36486"/>
        </a:solidFill>
        <a:effectLst/>
      </p:bgPr>
    </p:bg>
    <p:spTree>
      <p:nvGrpSpPr>
        <p:cNvPr id="1" name=""/>
        <p:cNvGrpSpPr/>
        <p:nvPr/>
      </p:nvGrpSpPr>
      <p:grpSpPr>
        <a:xfrm>
          <a:off x="0" y="0"/>
          <a:ext cx="0" cy="0"/>
          <a:chOff x="0" y="0"/>
          <a:chExt cx="0" cy="0"/>
        </a:xfrm>
      </p:grpSpPr>
      <p:grpSp>
        <p:nvGrpSpPr>
          <p:cNvPr id="2" name="Group 2"/>
          <p:cNvGrpSpPr/>
          <p:nvPr/>
        </p:nvGrpSpPr>
        <p:grpSpPr>
          <a:xfrm>
            <a:off x="2433169" y="-59291"/>
            <a:ext cx="111442" cy="108585"/>
            <a:chOff x="0" y="0"/>
            <a:chExt cx="148590" cy="144780"/>
          </a:xfrm>
        </p:grpSpPr>
        <p:sp>
          <p:nvSpPr>
            <p:cNvPr id="3" name="Freeform 3"/>
            <p:cNvSpPr/>
            <p:nvPr/>
          </p:nvSpPr>
          <p:spPr>
            <a:xfrm>
              <a:off x="46990" y="45720"/>
              <a:ext cx="50800" cy="52070"/>
            </a:xfrm>
            <a:custGeom>
              <a:avLst/>
              <a:gdLst/>
              <a:ahLst/>
              <a:cxnLst/>
              <a:rect l="l" t="t" r="r" b="b"/>
              <a:pathLst>
                <a:path w="50800" h="52070">
                  <a:moveTo>
                    <a:pt x="50800" y="17780"/>
                  </a:moveTo>
                  <a:cubicBezTo>
                    <a:pt x="29210" y="52070"/>
                    <a:pt x="8890" y="45720"/>
                    <a:pt x="3810" y="38100"/>
                  </a:cubicBezTo>
                  <a:cubicBezTo>
                    <a:pt x="0" y="31750"/>
                    <a:pt x="3810" y="10160"/>
                    <a:pt x="10160" y="5080"/>
                  </a:cubicBezTo>
                  <a:cubicBezTo>
                    <a:pt x="16510" y="0"/>
                    <a:pt x="44450" y="7620"/>
                    <a:pt x="44450" y="7620"/>
                  </a:cubicBezTo>
                </a:path>
              </a:pathLst>
            </a:custGeom>
            <a:solidFill>
              <a:srgbClr val="116486"/>
            </a:solidFill>
            <a:ln cap="sq">
              <a:noFill/>
              <a:prstDash val="solid"/>
              <a:miter/>
            </a:ln>
          </p:spPr>
          <p:txBody>
            <a:bodyPr/>
            <a:lstStyle/>
            <a:p>
              <a:endParaRPr lang="sl-SI"/>
            </a:p>
          </p:txBody>
        </p:sp>
      </p:grpSp>
      <p:grpSp>
        <p:nvGrpSpPr>
          <p:cNvPr id="4" name="Group 4"/>
          <p:cNvGrpSpPr/>
          <p:nvPr/>
        </p:nvGrpSpPr>
        <p:grpSpPr>
          <a:xfrm>
            <a:off x="2433169" y="-26906"/>
            <a:ext cx="111442" cy="108585"/>
            <a:chOff x="0" y="0"/>
            <a:chExt cx="148590" cy="144780"/>
          </a:xfrm>
        </p:grpSpPr>
        <p:sp>
          <p:nvSpPr>
            <p:cNvPr id="5" name="Freeform 5"/>
            <p:cNvSpPr/>
            <p:nvPr/>
          </p:nvSpPr>
          <p:spPr>
            <a:xfrm>
              <a:off x="46990" y="45720"/>
              <a:ext cx="50800" cy="52070"/>
            </a:xfrm>
            <a:custGeom>
              <a:avLst/>
              <a:gdLst/>
              <a:ahLst/>
              <a:cxnLst/>
              <a:rect l="l" t="t" r="r" b="b"/>
              <a:pathLst>
                <a:path w="50800" h="52070">
                  <a:moveTo>
                    <a:pt x="50800" y="17780"/>
                  </a:moveTo>
                  <a:cubicBezTo>
                    <a:pt x="29210" y="52070"/>
                    <a:pt x="8890" y="45720"/>
                    <a:pt x="3810" y="38100"/>
                  </a:cubicBezTo>
                  <a:cubicBezTo>
                    <a:pt x="0" y="31750"/>
                    <a:pt x="3810" y="10160"/>
                    <a:pt x="10160" y="5080"/>
                  </a:cubicBezTo>
                  <a:cubicBezTo>
                    <a:pt x="16510" y="0"/>
                    <a:pt x="44450" y="7620"/>
                    <a:pt x="44450" y="7620"/>
                  </a:cubicBezTo>
                </a:path>
              </a:pathLst>
            </a:custGeom>
            <a:solidFill>
              <a:srgbClr val="116486"/>
            </a:solidFill>
            <a:ln cap="sq">
              <a:noFill/>
              <a:prstDash val="solid"/>
              <a:miter/>
            </a:ln>
          </p:spPr>
          <p:txBody>
            <a:bodyPr/>
            <a:lstStyle/>
            <a:p>
              <a:endParaRPr lang="sl-SI"/>
            </a:p>
          </p:txBody>
        </p:sp>
      </p:grpSp>
      <p:grpSp>
        <p:nvGrpSpPr>
          <p:cNvPr id="6" name="Group 6"/>
          <p:cNvGrpSpPr/>
          <p:nvPr/>
        </p:nvGrpSpPr>
        <p:grpSpPr>
          <a:xfrm>
            <a:off x="2424597" y="-29763"/>
            <a:ext cx="249555" cy="309562"/>
            <a:chOff x="0" y="0"/>
            <a:chExt cx="332740" cy="412750"/>
          </a:xfrm>
        </p:grpSpPr>
        <p:sp>
          <p:nvSpPr>
            <p:cNvPr id="7" name="Freeform 7"/>
            <p:cNvSpPr/>
            <p:nvPr/>
          </p:nvSpPr>
          <p:spPr>
            <a:xfrm>
              <a:off x="46990" y="49530"/>
              <a:ext cx="238760" cy="312420"/>
            </a:xfrm>
            <a:custGeom>
              <a:avLst/>
              <a:gdLst/>
              <a:ahLst/>
              <a:cxnLst/>
              <a:rect l="l" t="t" r="r" b="b"/>
              <a:pathLst>
                <a:path w="238760" h="312420">
                  <a:moveTo>
                    <a:pt x="76200" y="74930"/>
                  </a:moveTo>
                  <a:cubicBezTo>
                    <a:pt x="129540" y="167640"/>
                    <a:pt x="152400" y="172720"/>
                    <a:pt x="168910" y="190500"/>
                  </a:cubicBezTo>
                  <a:cubicBezTo>
                    <a:pt x="190500" y="212090"/>
                    <a:pt x="222250" y="251460"/>
                    <a:pt x="227330" y="274320"/>
                  </a:cubicBezTo>
                  <a:cubicBezTo>
                    <a:pt x="229870" y="287020"/>
                    <a:pt x="226060" y="302260"/>
                    <a:pt x="219710" y="307340"/>
                  </a:cubicBezTo>
                  <a:cubicBezTo>
                    <a:pt x="213360" y="311150"/>
                    <a:pt x="194310" y="311150"/>
                    <a:pt x="186690" y="303530"/>
                  </a:cubicBezTo>
                  <a:cubicBezTo>
                    <a:pt x="172720" y="290830"/>
                    <a:pt x="185420" y="236220"/>
                    <a:pt x="177800" y="207010"/>
                  </a:cubicBezTo>
                  <a:cubicBezTo>
                    <a:pt x="170180" y="177800"/>
                    <a:pt x="151130" y="146050"/>
                    <a:pt x="139700" y="127000"/>
                  </a:cubicBezTo>
                  <a:cubicBezTo>
                    <a:pt x="132080" y="115570"/>
                    <a:pt x="120650" y="101600"/>
                    <a:pt x="119380" y="101600"/>
                  </a:cubicBezTo>
                  <a:cubicBezTo>
                    <a:pt x="115570" y="104140"/>
                    <a:pt x="181610" y="201930"/>
                    <a:pt x="181610" y="226060"/>
                  </a:cubicBezTo>
                  <a:cubicBezTo>
                    <a:pt x="181610" y="236220"/>
                    <a:pt x="176530" y="242570"/>
                    <a:pt x="170180" y="246380"/>
                  </a:cubicBezTo>
                  <a:cubicBezTo>
                    <a:pt x="163830" y="250190"/>
                    <a:pt x="152400" y="252730"/>
                    <a:pt x="140970" y="246380"/>
                  </a:cubicBezTo>
                  <a:cubicBezTo>
                    <a:pt x="113030" y="231140"/>
                    <a:pt x="45720" y="123190"/>
                    <a:pt x="31750" y="87630"/>
                  </a:cubicBezTo>
                  <a:cubicBezTo>
                    <a:pt x="26670" y="72390"/>
                    <a:pt x="33020" y="60960"/>
                    <a:pt x="26670" y="52070"/>
                  </a:cubicBezTo>
                  <a:cubicBezTo>
                    <a:pt x="22860" y="44450"/>
                    <a:pt x="6350" y="43180"/>
                    <a:pt x="3810" y="35560"/>
                  </a:cubicBezTo>
                  <a:cubicBezTo>
                    <a:pt x="0" y="27940"/>
                    <a:pt x="5080" y="10160"/>
                    <a:pt x="11430" y="6350"/>
                  </a:cubicBezTo>
                  <a:cubicBezTo>
                    <a:pt x="19050" y="1270"/>
                    <a:pt x="41910" y="5080"/>
                    <a:pt x="48260" y="11430"/>
                  </a:cubicBezTo>
                  <a:cubicBezTo>
                    <a:pt x="53340" y="16510"/>
                    <a:pt x="53340" y="29210"/>
                    <a:pt x="50800" y="35560"/>
                  </a:cubicBezTo>
                  <a:cubicBezTo>
                    <a:pt x="48260" y="41910"/>
                    <a:pt x="39370" y="49530"/>
                    <a:pt x="33020" y="50800"/>
                  </a:cubicBezTo>
                  <a:cubicBezTo>
                    <a:pt x="24130" y="52070"/>
                    <a:pt x="8890" y="44450"/>
                    <a:pt x="5080" y="38100"/>
                  </a:cubicBezTo>
                  <a:cubicBezTo>
                    <a:pt x="1270" y="31750"/>
                    <a:pt x="0" y="20320"/>
                    <a:pt x="5080" y="13970"/>
                  </a:cubicBezTo>
                  <a:cubicBezTo>
                    <a:pt x="8890" y="7620"/>
                    <a:pt x="22860" y="0"/>
                    <a:pt x="31750" y="1270"/>
                  </a:cubicBezTo>
                  <a:cubicBezTo>
                    <a:pt x="46990" y="3810"/>
                    <a:pt x="71120" y="34290"/>
                    <a:pt x="77470" y="48260"/>
                  </a:cubicBezTo>
                  <a:cubicBezTo>
                    <a:pt x="82550" y="58420"/>
                    <a:pt x="76200" y="64770"/>
                    <a:pt x="80010" y="76200"/>
                  </a:cubicBezTo>
                  <a:cubicBezTo>
                    <a:pt x="87630" y="99060"/>
                    <a:pt x="119380" y="149860"/>
                    <a:pt x="138430" y="173990"/>
                  </a:cubicBezTo>
                  <a:cubicBezTo>
                    <a:pt x="152400" y="191770"/>
                    <a:pt x="175260" y="200660"/>
                    <a:pt x="179070" y="214630"/>
                  </a:cubicBezTo>
                  <a:cubicBezTo>
                    <a:pt x="181610" y="224790"/>
                    <a:pt x="176530" y="241300"/>
                    <a:pt x="170180" y="246380"/>
                  </a:cubicBezTo>
                  <a:cubicBezTo>
                    <a:pt x="163830" y="251460"/>
                    <a:pt x="151130" y="252730"/>
                    <a:pt x="140970" y="246380"/>
                  </a:cubicBezTo>
                  <a:cubicBezTo>
                    <a:pt x="121920" y="233680"/>
                    <a:pt x="86360" y="163830"/>
                    <a:pt x="83820" y="128270"/>
                  </a:cubicBezTo>
                  <a:cubicBezTo>
                    <a:pt x="81280" y="100330"/>
                    <a:pt x="93980" y="60960"/>
                    <a:pt x="107950" y="50800"/>
                  </a:cubicBezTo>
                  <a:cubicBezTo>
                    <a:pt x="116840" y="44450"/>
                    <a:pt x="132080" y="45720"/>
                    <a:pt x="143510" y="50800"/>
                  </a:cubicBezTo>
                  <a:cubicBezTo>
                    <a:pt x="157480" y="57150"/>
                    <a:pt x="170180" y="80010"/>
                    <a:pt x="182880" y="101600"/>
                  </a:cubicBezTo>
                  <a:cubicBezTo>
                    <a:pt x="200660" y="130810"/>
                    <a:pt x="228600" y="179070"/>
                    <a:pt x="233680" y="214630"/>
                  </a:cubicBezTo>
                  <a:cubicBezTo>
                    <a:pt x="238760" y="243840"/>
                    <a:pt x="236220" y="281940"/>
                    <a:pt x="227330" y="297180"/>
                  </a:cubicBezTo>
                  <a:cubicBezTo>
                    <a:pt x="223520" y="306070"/>
                    <a:pt x="215900" y="309880"/>
                    <a:pt x="208280" y="311150"/>
                  </a:cubicBezTo>
                  <a:cubicBezTo>
                    <a:pt x="201930" y="312420"/>
                    <a:pt x="194310" y="309880"/>
                    <a:pt x="186690" y="303530"/>
                  </a:cubicBezTo>
                  <a:cubicBezTo>
                    <a:pt x="168910" y="290830"/>
                    <a:pt x="147320" y="232410"/>
                    <a:pt x="129540" y="214630"/>
                  </a:cubicBezTo>
                  <a:cubicBezTo>
                    <a:pt x="118110" y="203200"/>
                    <a:pt x="106680" y="204470"/>
                    <a:pt x="95250" y="194310"/>
                  </a:cubicBezTo>
                  <a:cubicBezTo>
                    <a:pt x="77470" y="177800"/>
                    <a:pt x="46990" y="140970"/>
                    <a:pt x="36830" y="116840"/>
                  </a:cubicBezTo>
                  <a:cubicBezTo>
                    <a:pt x="30480" y="99060"/>
                    <a:pt x="25400" y="76200"/>
                    <a:pt x="31750" y="67310"/>
                  </a:cubicBezTo>
                  <a:cubicBezTo>
                    <a:pt x="35560" y="59690"/>
                    <a:pt x="50800" y="55880"/>
                    <a:pt x="58420" y="58420"/>
                  </a:cubicBezTo>
                  <a:cubicBezTo>
                    <a:pt x="66040" y="59690"/>
                    <a:pt x="76200" y="74930"/>
                    <a:pt x="76200" y="74930"/>
                  </a:cubicBezTo>
                </a:path>
              </a:pathLst>
            </a:custGeom>
            <a:solidFill>
              <a:srgbClr val="116486"/>
            </a:solidFill>
            <a:ln cap="sq">
              <a:noFill/>
              <a:prstDash val="solid"/>
              <a:miter/>
            </a:ln>
          </p:spPr>
          <p:txBody>
            <a:bodyPr/>
            <a:lstStyle/>
            <a:p>
              <a:endParaRPr lang="sl-SI"/>
            </a:p>
          </p:txBody>
        </p:sp>
      </p:grpSp>
      <p:grpSp>
        <p:nvGrpSpPr>
          <p:cNvPr id="8" name="Group 8"/>
          <p:cNvGrpSpPr/>
          <p:nvPr/>
        </p:nvGrpSpPr>
        <p:grpSpPr>
          <a:xfrm>
            <a:off x="2422692" y="-59291"/>
            <a:ext cx="111442" cy="108585"/>
            <a:chOff x="0" y="0"/>
            <a:chExt cx="148590" cy="144780"/>
          </a:xfrm>
        </p:grpSpPr>
        <p:sp>
          <p:nvSpPr>
            <p:cNvPr id="9" name="Freeform 9"/>
            <p:cNvSpPr/>
            <p:nvPr/>
          </p:nvSpPr>
          <p:spPr>
            <a:xfrm>
              <a:off x="46990" y="45720"/>
              <a:ext cx="49530" cy="52070"/>
            </a:xfrm>
            <a:custGeom>
              <a:avLst/>
              <a:gdLst/>
              <a:ahLst/>
              <a:cxnLst/>
              <a:rect l="l" t="t" r="r" b="b"/>
              <a:pathLst>
                <a:path w="49530" h="52070">
                  <a:moveTo>
                    <a:pt x="49530" y="17780"/>
                  </a:moveTo>
                  <a:cubicBezTo>
                    <a:pt x="27940" y="52070"/>
                    <a:pt x="8890" y="45720"/>
                    <a:pt x="3810" y="38100"/>
                  </a:cubicBezTo>
                  <a:cubicBezTo>
                    <a:pt x="0" y="31750"/>
                    <a:pt x="3810" y="10160"/>
                    <a:pt x="10160" y="5080"/>
                  </a:cubicBezTo>
                  <a:cubicBezTo>
                    <a:pt x="16510" y="0"/>
                    <a:pt x="43180" y="7620"/>
                    <a:pt x="43180" y="7620"/>
                  </a:cubicBezTo>
                </a:path>
              </a:pathLst>
            </a:custGeom>
            <a:solidFill>
              <a:srgbClr val="116486"/>
            </a:solidFill>
            <a:ln cap="sq">
              <a:noFill/>
              <a:prstDash val="solid"/>
              <a:miter/>
            </a:ln>
          </p:spPr>
          <p:txBody>
            <a:bodyPr/>
            <a:lstStyle/>
            <a:p>
              <a:endParaRPr lang="sl-SI"/>
            </a:p>
          </p:txBody>
        </p:sp>
      </p:grpSp>
      <p:grpSp>
        <p:nvGrpSpPr>
          <p:cNvPr id="10" name="Group 10"/>
          <p:cNvGrpSpPr/>
          <p:nvPr/>
        </p:nvGrpSpPr>
        <p:grpSpPr>
          <a:xfrm>
            <a:off x="2431264" y="-50718"/>
            <a:ext cx="163830" cy="187642"/>
            <a:chOff x="0" y="0"/>
            <a:chExt cx="218440" cy="250190"/>
          </a:xfrm>
        </p:grpSpPr>
        <p:sp>
          <p:nvSpPr>
            <p:cNvPr id="11" name="Freeform 11"/>
            <p:cNvSpPr/>
            <p:nvPr/>
          </p:nvSpPr>
          <p:spPr>
            <a:xfrm>
              <a:off x="49530" y="48260"/>
              <a:ext cx="120650" cy="151130"/>
            </a:xfrm>
            <a:custGeom>
              <a:avLst/>
              <a:gdLst/>
              <a:ahLst/>
              <a:cxnLst/>
              <a:rect l="l" t="t" r="r" b="b"/>
              <a:pathLst>
                <a:path w="120650" h="151130">
                  <a:moveTo>
                    <a:pt x="50800" y="20320"/>
                  </a:moveTo>
                  <a:cubicBezTo>
                    <a:pt x="91440" y="106680"/>
                    <a:pt x="115570" y="107950"/>
                    <a:pt x="118110" y="118110"/>
                  </a:cubicBezTo>
                  <a:cubicBezTo>
                    <a:pt x="119380" y="127000"/>
                    <a:pt x="106680" y="147320"/>
                    <a:pt x="99060" y="149860"/>
                  </a:cubicBezTo>
                  <a:cubicBezTo>
                    <a:pt x="91440" y="151130"/>
                    <a:pt x="74930" y="143510"/>
                    <a:pt x="71120" y="137160"/>
                  </a:cubicBezTo>
                  <a:cubicBezTo>
                    <a:pt x="67310" y="130810"/>
                    <a:pt x="67310" y="119380"/>
                    <a:pt x="71120" y="113030"/>
                  </a:cubicBezTo>
                  <a:cubicBezTo>
                    <a:pt x="73660" y="106680"/>
                    <a:pt x="83820" y="100330"/>
                    <a:pt x="90170" y="99060"/>
                  </a:cubicBezTo>
                  <a:cubicBezTo>
                    <a:pt x="97790" y="99060"/>
                    <a:pt x="107950" y="102870"/>
                    <a:pt x="113030" y="107950"/>
                  </a:cubicBezTo>
                  <a:cubicBezTo>
                    <a:pt x="116840" y="113030"/>
                    <a:pt x="120650" y="124460"/>
                    <a:pt x="118110" y="130810"/>
                  </a:cubicBezTo>
                  <a:cubicBezTo>
                    <a:pt x="114300" y="138430"/>
                    <a:pt x="102870" y="148590"/>
                    <a:pt x="92710" y="149860"/>
                  </a:cubicBezTo>
                  <a:cubicBezTo>
                    <a:pt x="78740" y="151130"/>
                    <a:pt x="52070" y="135890"/>
                    <a:pt x="36830" y="119380"/>
                  </a:cubicBezTo>
                  <a:cubicBezTo>
                    <a:pt x="19050" y="99060"/>
                    <a:pt x="0" y="53340"/>
                    <a:pt x="1270" y="31750"/>
                  </a:cubicBezTo>
                  <a:cubicBezTo>
                    <a:pt x="2540" y="19050"/>
                    <a:pt x="8890" y="5080"/>
                    <a:pt x="16510" y="2540"/>
                  </a:cubicBezTo>
                  <a:cubicBezTo>
                    <a:pt x="25400" y="0"/>
                    <a:pt x="50800" y="20320"/>
                    <a:pt x="50800" y="20320"/>
                  </a:cubicBezTo>
                </a:path>
              </a:pathLst>
            </a:custGeom>
            <a:solidFill>
              <a:srgbClr val="116486"/>
            </a:solidFill>
            <a:ln cap="sq">
              <a:noFill/>
              <a:prstDash val="solid"/>
              <a:miter/>
            </a:ln>
          </p:spPr>
          <p:txBody>
            <a:bodyPr/>
            <a:lstStyle/>
            <a:p>
              <a:endParaRPr lang="sl-SI"/>
            </a:p>
          </p:txBody>
        </p:sp>
      </p:grpSp>
      <p:grpSp>
        <p:nvGrpSpPr>
          <p:cNvPr id="12" name="Group 12"/>
          <p:cNvGrpSpPr/>
          <p:nvPr/>
        </p:nvGrpSpPr>
        <p:grpSpPr>
          <a:xfrm>
            <a:off x="2419834" y="-105963"/>
            <a:ext cx="136208" cy="264795"/>
            <a:chOff x="0" y="0"/>
            <a:chExt cx="181610" cy="353060"/>
          </a:xfrm>
        </p:grpSpPr>
        <p:sp>
          <p:nvSpPr>
            <p:cNvPr id="13" name="Freeform 13"/>
            <p:cNvSpPr/>
            <p:nvPr/>
          </p:nvSpPr>
          <p:spPr>
            <a:xfrm>
              <a:off x="38100" y="50800"/>
              <a:ext cx="95250" cy="254000"/>
            </a:xfrm>
            <a:custGeom>
              <a:avLst/>
              <a:gdLst/>
              <a:ahLst/>
              <a:cxnLst/>
              <a:rect l="l" t="t" r="r" b="b"/>
              <a:pathLst>
                <a:path w="95250" h="254000">
                  <a:moveTo>
                    <a:pt x="63500" y="25400"/>
                  </a:moveTo>
                  <a:cubicBezTo>
                    <a:pt x="68580" y="185420"/>
                    <a:pt x="93980" y="209550"/>
                    <a:pt x="91440" y="226060"/>
                  </a:cubicBezTo>
                  <a:cubicBezTo>
                    <a:pt x="88900" y="237490"/>
                    <a:pt x="76200" y="248920"/>
                    <a:pt x="68580" y="251460"/>
                  </a:cubicBezTo>
                  <a:cubicBezTo>
                    <a:pt x="60960" y="252730"/>
                    <a:pt x="53340" y="248920"/>
                    <a:pt x="45720" y="242570"/>
                  </a:cubicBezTo>
                  <a:cubicBezTo>
                    <a:pt x="34290" y="231140"/>
                    <a:pt x="22860" y="201930"/>
                    <a:pt x="16510" y="175260"/>
                  </a:cubicBezTo>
                  <a:cubicBezTo>
                    <a:pt x="7620" y="138430"/>
                    <a:pt x="3810" y="62230"/>
                    <a:pt x="12700" y="35560"/>
                  </a:cubicBezTo>
                  <a:cubicBezTo>
                    <a:pt x="17780" y="22860"/>
                    <a:pt x="26670" y="11430"/>
                    <a:pt x="35560" y="11430"/>
                  </a:cubicBezTo>
                  <a:cubicBezTo>
                    <a:pt x="43180" y="10160"/>
                    <a:pt x="55880" y="17780"/>
                    <a:pt x="63500" y="30480"/>
                  </a:cubicBezTo>
                  <a:cubicBezTo>
                    <a:pt x="77470" y="57150"/>
                    <a:pt x="83820" y="163830"/>
                    <a:pt x="72390" y="193040"/>
                  </a:cubicBezTo>
                  <a:cubicBezTo>
                    <a:pt x="66040" y="207010"/>
                    <a:pt x="52070" y="218440"/>
                    <a:pt x="43180" y="218440"/>
                  </a:cubicBezTo>
                  <a:cubicBezTo>
                    <a:pt x="35560" y="217170"/>
                    <a:pt x="25400" y="205740"/>
                    <a:pt x="21590" y="193040"/>
                  </a:cubicBezTo>
                  <a:cubicBezTo>
                    <a:pt x="12700" y="165100"/>
                    <a:pt x="27940" y="73660"/>
                    <a:pt x="43180" y="50800"/>
                  </a:cubicBezTo>
                  <a:cubicBezTo>
                    <a:pt x="49530" y="39370"/>
                    <a:pt x="60960" y="33020"/>
                    <a:pt x="68580" y="33020"/>
                  </a:cubicBezTo>
                  <a:cubicBezTo>
                    <a:pt x="76200" y="34290"/>
                    <a:pt x="91440" y="45720"/>
                    <a:pt x="91440" y="53340"/>
                  </a:cubicBezTo>
                  <a:cubicBezTo>
                    <a:pt x="92710" y="62230"/>
                    <a:pt x="78740" y="81280"/>
                    <a:pt x="71120" y="83820"/>
                  </a:cubicBezTo>
                  <a:cubicBezTo>
                    <a:pt x="64770" y="86360"/>
                    <a:pt x="53340" y="81280"/>
                    <a:pt x="48260" y="76200"/>
                  </a:cubicBezTo>
                  <a:cubicBezTo>
                    <a:pt x="43180" y="71120"/>
                    <a:pt x="40640" y="59690"/>
                    <a:pt x="41910" y="53340"/>
                  </a:cubicBezTo>
                  <a:cubicBezTo>
                    <a:pt x="44450" y="45720"/>
                    <a:pt x="57150" y="34290"/>
                    <a:pt x="66040" y="33020"/>
                  </a:cubicBezTo>
                  <a:cubicBezTo>
                    <a:pt x="72390" y="31750"/>
                    <a:pt x="82550" y="36830"/>
                    <a:pt x="87630" y="43180"/>
                  </a:cubicBezTo>
                  <a:cubicBezTo>
                    <a:pt x="95250" y="54610"/>
                    <a:pt x="93980" y="85090"/>
                    <a:pt x="91440" y="109220"/>
                  </a:cubicBezTo>
                  <a:cubicBezTo>
                    <a:pt x="90170" y="137160"/>
                    <a:pt x="83820" y="187960"/>
                    <a:pt x="68580" y="204470"/>
                  </a:cubicBezTo>
                  <a:cubicBezTo>
                    <a:pt x="60960" y="213360"/>
                    <a:pt x="46990" y="218440"/>
                    <a:pt x="38100" y="215900"/>
                  </a:cubicBezTo>
                  <a:cubicBezTo>
                    <a:pt x="29210" y="214630"/>
                    <a:pt x="21590" y="207010"/>
                    <a:pt x="17780" y="194310"/>
                  </a:cubicBezTo>
                  <a:cubicBezTo>
                    <a:pt x="5080" y="166370"/>
                    <a:pt x="0" y="57150"/>
                    <a:pt x="13970" y="30480"/>
                  </a:cubicBezTo>
                  <a:cubicBezTo>
                    <a:pt x="20320" y="17780"/>
                    <a:pt x="33020" y="10160"/>
                    <a:pt x="41910" y="11430"/>
                  </a:cubicBezTo>
                  <a:cubicBezTo>
                    <a:pt x="49530" y="11430"/>
                    <a:pt x="58420" y="19050"/>
                    <a:pt x="63500" y="30480"/>
                  </a:cubicBezTo>
                  <a:cubicBezTo>
                    <a:pt x="74930" y="54610"/>
                    <a:pt x="57150" y="143510"/>
                    <a:pt x="66040" y="179070"/>
                  </a:cubicBezTo>
                  <a:cubicBezTo>
                    <a:pt x="72390" y="199390"/>
                    <a:pt x="91440" y="213360"/>
                    <a:pt x="91440" y="226060"/>
                  </a:cubicBezTo>
                  <a:cubicBezTo>
                    <a:pt x="91440" y="234950"/>
                    <a:pt x="85090" y="243840"/>
                    <a:pt x="80010" y="247650"/>
                  </a:cubicBezTo>
                  <a:cubicBezTo>
                    <a:pt x="73660" y="251460"/>
                    <a:pt x="63500" y="254000"/>
                    <a:pt x="55880" y="248920"/>
                  </a:cubicBezTo>
                  <a:cubicBezTo>
                    <a:pt x="40640" y="240030"/>
                    <a:pt x="20320" y="191770"/>
                    <a:pt x="12700" y="157480"/>
                  </a:cubicBezTo>
                  <a:cubicBezTo>
                    <a:pt x="3810" y="118110"/>
                    <a:pt x="3810" y="50800"/>
                    <a:pt x="12700" y="25400"/>
                  </a:cubicBezTo>
                  <a:cubicBezTo>
                    <a:pt x="17780" y="12700"/>
                    <a:pt x="26670" y="1270"/>
                    <a:pt x="35560" y="0"/>
                  </a:cubicBezTo>
                  <a:cubicBezTo>
                    <a:pt x="44450" y="0"/>
                    <a:pt x="63500" y="25400"/>
                    <a:pt x="63500" y="25400"/>
                  </a:cubicBezTo>
                </a:path>
              </a:pathLst>
            </a:custGeom>
            <a:solidFill>
              <a:srgbClr val="116486"/>
            </a:solidFill>
            <a:ln cap="sq">
              <a:noFill/>
              <a:prstDash val="solid"/>
              <a:miter/>
            </a:ln>
          </p:spPr>
          <p:txBody>
            <a:bodyPr/>
            <a:lstStyle/>
            <a:p>
              <a:endParaRPr lang="sl-SI"/>
            </a:p>
          </p:txBody>
        </p:sp>
      </p:grpSp>
      <p:grpSp>
        <p:nvGrpSpPr>
          <p:cNvPr id="14" name="Group 14"/>
          <p:cNvGrpSpPr/>
          <p:nvPr/>
        </p:nvGrpSpPr>
        <p:grpSpPr>
          <a:xfrm>
            <a:off x="2412214" y="-47861"/>
            <a:ext cx="111442" cy="108585"/>
            <a:chOff x="0" y="0"/>
            <a:chExt cx="148590" cy="144780"/>
          </a:xfrm>
        </p:grpSpPr>
        <p:sp>
          <p:nvSpPr>
            <p:cNvPr id="15" name="Freeform 15"/>
            <p:cNvSpPr/>
            <p:nvPr/>
          </p:nvSpPr>
          <p:spPr>
            <a:xfrm>
              <a:off x="45720" y="45720"/>
              <a:ext cx="50800" cy="50800"/>
            </a:xfrm>
            <a:custGeom>
              <a:avLst/>
              <a:gdLst/>
              <a:ahLst/>
              <a:cxnLst/>
              <a:rect l="l" t="t" r="r" b="b"/>
              <a:pathLst>
                <a:path w="50800" h="50800">
                  <a:moveTo>
                    <a:pt x="50800" y="16510"/>
                  </a:moveTo>
                  <a:cubicBezTo>
                    <a:pt x="29210" y="50800"/>
                    <a:pt x="8890" y="44450"/>
                    <a:pt x="5080" y="38100"/>
                  </a:cubicBezTo>
                  <a:cubicBezTo>
                    <a:pt x="0" y="30480"/>
                    <a:pt x="3810" y="10160"/>
                    <a:pt x="11430" y="5080"/>
                  </a:cubicBezTo>
                  <a:cubicBezTo>
                    <a:pt x="17780" y="0"/>
                    <a:pt x="44450" y="6350"/>
                    <a:pt x="44450" y="6350"/>
                  </a:cubicBezTo>
                </a:path>
              </a:pathLst>
            </a:custGeom>
            <a:solidFill>
              <a:srgbClr val="116486"/>
            </a:solidFill>
            <a:ln cap="sq">
              <a:noFill/>
              <a:prstDash val="solid"/>
              <a:miter/>
            </a:ln>
          </p:spPr>
          <p:txBody>
            <a:bodyPr/>
            <a:lstStyle/>
            <a:p>
              <a:endParaRPr lang="sl-SI"/>
            </a:p>
          </p:txBody>
        </p:sp>
      </p:grpSp>
      <p:grpSp>
        <p:nvGrpSpPr>
          <p:cNvPr id="16" name="Group 16"/>
          <p:cNvGrpSpPr/>
          <p:nvPr/>
        </p:nvGrpSpPr>
        <p:grpSpPr>
          <a:xfrm>
            <a:off x="2380782" y="-86913"/>
            <a:ext cx="237172" cy="314325"/>
            <a:chOff x="0" y="0"/>
            <a:chExt cx="316230" cy="419100"/>
          </a:xfrm>
        </p:grpSpPr>
        <p:sp>
          <p:nvSpPr>
            <p:cNvPr id="17" name="Freeform 17"/>
            <p:cNvSpPr/>
            <p:nvPr/>
          </p:nvSpPr>
          <p:spPr>
            <a:xfrm>
              <a:off x="46990" y="49530"/>
              <a:ext cx="222250" cy="321310"/>
            </a:xfrm>
            <a:custGeom>
              <a:avLst/>
              <a:gdLst/>
              <a:ahLst/>
              <a:cxnLst/>
              <a:rect l="l" t="t" r="r" b="b"/>
              <a:pathLst>
                <a:path w="222250" h="321310">
                  <a:moveTo>
                    <a:pt x="99060" y="95250"/>
                  </a:moveTo>
                  <a:cubicBezTo>
                    <a:pt x="102870" y="187960"/>
                    <a:pt x="96520" y="194310"/>
                    <a:pt x="90170" y="196850"/>
                  </a:cubicBezTo>
                  <a:cubicBezTo>
                    <a:pt x="83820" y="199390"/>
                    <a:pt x="73660" y="199390"/>
                    <a:pt x="67310" y="193040"/>
                  </a:cubicBezTo>
                  <a:cubicBezTo>
                    <a:pt x="53340" y="179070"/>
                    <a:pt x="50800" y="85090"/>
                    <a:pt x="55880" y="59690"/>
                  </a:cubicBezTo>
                  <a:cubicBezTo>
                    <a:pt x="58420" y="49530"/>
                    <a:pt x="60960" y="43180"/>
                    <a:pt x="67310" y="39370"/>
                  </a:cubicBezTo>
                  <a:cubicBezTo>
                    <a:pt x="73660" y="34290"/>
                    <a:pt x="88900" y="33020"/>
                    <a:pt x="96520" y="39370"/>
                  </a:cubicBezTo>
                  <a:cubicBezTo>
                    <a:pt x="107950" y="48260"/>
                    <a:pt x="113030" y="78740"/>
                    <a:pt x="118110" y="106680"/>
                  </a:cubicBezTo>
                  <a:cubicBezTo>
                    <a:pt x="128270" y="154940"/>
                    <a:pt x="146050" y="267970"/>
                    <a:pt x="134620" y="298450"/>
                  </a:cubicBezTo>
                  <a:cubicBezTo>
                    <a:pt x="130810" y="309880"/>
                    <a:pt x="121920" y="316230"/>
                    <a:pt x="114300" y="318770"/>
                  </a:cubicBezTo>
                  <a:cubicBezTo>
                    <a:pt x="106680" y="320040"/>
                    <a:pt x="97790" y="318770"/>
                    <a:pt x="91440" y="311150"/>
                  </a:cubicBezTo>
                  <a:cubicBezTo>
                    <a:pt x="72390" y="285750"/>
                    <a:pt x="72390" y="76200"/>
                    <a:pt x="85090" y="72390"/>
                  </a:cubicBezTo>
                  <a:cubicBezTo>
                    <a:pt x="90170" y="69850"/>
                    <a:pt x="104140" y="92710"/>
                    <a:pt x="107950" y="107950"/>
                  </a:cubicBezTo>
                  <a:cubicBezTo>
                    <a:pt x="113030" y="128270"/>
                    <a:pt x="111760" y="171450"/>
                    <a:pt x="104140" y="185420"/>
                  </a:cubicBezTo>
                  <a:cubicBezTo>
                    <a:pt x="99060" y="193040"/>
                    <a:pt x="91440" y="198120"/>
                    <a:pt x="85090" y="198120"/>
                  </a:cubicBezTo>
                  <a:cubicBezTo>
                    <a:pt x="77470" y="199390"/>
                    <a:pt x="68580" y="195580"/>
                    <a:pt x="62230" y="190500"/>
                  </a:cubicBezTo>
                  <a:cubicBezTo>
                    <a:pt x="54610" y="181610"/>
                    <a:pt x="49530" y="165100"/>
                    <a:pt x="45720" y="146050"/>
                  </a:cubicBezTo>
                  <a:cubicBezTo>
                    <a:pt x="39370" y="116840"/>
                    <a:pt x="33020" y="50800"/>
                    <a:pt x="41910" y="26670"/>
                  </a:cubicBezTo>
                  <a:cubicBezTo>
                    <a:pt x="46990" y="13970"/>
                    <a:pt x="55880" y="2540"/>
                    <a:pt x="64770" y="1270"/>
                  </a:cubicBezTo>
                  <a:cubicBezTo>
                    <a:pt x="72390" y="0"/>
                    <a:pt x="86360" y="8890"/>
                    <a:pt x="91440" y="20320"/>
                  </a:cubicBezTo>
                  <a:cubicBezTo>
                    <a:pt x="104140" y="43180"/>
                    <a:pt x="86360" y="115570"/>
                    <a:pt x="92710" y="151130"/>
                  </a:cubicBezTo>
                  <a:cubicBezTo>
                    <a:pt x="97790" y="176530"/>
                    <a:pt x="119380" y="198120"/>
                    <a:pt x="115570" y="213360"/>
                  </a:cubicBezTo>
                  <a:cubicBezTo>
                    <a:pt x="113030" y="226060"/>
                    <a:pt x="99060" y="240030"/>
                    <a:pt x="90170" y="241300"/>
                  </a:cubicBezTo>
                  <a:cubicBezTo>
                    <a:pt x="83820" y="242570"/>
                    <a:pt x="73660" y="236220"/>
                    <a:pt x="69850" y="229870"/>
                  </a:cubicBezTo>
                  <a:cubicBezTo>
                    <a:pt x="64770" y="223520"/>
                    <a:pt x="72390" y="212090"/>
                    <a:pt x="69850" y="199390"/>
                  </a:cubicBezTo>
                  <a:cubicBezTo>
                    <a:pt x="64770" y="172720"/>
                    <a:pt x="12700" y="99060"/>
                    <a:pt x="19050" y="78740"/>
                  </a:cubicBezTo>
                  <a:cubicBezTo>
                    <a:pt x="21590" y="68580"/>
                    <a:pt x="40640" y="67310"/>
                    <a:pt x="39370" y="62230"/>
                  </a:cubicBezTo>
                  <a:cubicBezTo>
                    <a:pt x="39370" y="57150"/>
                    <a:pt x="6350" y="58420"/>
                    <a:pt x="3810" y="50800"/>
                  </a:cubicBezTo>
                  <a:cubicBezTo>
                    <a:pt x="0" y="43180"/>
                    <a:pt x="8890" y="24130"/>
                    <a:pt x="16510" y="20320"/>
                  </a:cubicBezTo>
                  <a:cubicBezTo>
                    <a:pt x="22860" y="16510"/>
                    <a:pt x="33020" y="17780"/>
                    <a:pt x="44450" y="24130"/>
                  </a:cubicBezTo>
                  <a:cubicBezTo>
                    <a:pt x="81280" y="45720"/>
                    <a:pt x="215900" y="209550"/>
                    <a:pt x="217170" y="245110"/>
                  </a:cubicBezTo>
                  <a:cubicBezTo>
                    <a:pt x="217170" y="257810"/>
                    <a:pt x="208280" y="266700"/>
                    <a:pt x="200660" y="269240"/>
                  </a:cubicBezTo>
                  <a:cubicBezTo>
                    <a:pt x="194310" y="271780"/>
                    <a:pt x="184150" y="271780"/>
                    <a:pt x="177800" y="266700"/>
                  </a:cubicBezTo>
                  <a:cubicBezTo>
                    <a:pt x="163830" y="256540"/>
                    <a:pt x="151130" y="214630"/>
                    <a:pt x="146050" y="189230"/>
                  </a:cubicBezTo>
                  <a:cubicBezTo>
                    <a:pt x="142240" y="165100"/>
                    <a:pt x="138430" y="130810"/>
                    <a:pt x="147320" y="119380"/>
                  </a:cubicBezTo>
                  <a:cubicBezTo>
                    <a:pt x="152400" y="111760"/>
                    <a:pt x="168910" y="107950"/>
                    <a:pt x="176530" y="110490"/>
                  </a:cubicBezTo>
                  <a:cubicBezTo>
                    <a:pt x="184150" y="113030"/>
                    <a:pt x="194310" y="129540"/>
                    <a:pt x="193040" y="137160"/>
                  </a:cubicBezTo>
                  <a:cubicBezTo>
                    <a:pt x="191770" y="144780"/>
                    <a:pt x="172720" y="160020"/>
                    <a:pt x="163830" y="160020"/>
                  </a:cubicBezTo>
                  <a:cubicBezTo>
                    <a:pt x="157480" y="160020"/>
                    <a:pt x="147320" y="152400"/>
                    <a:pt x="144780" y="146050"/>
                  </a:cubicBezTo>
                  <a:cubicBezTo>
                    <a:pt x="142240" y="139700"/>
                    <a:pt x="142240" y="128270"/>
                    <a:pt x="146050" y="121920"/>
                  </a:cubicBezTo>
                  <a:cubicBezTo>
                    <a:pt x="148590" y="115570"/>
                    <a:pt x="158750" y="109220"/>
                    <a:pt x="165100" y="109220"/>
                  </a:cubicBezTo>
                  <a:cubicBezTo>
                    <a:pt x="172720" y="109220"/>
                    <a:pt x="181610" y="110490"/>
                    <a:pt x="187960" y="119380"/>
                  </a:cubicBezTo>
                  <a:cubicBezTo>
                    <a:pt x="201930" y="137160"/>
                    <a:pt x="222250" y="220980"/>
                    <a:pt x="217170" y="245110"/>
                  </a:cubicBezTo>
                  <a:cubicBezTo>
                    <a:pt x="214630" y="257810"/>
                    <a:pt x="208280" y="266700"/>
                    <a:pt x="200660" y="269240"/>
                  </a:cubicBezTo>
                  <a:cubicBezTo>
                    <a:pt x="194310" y="271780"/>
                    <a:pt x="186690" y="271780"/>
                    <a:pt x="177800" y="266700"/>
                  </a:cubicBezTo>
                  <a:cubicBezTo>
                    <a:pt x="143510" y="247650"/>
                    <a:pt x="13970" y="99060"/>
                    <a:pt x="6350" y="55880"/>
                  </a:cubicBezTo>
                  <a:cubicBezTo>
                    <a:pt x="2540" y="40640"/>
                    <a:pt x="8890" y="24130"/>
                    <a:pt x="16510" y="20320"/>
                  </a:cubicBezTo>
                  <a:cubicBezTo>
                    <a:pt x="24130" y="16510"/>
                    <a:pt x="48260" y="29210"/>
                    <a:pt x="48260" y="29210"/>
                  </a:cubicBezTo>
                  <a:cubicBezTo>
                    <a:pt x="49530" y="29210"/>
                    <a:pt x="24130" y="16510"/>
                    <a:pt x="22860" y="19050"/>
                  </a:cubicBezTo>
                  <a:cubicBezTo>
                    <a:pt x="19050" y="24130"/>
                    <a:pt x="68580" y="69850"/>
                    <a:pt x="83820" y="95250"/>
                  </a:cubicBezTo>
                  <a:cubicBezTo>
                    <a:pt x="97790" y="118110"/>
                    <a:pt x="106680" y="143510"/>
                    <a:pt x="111760" y="166370"/>
                  </a:cubicBezTo>
                  <a:cubicBezTo>
                    <a:pt x="115570" y="186690"/>
                    <a:pt x="121920" y="214630"/>
                    <a:pt x="114300" y="226060"/>
                  </a:cubicBezTo>
                  <a:cubicBezTo>
                    <a:pt x="107950" y="234950"/>
                    <a:pt x="88900" y="242570"/>
                    <a:pt x="78740" y="238760"/>
                  </a:cubicBezTo>
                  <a:cubicBezTo>
                    <a:pt x="62230" y="231140"/>
                    <a:pt x="48260" y="184150"/>
                    <a:pt x="41910" y="151130"/>
                  </a:cubicBezTo>
                  <a:cubicBezTo>
                    <a:pt x="34290" y="113030"/>
                    <a:pt x="30480" y="43180"/>
                    <a:pt x="43180" y="20320"/>
                  </a:cubicBezTo>
                  <a:cubicBezTo>
                    <a:pt x="48260" y="8890"/>
                    <a:pt x="62230" y="1270"/>
                    <a:pt x="69850" y="1270"/>
                  </a:cubicBezTo>
                  <a:cubicBezTo>
                    <a:pt x="78740" y="1270"/>
                    <a:pt x="86360" y="8890"/>
                    <a:pt x="91440" y="20320"/>
                  </a:cubicBezTo>
                  <a:cubicBezTo>
                    <a:pt x="105410" y="46990"/>
                    <a:pt x="114300" y="153670"/>
                    <a:pt x="106680" y="179070"/>
                  </a:cubicBezTo>
                  <a:cubicBezTo>
                    <a:pt x="102870" y="189230"/>
                    <a:pt x="96520" y="194310"/>
                    <a:pt x="90170" y="196850"/>
                  </a:cubicBezTo>
                  <a:cubicBezTo>
                    <a:pt x="83820" y="199390"/>
                    <a:pt x="72390" y="200660"/>
                    <a:pt x="67310" y="194310"/>
                  </a:cubicBezTo>
                  <a:cubicBezTo>
                    <a:pt x="54610" y="180340"/>
                    <a:pt x="52070" y="106680"/>
                    <a:pt x="58420" y="74930"/>
                  </a:cubicBezTo>
                  <a:cubicBezTo>
                    <a:pt x="62230" y="52070"/>
                    <a:pt x="69850" y="22860"/>
                    <a:pt x="82550" y="17780"/>
                  </a:cubicBezTo>
                  <a:cubicBezTo>
                    <a:pt x="91440" y="13970"/>
                    <a:pt x="109220" y="21590"/>
                    <a:pt x="118110" y="29210"/>
                  </a:cubicBezTo>
                  <a:cubicBezTo>
                    <a:pt x="128270" y="38100"/>
                    <a:pt x="132080" y="52070"/>
                    <a:pt x="135890" y="72390"/>
                  </a:cubicBezTo>
                  <a:cubicBezTo>
                    <a:pt x="144780" y="116840"/>
                    <a:pt x="146050" y="265430"/>
                    <a:pt x="134620" y="298450"/>
                  </a:cubicBezTo>
                  <a:cubicBezTo>
                    <a:pt x="130810" y="308610"/>
                    <a:pt x="125730" y="313690"/>
                    <a:pt x="119380" y="316230"/>
                  </a:cubicBezTo>
                  <a:cubicBezTo>
                    <a:pt x="113030" y="318770"/>
                    <a:pt x="102870" y="321310"/>
                    <a:pt x="96520" y="314960"/>
                  </a:cubicBezTo>
                  <a:cubicBezTo>
                    <a:pt x="73660" y="293370"/>
                    <a:pt x="44450" y="99060"/>
                    <a:pt x="55880" y="59690"/>
                  </a:cubicBezTo>
                  <a:cubicBezTo>
                    <a:pt x="60960" y="45720"/>
                    <a:pt x="69850" y="35560"/>
                    <a:pt x="78740" y="34290"/>
                  </a:cubicBezTo>
                  <a:cubicBezTo>
                    <a:pt x="87630" y="34290"/>
                    <a:pt x="101600" y="45720"/>
                    <a:pt x="106680" y="59690"/>
                  </a:cubicBezTo>
                  <a:cubicBezTo>
                    <a:pt x="118110" y="83820"/>
                    <a:pt x="114300" y="157480"/>
                    <a:pt x="106680" y="179070"/>
                  </a:cubicBezTo>
                  <a:cubicBezTo>
                    <a:pt x="102870" y="187960"/>
                    <a:pt x="96520" y="194310"/>
                    <a:pt x="90170" y="196850"/>
                  </a:cubicBezTo>
                  <a:cubicBezTo>
                    <a:pt x="83820" y="199390"/>
                    <a:pt x="72390" y="199390"/>
                    <a:pt x="67310" y="193040"/>
                  </a:cubicBezTo>
                  <a:cubicBezTo>
                    <a:pt x="54610" y="179070"/>
                    <a:pt x="49530" y="97790"/>
                    <a:pt x="59690" y="72390"/>
                  </a:cubicBezTo>
                  <a:cubicBezTo>
                    <a:pt x="66040" y="57150"/>
                    <a:pt x="81280" y="45720"/>
                    <a:pt x="92710" y="43180"/>
                  </a:cubicBezTo>
                  <a:cubicBezTo>
                    <a:pt x="101600" y="40640"/>
                    <a:pt x="115570" y="43180"/>
                    <a:pt x="121920" y="50800"/>
                  </a:cubicBezTo>
                  <a:cubicBezTo>
                    <a:pt x="129540" y="57150"/>
                    <a:pt x="135890" y="80010"/>
                    <a:pt x="130810" y="86360"/>
                  </a:cubicBezTo>
                  <a:cubicBezTo>
                    <a:pt x="127000" y="93980"/>
                    <a:pt x="99060" y="95250"/>
                    <a:pt x="99060" y="95250"/>
                  </a:cubicBezTo>
                </a:path>
              </a:pathLst>
            </a:custGeom>
            <a:solidFill>
              <a:srgbClr val="116486"/>
            </a:solidFill>
            <a:ln cap="sq">
              <a:noFill/>
              <a:prstDash val="solid"/>
              <a:miter/>
            </a:ln>
          </p:spPr>
          <p:txBody>
            <a:bodyPr/>
            <a:lstStyle/>
            <a:p>
              <a:endParaRPr lang="sl-SI"/>
            </a:p>
          </p:txBody>
        </p:sp>
      </p:grpSp>
      <p:sp>
        <p:nvSpPr>
          <p:cNvPr id="18" name="Freeform 18"/>
          <p:cNvSpPr/>
          <p:nvPr/>
        </p:nvSpPr>
        <p:spPr>
          <a:xfrm>
            <a:off x="13779213" y="726958"/>
            <a:ext cx="4120302" cy="1045004"/>
          </a:xfrm>
          <a:custGeom>
            <a:avLst/>
            <a:gdLst/>
            <a:ahLst/>
            <a:cxnLst/>
            <a:rect l="l" t="t" r="r" b="b"/>
            <a:pathLst>
              <a:path w="4120302" h="1045004">
                <a:moveTo>
                  <a:pt x="0" y="0"/>
                </a:moveTo>
                <a:lnTo>
                  <a:pt x="4120302" y="0"/>
                </a:lnTo>
                <a:lnTo>
                  <a:pt x="4120302" y="1045004"/>
                </a:lnTo>
                <a:lnTo>
                  <a:pt x="0" y="1045004"/>
                </a:lnTo>
                <a:lnTo>
                  <a:pt x="0" y="0"/>
                </a:lnTo>
                <a:close/>
              </a:path>
            </a:pathLst>
          </a:custGeom>
          <a:blipFill>
            <a:blip r:embed="rId2"/>
            <a:stretch>
              <a:fillRect/>
            </a:stretch>
          </a:blipFill>
        </p:spPr>
        <p:txBody>
          <a:bodyPr/>
          <a:lstStyle/>
          <a:p>
            <a:endParaRPr lang="sl-SI"/>
          </a:p>
        </p:txBody>
      </p:sp>
      <p:grpSp>
        <p:nvGrpSpPr>
          <p:cNvPr id="19" name="Group 19"/>
          <p:cNvGrpSpPr/>
          <p:nvPr/>
        </p:nvGrpSpPr>
        <p:grpSpPr>
          <a:xfrm>
            <a:off x="3899062" y="9343846"/>
            <a:ext cx="10489876" cy="864012"/>
            <a:chOff x="0" y="0"/>
            <a:chExt cx="13986502" cy="1152016"/>
          </a:xfrm>
        </p:grpSpPr>
        <p:grpSp>
          <p:nvGrpSpPr>
            <p:cNvPr id="20" name="Group 20"/>
            <p:cNvGrpSpPr/>
            <p:nvPr/>
          </p:nvGrpSpPr>
          <p:grpSpPr>
            <a:xfrm>
              <a:off x="0" y="0"/>
              <a:ext cx="13986502" cy="1144459"/>
              <a:chOff x="0" y="0"/>
              <a:chExt cx="5510938" cy="450938"/>
            </a:xfrm>
          </p:grpSpPr>
          <p:sp>
            <p:nvSpPr>
              <p:cNvPr id="21" name="Freeform 21"/>
              <p:cNvSpPr/>
              <p:nvPr/>
            </p:nvSpPr>
            <p:spPr>
              <a:xfrm>
                <a:off x="0" y="0"/>
                <a:ext cx="5510938" cy="450938"/>
              </a:xfrm>
              <a:custGeom>
                <a:avLst/>
                <a:gdLst/>
                <a:ahLst/>
                <a:cxnLst/>
                <a:rect l="l" t="t" r="r" b="b"/>
                <a:pathLst>
                  <a:path w="5510938" h="450938">
                    <a:moveTo>
                      <a:pt x="27421" y="0"/>
                    </a:moveTo>
                    <a:lnTo>
                      <a:pt x="5483517" y="0"/>
                    </a:lnTo>
                    <a:cubicBezTo>
                      <a:pt x="5490790" y="0"/>
                      <a:pt x="5497764" y="2889"/>
                      <a:pt x="5502907" y="8031"/>
                    </a:cubicBezTo>
                    <a:cubicBezTo>
                      <a:pt x="5508049" y="13174"/>
                      <a:pt x="5510938" y="20149"/>
                      <a:pt x="5510938" y="27421"/>
                    </a:cubicBezTo>
                    <a:lnTo>
                      <a:pt x="5510938" y="423517"/>
                    </a:lnTo>
                    <a:cubicBezTo>
                      <a:pt x="5510938" y="430789"/>
                      <a:pt x="5508049" y="437764"/>
                      <a:pt x="5502907" y="442906"/>
                    </a:cubicBezTo>
                    <a:cubicBezTo>
                      <a:pt x="5497764" y="448049"/>
                      <a:pt x="5490790" y="450938"/>
                      <a:pt x="5483517" y="450938"/>
                    </a:cubicBezTo>
                    <a:lnTo>
                      <a:pt x="27421" y="450938"/>
                    </a:lnTo>
                    <a:cubicBezTo>
                      <a:pt x="20149" y="450938"/>
                      <a:pt x="13174" y="448049"/>
                      <a:pt x="8031" y="442906"/>
                    </a:cubicBezTo>
                    <a:cubicBezTo>
                      <a:pt x="2889" y="437764"/>
                      <a:pt x="0" y="430789"/>
                      <a:pt x="0" y="423517"/>
                    </a:cubicBezTo>
                    <a:lnTo>
                      <a:pt x="0" y="27421"/>
                    </a:lnTo>
                    <a:cubicBezTo>
                      <a:pt x="0" y="20149"/>
                      <a:pt x="2889" y="13174"/>
                      <a:pt x="8031" y="8031"/>
                    </a:cubicBezTo>
                    <a:cubicBezTo>
                      <a:pt x="13174" y="2889"/>
                      <a:pt x="20149" y="0"/>
                      <a:pt x="27421" y="0"/>
                    </a:cubicBezTo>
                    <a:close/>
                  </a:path>
                </a:pathLst>
              </a:custGeom>
              <a:solidFill>
                <a:srgbClr val="E2E2E2"/>
              </a:solidFill>
            </p:spPr>
            <p:txBody>
              <a:bodyPr/>
              <a:lstStyle/>
              <a:p>
                <a:endParaRPr lang="sl-SI"/>
              </a:p>
            </p:txBody>
          </p:sp>
          <p:sp>
            <p:nvSpPr>
              <p:cNvPr id="22" name="TextBox 22"/>
              <p:cNvSpPr txBox="1"/>
              <p:nvPr/>
            </p:nvSpPr>
            <p:spPr>
              <a:xfrm>
                <a:off x="0" y="-38100"/>
                <a:ext cx="5510938" cy="489038"/>
              </a:xfrm>
              <a:prstGeom prst="rect">
                <a:avLst/>
              </a:prstGeom>
            </p:spPr>
            <p:txBody>
              <a:bodyPr lIns="34958" tIns="34958" rIns="34958" bIns="34958" rtlCol="0" anchor="ctr"/>
              <a:lstStyle/>
              <a:p>
                <a:pPr algn="ctr">
                  <a:lnSpc>
                    <a:spcPts val="2660"/>
                  </a:lnSpc>
                  <a:spcBef>
                    <a:spcPct val="0"/>
                  </a:spcBef>
                </a:pPr>
                <a:endParaRPr/>
              </a:p>
            </p:txBody>
          </p:sp>
        </p:grpSp>
        <p:sp>
          <p:nvSpPr>
            <p:cNvPr id="23" name="Freeform 23"/>
            <p:cNvSpPr/>
            <p:nvPr/>
          </p:nvSpPr>
          <p:spPr>
            <a:xfrm>
              <a:off x="5022746" y="244302"/>
              <a:ext cx="8876295" cy="776486"/>
            </a:xfrm>
            <a:custGeom>
              <a:avLst/>
              <a:gdLst/>
              <a:ahLst/>
              <a:cxnLst/>
              <a:rect l="l" t="t" r="r" b="b"/>
              <a:pathLst>
                <a:path w="8876295" h="776486">
                  <a:moveTo>
                    <a:pt x="0" y="0"/>
                  </a:moveTo>
                  <a:lnTo>
                    <a:pt x="8876295" y="0"/>
                  </a:lnTo>
                  <a:lnTo>
                    <a:pt x="8876295" y="776486"/>
                  </a:lnTo>
                  <a:lnTo>
                    <a:pt x="0" y="776486"/>
                  </a:lnTo>
                  <a:lnTo>
                    <a:pt x="0" y="0"/>
                  </a:lnTo>
                  <a:close/>
                </a:path>
              </a:pathLst>
            </a:custGeom>
            <a:blipFill>
              <a:blip r:embed="rId3"/>
              <a:stretch>
                <a:fillRect/>
              </a:stretch>
            </a:blipFill>
          </p:spPr>
          <p:txBody>
            <a:bodyPr/>
            <a:lstStyle/>
            <a:p>
              <a:endParaRPr lang="sl-SI"/>
            </a:p>
          </p:txBody>
        </p:sp>
        <p:sp>
          <p:nvSpPr>
            <p:cNvPr id="24" name="Freeform 24"/>
            <p:cNvSpPr/>
            <p:nvPr/>
          </p:nvSpPr>
          <p:spPr>
            <a:xfrm>
              <a:off x="2535151" y="414302"/>
              <a:ext cx="2082553" cy="606486"/>
            </a:xfrm>
            <a:custGeom>
              <a:avLst/>
              <a:gdLst/>
              <a:ahLst/>
              <a:cxnLst/>
              <a:rect l="l" t="t" r="r" b="b"/>
              <a:pathLst>
                <a:path w="2082553" h="606486">
                  <a:moveTo>
                    <a:pt x="0" y="0"/>
                  </a:moveTo>
                  <a:lnTo>
                    <a:pt x="2082554" y="0"/>
                  </a:lnTo>
                  <a:lnTo>
                    <a:pt x="2082554" y="606486"/>
                  </a:lnTo>
                  <a:lnTo>
                    <a:pt x="0" y="606486"/>
                  </a:lnTo>
                  <a:lnTo>
                    <a:pt x="0" y="0"/>
                  </a:lnTo>
                  <a:close/>
                </a:path>
              </a:pathLst>
            </a:custGeom>
            <a:blipFill>
              <a:blip r:embed="rId4"/>
              <a:stretch>
                <a:fillRect/>
              </a:stretch>
            </a:blipFill>
          </p:spPr>
          <p:txBody>
            <a:bodyPr/>
            <a:lstStyle/>
            <a:p>
              <a:endParaRPr lang="sl-SI"/>
            </a:p>
          </p:txBody>
        </p:sp>
        <p:sp>
          <p:nvSpPr>
            <p:cNvPr id="25" name="Freeform 25"/>
            <p:cNvSpPr/>
            <p:nvPr/>
          </p:nvSpPr>
          <p:spPr>
            <a:xfrm>
              <a:off x="236763" y="113074"/>
              <a:ext cx="1893347" cy="1038942"/>
            </a:xfrm>
            <a:custGeom>
              <a:avLst/>
              <a:gdLst/>
              <a:ahLst/>
              <a:cxnLst/>
              <a:rect l="l" t="t" r="r" b="b"/>
              <a:pathLst>
                <a:path w="1893347" h="1038942">
                  <a:moveTo>
                    <a:pt x="0" y="0"/>
                  </a:moveTo>
                  <a:lnTo>
                    <a:pt x="1893347" y="0"/>
                  </a:lnTo>
                  <a:lnTo>
                    <a:pt x="1893347" y="1038942"/>
                  </a:lnTo>
                  <a:lnTo>
                    <a:pt x="0" y="1038942"/>
                  </a:lnTo>
                  <a:lnTo>
                    <a:pt x="0" y="0"/>
                  </a:lnTo>
                  <a:close/>
                </a:path>
              </a:pathLst>
            </a:custGeom>
            <a:blipFill>
              <a:blip r:embed="rId5"/>
              <a:stretch>
                <a:fillRect/>
              </a:stretch>
            </a:blipFill>
          </p:spPr>
          <p:txBody>
            <a:bodyPr/>
            <a:lstStyle/>
            <a:p>
              <a:endParaRPr lang="sl-SI"/>
            </a:p>
          </p:txBody>
        </p:sp>
      </p:grpSp>
      <p:sp>
        <p:nvSpPr>
          <p:cNvPr id="26" name="Freeform 26"/>
          <p:cNvSpPr/>
          <p:nvPr/>
        </p:nvSpPr>
        <p:spPr>
          <a:xfrm>
            <a:off x="-547537" y="-50718"/>
            <a:ext cx="6072855" cy="6949529"/>
          </a:xfrm>
          <a:custGeom>
            <a:avLst/>
            <a:gdLst/>
            <a:ahLst/>
            <a:cxnLst/>
            <a:rect l="l" t="t" r="r" b="b"/>
            <a:pathLst>
              <a:path w="6072855" h="6949529">
                <a:moveTo>
                  <a:pt x="0" y="0"/>
                </a:moveTo>
                <a:lnTo>
                  <a:pt x="6072855" y="0"/>
                </a:lnTo>
                <a:lnTo>
                  <a:pt x="6072855" y="6949528"/>
                </a:lnTo>
                <a:lnTo>
                  <a:pt x="0" y="6949528"/>
                </a:lnTo>
                <a:lnTo>
                  <a:pt x="0" y="0"/>
                </a:lnTo>
                <a:close/>
              </a:path>
            </a:pathLst>
          </a:custGeom>
          <a:blipFill>
            <a:blip r:embed="rId6">
              <a:alphaModFix amt="2000"/>
            </a:blip>
            <a:stretch>
              <a:fillRect/>
            </a:stretch>
          </a:blipFill>
        </p:spPr>
        <p:txBody>
          <a:bodyPr/>
          <a:lstStyle/>
          <a:p>
            <a:endParaRPr lang="sl-SI"/>
          </a:p>
        </p:txBody>
      </p:sp>
      <p:grpSp>
        <p:nvGrpSpPr>
          <p:cNvPr id="27" name="Group 27"/>
          <p:cNvGrpSpPr/>
          <p:nvPr/>
        </p:nvGrpSpPr>
        <p:grpSpPr>
          <a:xfrm>
            <a:off x="1182599" y="4723904"/>
            <a:ext cx="15922802" cy="3564509"/>
            <a:chOff x="0" y="0"/>
            <a:chExt cx="21230403" cy="4752678"/>
          </a:xfrm>
        </p:grpSpPr>
        <p:grpSp>
          <p:nvGrpSpPr>
            <p:cNvPr id="28" name="Group 28"/>
            <p:cNvGrpSpPr/>
            <p:nvPr/>
          </p:nvGrpSpPr>
          <p:grpSpPr>
            <a:xfrm>
              <a:off x="0" y="0"/>
              <a:ext cx="10125768" cy="4752678"/>
              <a:chOff x="0" y="0"/>
              <a:chExt cx="812800" cy="381500"/>
            </a:xfrm>
          </p:grpSpPr>
          <p:sp>
            <p:nvSpPr>
              <p:cNvPr id="29" name="Freeform 29"/>
              <p:cNvSpPr/>
              <p:nvPr/>
            </p:nvSpPr>
            <p:spPr>
              <a:xfrm>
                <a:off x="0" y="0"/>
                <a:ext cx="812800" cy="381500"/>
              </a:xfrm>
              <a:custGeom>
                <a:avLst/>
                <a:gdLst/>
                <a:ahLst/>
                <a:cxnLst/>
                <a:rect l="l" t="t" r="r" b="b"/>
                <a:pathLst>
                  <a:path w="812800" h="381500">
                    <a:moveTo>
                      <a:pt x="23447" y="0"/>
                    </a:moveTo>
                    <a:lnTo>
                      <a:pt x="789353" y="0"/>
                    </a:lnTo>
                    <a:cubicBezTo>
                      <a:pt x="795572" y="0"/>
                      <a:pt x="801535" y="2470"/>
                      <a:pt x="805933" y="6867"/>
                    </a:cubicBezTo>
                    <a:cubicBezTo>
                      <a:pt x="810330" y="11265"/>
                      <a:pt x="812800" y="17228"/>
                      <a:pt x="812800" y="23447"/>
                    </a:cubicBezTo>
                    <a:lnTo>
                      <a:pt x="812800" y="358053"/>
                    </a:lnTo>
                    <a:cubicBezTo>
                      <a:pt x="812800" y="364271"/>
                      <a:pt x="810330" y="370235"/>
                      <a:pt x="805933" y="374632"/>
                    </a:cubicBezTo>
                    <a:cubicBezTo>
                      <a:pt x="801535" y="379029"/>
                      <a:pt x="795572" y="381500"/>
                      <a:pt x="789353" y="381500"/>
                    </a:cubicBezTo>
                    <a:lnTo>
                      <a:pt x="23447" y="381500"/>
                    </a:lnTo>
                    <a:cubicBezTo>
                      <a:pt x="17228" y="381500"/>
                      <a:pt x="11265" y="379029"/>
                      <a:pt x="6867" y="374632"/>
                    </a:cubicBezTo>
                    <a:cubicBezTo>
                      <a:pt x="2470" y="370235"/>
                      <a:pt x="0" y="364271"/>
                      <a:pt x="0" y="358053"/>
                    </a:cubicBezTo>
                    <a:lnTo>
                      <a:pt x="0" y="23447"/>
                    </a:lnTo>
                    <a:cubicBezTo>
                      <a:pt x="0" y="17228"/>
                      <a:pt x="2470" y="11265"/>
                      <a:pt x="6867" y="6867"/>
                    </a:cubicBezTo>
                    <a:cubicBezTo>
                      <a:pt x="11265" y="2470"/>
                      <a:pt x="17228" y="0"/>
                      <a:pt x="23447" y="0"/>
                    </a:cubicBezTo>
                    <a:close/>
                  </a:path>
                </a:pathLst>
              </a:custGeom>
              <a:blipFill>
                <a:blip r:embed="rId7"/>
                <a:stretch>
                  <a:fillRect t="-17171" b="-42619"/>
                </a:stretch>
              </a:blipFill>
            </p:spPr>
            <p:txBody>
              <a:bodyPr/>
              <a:lstStyle/>
              <a:p>
                <a:endParaRPr lang="sl-SI"/>
              </a:p>
            </p:txBody>
          </p:sp>
        </p:grpSp>
        <p:grpSp>
          <p:nvGrpSpPr>
            <p:cNvPr id="30" name="Group 30"/>
            <p:cNvGrpSpPr/>
            <p:nvPr/>
          </p:nvGrpSpPr>
          <p:grpSpPr>
            <a:xfrm>
              <a:off x="10753277" y="2"/>
              <a:ext cx="10477126" cy="4752674"/>
              <a:chOff x="0" y="-67725"/>
              <a:chExt cx="1246487" cy="565436"/>
            </a:xfrm>
          </p:grpSpPr>
          <p:sp>
            <p:nvSpPr>
              <p:cNvPr id="31" name="Freeform 31"/>
              <p:cNvSpPr/>
              <p:nvPr/>
            </p:nvSpPr>
            <p:spPr>
              <a:xfrm>
                <a:off x="0" y="-67725"/>
                <a:ext cx="1246487" cy="565436"/>
              </a:xfrm>
              <a:custGeom>
                <a:avLst/>
                <a:gdLst/>
                <a:ahLst/>
                <a:cxnLst/>
                <a:rect l="l" t="t" r="r" b="b"/>
                <a:pathLst>
                  <a:path w="1246487" h="429986">
                    <a:moveTo>
                      <a:pt x="22661" y="0"/>
                    </a:moveTo>
                    <a:lnTo>
                      <a:pt x="1223826" y="0"/>
                    </a:lnTo>
                    <a:cubicBezTo>
                      <a:pt x="1229836" y="0"/>
                      <a:pt x="1235600" y="2387"/>
                      <a:pt x="1239850" y="6637"/>
                    </a:cubicBezTo>
                    <a:cubicBezTo>
                      <a:pt x="1244099" y="10887"/>
                      <a:pt x="1246487" y="16651"/>
                      <a:pt x="1246487" y="22661"/>
                    </a:cubicBezTo>
                    <a:lnTo>
                      <a:pt x="1246487" y="407325"/>
                    </a:lnTo>
                    <a:cubicBezTo>
                      <a:pt x="1246487" y="419841"/>
                      <a:pt x="1236341" y="429986"/>
                      <a:pt x="1223826" y="429986"/>
                    </a:cubicBezTo>
                    <a:lnTo>
                      <a:pt x="22661" y="429986"/>
                    </a:lnTo>
                    <a:cubicBezTo>
                      <a:pt x="16651" y="429986"/>
                      <a:pt x="10887" y="427599"/>
                      <a:pt x="6637" y="423349"/>
                    </a:cubicBezTo>
                    <a:cubicBezTo>
                      <a:pt x="2387" y="419099"/>
                      <a:pt x="0" y="413335"/>
                      <a:pt x="0" y="407325"/>
                    </a:cubicBezTo>
                    <a:lnTo>
                      <a:pt x="0" y="22661"/>
                    </a:lnTo>
                    <a:cubicBezTo>
                      <a:pt x="0" y="16651"/>
                      <a:pt x="2387" y="10887"/>
                      <a:pt x="6637" y="6637"/>
                    </a:cubicBezTo>
                    <a:cubicBezTo>
                      <a:pt x="10887" y="2387"/>
                      <a:pt x="16651" y="0"/>
                      <a:pt x="22661" y="0"/>
                    </a:cubicBezTo>
                    <a:close/>
                  </a:path>
                </a:pathLst>
              </a:custGeom>
              <a:blipFill>
                <a:blip r:embed="rId8"/>
                <a:stretch>
                  <a:fillRect l="-16500" t="-94931" r="-29287" b="-122036"/>
                </a:stretch>
              </a:blipFill>
            </p:spPr>
            <p:txBody>
              <a:bodyPr/>
              <a:lstStyle/>
              <a:p>
                <a:endParaRPr lang="sl-SI" dirty="0"/>
              </a:p>
            </p:txBody>
          </p:sp>
        </p:grpSp>
      </p:grpSp>
      <p:sp>
        <p:nvSpPr>
          <p:cNvPr id="32" name="TextBox 32"/>
          <p:cNvSpPr txBox="1"/>
          <p:nvPr/>
        </p:nvSpPr>
        <p:spPr>
          <a:xfrm>
            <a:off x="3217292" y="3200294"/>
            <a:ext cx="11853416" cy="1342545"/>
          </a:xfrm>
          <a:prstGeom prst="rect">
            <a:avLst/>
          </a:prstGeom>
        </p:spPr>
        <p:txBody>
          <a:bodyPr lIns="0" tIns="0" rIns="0" bIns="0" rtlCol="0" anchor="t">
            <a:spAutoFit/>
          </a:bodyPr>
          <a:lstStyle/>
          <a:p>
            <a:pPr algn="ctr">
              <a:lnSpc>
                <a:spcPts val="11051"/>
              </a:lnSpc>
            </a:pPr>
            <a:r>
              <a:rPr lang="en-US" sz="7893" b="1">
                <a:solidFill>
                  <a:srgbClr val="FFFFFF"/>
                </a:solidFill>
                <a:latin typeface="Open Sans Bold"/>
                <a:ea typeface="Open Sans Bold"/>
                <a:cs typeface="Open Sans Bold"/>
                <a:sym typeface="Open Sans Bold"/>
              </a:rPr>
              <a:t>Inštitut za energetiko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36486"/>
        </a:solidFill>
        <a:effectLst/>
      </p:bgPr>
    </p:bg>
    <p:spTree>
      <p:nvGrpSpPr>
        <p:cNvPr id="1" name=""/>
        <p:cNvGrpSpPr/>
        <p:nvPr/>
      </p:nvGrpSpPr>
      <p:grpSpPr>
        <a:xfrm>
          <a:off x="0" y="0"/>
          <a:ext cx="0" cy="0"/>
          <a:chOff x="0" y="0"/>
          <a:chExt cx="0" cy="0"/>
        </a:xfrm>
      </p:grpSpPr>
      <p:sp>
        <p:nvSpPr>
          <p:cNvPr id="2" name="Freeform 2"/>
          <p:cNvSpPr/>
          <p:nvPr/>
        </p:nvSpPr>
        <p:spPr>
          <a:xfrm>
            <a:off x="13779213" y="726958"/>
            <a:ext cx="4120302" cy="1045004"/>
          </a:xfrm>
          <a:custGeom>
            <a:avLst/>
            <a:gdLst/>
            <a:ahLst/>
            <a:cxnLst/>
            <a:rect l="l" t="t" r="r" b="b"/>
            <a:pathLst>
              <a:path w="4120302" h="1045004">
                <a:moveTo>
                  <a:pt x="0" y="0"/>
                </a:moveTo>
                <a:lnTo>
                  <a:pt x="4120302" y="0"/>
                </a:lnTo>
                <a:lnTo>
                  <a:pt x="4120302" y="1045004"/>
                </a:lnTo>
                <a:lnTo>
                  <a:pt x="0" y="1045004"/>
                </a:lnTo>
                <a:lnTo>
                  <a:pt x="0" y="0"/>
                </a:lnTo>
                <a:close/>
              </a:path>
            </a:pathLst>
          </a:custGeom>
          <a:blipFill>
            <a:blip r:embed="rId2"/>
            <a:stretch>
              <a:fillRect/>
            </a:stretch>
          </a:blipFill>
        </p:spPr>
        <p:txBody>
          <a:bodyPr/>
          <a:lstStyle/>
          <a:p>
            <a:endParaRPr lang="sl-SI"/>
          </a:p>
        </p:txBody>
      </p:sp>
      <p:sp>
        <p:nvSpPr>
          <p:cNvPr id="3" name="Freeform 3"/>
          <p:cNvSpPr/>
          <p:nvPr/>
        </p:nvSpPr>
        <p:spPr>
          <a:xfrm>
            <a:off x="14123258" y="3945478"/>
            <a:ext cx="6072855" cy="6949529"/>
          </a:xfrm>
          <a:custGeom>
            <a:avLst/>
            <a:gdLst/>
            <a:ahLst/>
            <a:cxnLst/>
            <a:rect l="l" t="t" r="r" b="b"/>
            <a:pathLst>
              <a:path w="6072855" h="6949529">
                <a:moveTo>
                  <a:pt x="0" y="0"/>
                </a:moveTo>
                <a:lnTo>
                  <a:pt x="6072855" y="0"/>
                </a:lnTo>
                <a:lnTo>
                  <a:pt x="6072855" y="6949529"/>
                </a:lnTo>
                <a:lnTo>
                  <a:pt x="0" y="6949529"/>
                </a:lnTo>
                <a:lnTo>
                  <a:pt x="0" y="0"/>
                </a:lnTo>
                <a:close/>
              </a:path>
            </a:pathLst>
          </a:custGeom>
          <a:blipFill>
            <a:blip r:embed="rId3">
              <a:alphaModFix amt="2000"/>
            </a:blip>
            <a:stretch>
              <a:fillRect/>
            </a:stretch>
          </a:blipFill>
        </p:spPr>
        <p:txBody>
          <a:bodyPr/>
          <a:lstStyle/>
          <a:p>
            <a:endParaRPr lang="sl-SI"/>
          </a:p>
        </p:txBody>
      </p:sp>
      <p:grpSp>
        <p:nvGrpSpPr>
          <p:cNvPr id="4" name="Group 4"/>
          <p:cNvGrpSpPr/>
          <p:nvPr/>
        </p:nvGrpSpPr>
        <p:grpSpPr>
          <a:xfrm>
            <a:off x="3899062" y="9343846"/>
            <a:ext cx="10489876" cy="864012"/>
            <a:chOff x="0" y="0"/>
            <a:chExt cx="13986502" cy="1152016"/>
          </a:xfrm>
        </p:grpSpPr>
        <p:grpSp>
          <p:nvGrpSpPr>
            <p:cNvPr id="5" name="Group 5"/>
            <p:cNvGrpSpPr/>
            <p:nvPr/>
          </p:nvGrpSpPr>
          <p:grpSpPr>
            <a:xfrm>
              <a:off x="0" y="0"/>
              <a:ext cx="13986502" cy="1144459"/>
              <a:chOff x="0" y="0"/>
              <a:chExt cx="5510938" cy="450938"/>
            </a:xfrm>
          </p:grpSpPr>
          <p:sp>
            <p:nvSpPr>
              <p:cNvPr id="6" name="Freeform 6"/>
              <p:cNvSpPr/>
              <p:nvPr/>
            </p:nvSpPr>
            <p:spPr>
              <a:xfrm>
                <a:off x="0" y="0"/>
                <a:ext cx="5510938" cy="450938"/>
              </a:xfrm>
              <a:custGeom>
                <a:avLst/>
                <a:gdLst/>
                <a:ahLst/>
                <a:cxnLst/>
                <a:rect l="l" t="t" r="r" b="b"/>
                <a:pathLst>
                  <a:path w="5510938" h="450938">
                    <a:moveTo>
                      <a:pt x="27421" y="0"/>
                    </a:moveTo>
                    <a:lnTo>
                      <a:pt x="5483517" y="0"/>
                    </a:lnTo>
                    <a:cubicBezTo>
                      <a:pt x="5490790" y="0"/>
                      <a:pt x="5497764" y="2889"/>
                      <a:pt x="5502907" y="8031"/>
                    </a:cubicBezTo>
                    <a:cubicBezTo>
                      <a:pt x="5508049" y="13174"/>
                      <a:pt x="5510938" y="20149"/>
                      <a:pt x="5510938" y="27421"/>
                    </a:cubicBezTo>
                    <a:lnTo>
                      <a:pt x="5510938" y="423517"/>
                    </a:lnTo>
                    <a:cubicBezTo>
                      <a:pt x="5510938" y="430789"/>
                      <a:pt x="5508049" y="437764"/>
                      <a:pt x="5502907" y="442906"/>
                    </a:cubicBezTo>
                    <a:cubicBezTo>
                      <a:pt x="5497764" y="448049"/>
                      <a:pt x="5490790" y="450938"/>
                      <a:pt x="5483517" y="450938"/>
                    </a:cubicBezTo>
                    <a:lnTo>
                      <a:pt x="27421" y="450938"/>
                    </a:lnTo>
                    <a:cubicBezTo>
                      <a:pt x="20149" y="450938"/>
                      <a:pt x="13174" y="448049"/>
                      <a:pt x="8031" y="442906"/>
                    </a:cubicBezTo>
                    <a:cubicBezTo>
                      <a:pt x="2889" y="437764"/>
                      <a:pt x="0" y="430789"/>
                      <a:pt x="0" y="423517"/>
                    </a:cubicBezTo>
                    <a:lnTo>
                      <a:pt x="0" y="27421"/>
                    </a:lnTo>
                    <a:cubicBezTo>
                      <a:pt x="0" y="20149"/>
                      <a:pt x="2889" y="13174"/>
                      <a:pt x="8031" y="8031"/>
                    </a:cubicBezTo>
                    <a:cubicBezTo>
                      <a:pt x="13174" y="2889"/>
                      <a:pt x="20149" y="0"/>
                      <a:pt x="27421" y="0"/>
                    </a:cubicBezTo>
                    <a:close/>
                  </a:path>
                </a:pathLst>
              </a:custGeom>
              <a:solidFill>
                <a:srgbClr val="E2E2E2"/>
              </a:solidFill>
            </p:spPr>
            <p:txBody>
              <a:bodyPr/>
              <a:lstStyle/>
              <a:p>
                <a:endParaRPr lang="sl-SI"/>
              </a:p>
            </p:txBody>
          </p:sp>
          <p:sp>
            <p:nvSpPr>
              <p:cNvPr id="7" name="TextBox 7"/>
              <p:cNvSpPr txBox="1"/>
              <p:nvPr/>
            </p:nvSpPr>
            <p:spPr>
              <a:xfrm>
                <a:off x="0" y="-38100"/>
                <a:ext cx="5510938" cy="489038"/>
              </a:xfrm>
              <a:prstGeom prst="rect">
                <a:avLst/>
              </a:prstGeom>
            </p:spPr>
            <p:txBody>
              <a:bodyPr lIns="34958" tIns="34958" rIns="34958" bIns="34958" rtlCol="0" anchor="ctr"/>
              <a:lstStyle/>
              <a:p>
                <a:pPr algn="ctr">
                  <a:lnSpc>
                    <a:spcPts val="2660"/>
                  </a:lnSpc>
                  <a:spcBef>
                    <a:spcPct val="0"/>
                  </a:spcBef>
                </a:pPr>
                <a:endParaRPr/>
              </a:p>
            </p:txBody>
          </p:sp>
        </p:grpSp>
        <p:sp>
          <p:nvSpPr>
            <p:cNvPr id="8" name="Freeform 8"/>
            <p:cNvSpPr/>
            <p:nvPr/>
          </p:nvSpPr>
          <p:spPr>
            <a:xfrm>
              <a:off x="5022746" y="244302"/>
              <a:ext cx="8876295" cy="776486"/>
            </a:xfrm>
            <a:custGeom>
              <a:avLst/>
              <a:gdLst/>
              <a:ahLst/>
              <a:cxnLst/>
              <a:rect l="l" t="t" r="r" b="b"/>
              <a:pathLst>
                <a:path w="8876295" h="776486">
                  <a:moveTo>
                    <a:pt x="0" y="0"/>
                  </a:moveTo>
                  <a:lnTo>
                    <a:pt x="8876295" y="0"/>
                  </a:lnTo>
                  <a:lnTo>
                    <a:pt x="8876295" y="776486"/>
                  </a:lnTo>
                  <a:lnTo>
                    <a:pt x="0" y="776486"/>
                  </a:lnTo>
                  <a:lnTo>
                    <a:pt x="0" y="0"/>
                  </a:lnTo>
                  <a:close/>
                </a:path>
              </a:pathLst>
            </a:custGeom>
            <a:blipFill>
              <a:blip r:embed="rId4"/>
              <a:stretch>
                <a:fillRect/>
              </a:stretch>
            </a:blipFill>
          </p:spPr>
          <p:txBody>
            <a:bodyPr/>
            <a:lstStyle/>
            <a:p>
              <a:endParaRPr lang="sl-SI"/>
            </a:p>
          </p:txBody>
        </p:sp>
        <p:sp>
          <p:nvSpPr>
            <p:cNvPr id="9" name="Freeform 9"/>
            <p:cNvSpPr/>
            <p:nvPr/>
          </p:nvSpPr>
          <p:spPr>
            <a:xfrm>
              <a:off x="2535151" y="414302"/>
              <a:ext cx="2082553" cy="606486"/>
            </a:xfrm>
            <a:custGeom>
              <a:avLst/>
              <a:gdLst/>
              <a:ahLst/>
              <a:cxnLst/>
              <a:rect l="l" t="t" r="r" b="b"/>
              <a:pathLst>
                <a:path w="2082553" h="606486">
                  <a:moveTo>
                    <a:pt x="0" y="0"/>
                  </a:moveTo>
                  <a:lnTo>
                    <a:pt x="2082554" y="0"/>
                  </a:lnTo>
                  <a:lnTo>
                    <a:pt x="2082554" y="606486"/>
                  </a:lnTo>
                  <a:lnTo>
                    <a:pt x="0" y="606486"/>
                  </a:lnTo>
                  <a:lnTo>
                    <a:pt x="0" y="0"/>
                  </a:lnTo>
                  <a:close/>
                </a:path>
              </a:pathLst>
            </a:custGeom>
            <a:blipFill>
              <a:blip r:embed="rId5"/>
              <a:stretch>
                <a:fillRect/>
              </a:stretch>
            </a:blipFill>
          </p:spPr>
          <p:txBody>
            <a:bodyPr/>
            <a:lstStyle/>
            <a:p>
              <a:endParaRPr lang="sl-SI"/>
            </a:p>
          </p:txBody>
        </p:sp>
        <p:sp>
          <p:nvSpPr>
            <p:cNvPr id="10" name="Freeform 10"/>
            <p:cNvSpPr/>
            <p:nvPr/>
          </p:nvSpPr>
          <p:spPr>
            <a:xfrm>
              <a:off x="236763" y="113074"/>
              <a:ext cx="1893347" cy="1038942"/>
            </a:xfrm>
            <a:custGeom>
              <a:avLst/>
              <a:gdLst/>
              <a:ahLst/>
              <a:cxnLst/>
              <a:rect l="l" t="t" r="r" b="b"/>
              <a:pathLst>
                <a:path w="1893347" h="1038942">
                  <a:moveTo>
                    <a:pt x="0" y="0"/>
                  </a:moveTo>
                  <a:lnTo>
                    <a:pt x="1893347" y="0"/>
                  </a:lnTo>
                  <a:lnTo>
                    <a:pt x="1893347" y="1038942"/>
                  </a:lnTo>
                  <a:lnTo>
                    <a:pt x="0" y="1038942"/>
                  </a:lnTo>
                  <a:lnTo>
                    <a:pt x="0" y="0"/>
                  </a:lnTo>
                  <a:close/>
                </a:path>
              </a:pathLst>
            </a:custGeom>
            <a:blipFill>
              <a:blip r:embed="rId6"/>
              <a:stretch>
                <a:fillRect/>
              </a:stretch>
            </a:blipFill>
          </p:spPr>
          <p:txBody>
            <a:bodyPr/>
            <a:lstStyle/>
            <a:p>
              <a:endParaRPr lang="sl-SI"/>
            </a:p>
          </p:txBody>
        </p:sp>
      </p:grpSp>
      <p:grpSp>
        <p:nvGrpSpPr>
          <p:cNvPr id="11" name="Group 11"/>
          <p:cNvGrpSpPr/>
          <p:nvPr/>
        </p:nvGrpSpPr>
        <p:grpSpPr>
          <a:xfrm>
            <a:off x="17604268" y="391995"/>
            <a:ext cx="468063" cy="754720"/>
            <a:chOff x="0" y="0"/>
            <a:chExt cx="694690" cy="1120140"/>
          </a:xfrm>
        </p:grpSpPr>
        <p:sp>
          <p:nvSpPr>
            <p:cNvPr id="12" name="Freeform 12"/>
            <p:cNvSpPr/>
            <p:nvPr/>
          </p:nvSpPr>
          <p:spPr>
            <a:xfrm>
              <a:off x="44450" y="46990"/>
              <a:ext cx="603250" cy="1024890"/>
            </a:xfrm>
            <a:custGeom>
              <a:avLst/>
              <a:gdLst/>
              <a:ahLst/>
              <a:cxnLst/>
              <a:rect l="l" t="t" r="r" b="b"/>
              <a:pathLst>
                <a:path w="603250" h="1024890">
                  <a:moveTo>
                    <a:pt x="109220" y="16510"/>
                  </a:moveTo>
                  <a:cubicBezTo>
                    <a:pt x="266700" y="381000"/>
                    <a:pt x="288290" y="434340"/>
                    <a:pt x="279400" y="458470"/>
                  </a:cubicBezTo>
                  <a:cubicBezTo>
                    <a:pt x="274320" y="471170"/>
                    <a:pt x="257810" y="480060"/>
                    <a:pt x="246380" y="478790"/>
                  </a:cubicBezTo>
                  <a:cubicBezTo>
                    <a:pt x="231140" y="477520"/>
                    <a:pt x="214630" y="454660"/>
                    <a:pt x="196850" y="434340"/>
                  </a:cubicBezTo>
                  <a:cubicBezTo>
                    <a:pt x="168910" y="405130"/>
                    <a:pt x="127000" y="347980"/>
                    <a:pt x="104140" y="311150"/>
                  </a:cubicBezTo>
                  <a:cubicBezTo>
                    <a:pt x="86360" y="284480"/>
                    <a:pt x="80010" y="265430"/>
                    <a:pt x="66040" y="236220"/>
                  </a:cubicBezTo>
                  <a:cubicBezTo>
                    <a:pt x="48260" y="195580"/>
                    <a:pt x="0" y="119380"/>
                    <a:pt x="6350" y="92710"/>
                  </a:cubicBezTo>
                  <a:cubicBezTo>
                    <a:pt x="10160" y="80010"/>
                    <a:pt x="26670" y="68580"/>
                    <a:pt x="36830" y="69850"/>
                  </a:cubicBezTo>
                  <a:cubicBezTo>
                    <a:pt x="46990" y="69850"/>
                    <a:pt x="60960" y="85090"/>
                    <a:pt x="69850" y="100330"/>
                  </a:cubicBezTo>
                  <a:cubicBezTo>
                    <a:pt x="85090" y="123190"/>
                    <a:pt x="88900" y="158750"/>
                    <a:pt x="107950" y="199390"/>
                  </a:cubicBezTo>
                  <a:cubicBezTo>
                    <a:pt x="138430" y="269240"/>
                    <a:pt x="214630" y="415290"/>
                    <a:pt x="254000" y="474980"/>
                  </a:cubicBezTo>
                  <a:cubicBezTo>
                    <a:pt x="274320" y="508000"/>
                    <a:pt x="303530" y="528320"/>
                    <a:pt x="307340" y="546100"/>
                  </a:cubicBezTo>
                  <a:cubicBezTo>
                    <a:pt x="309880" y="554990"/>
                    <a:pt x="308610" y="563880"/>
                    <a:pt x="304800" y="568960"/>
                  </a:cubicBezTo>
                  <a:cubicBezTo>
                    <a:pt x="300990" y="575310"/>
                    <a:pt x="290830" y="580390"/>
                    <a:pt x="283210" y="580390"/>
                  </a:cubicBezTo>
                  <a:cubicBezTo>
                    <a:pt x="276860" y="579120"/>
                    <a:pt x="265430" y="575310"/>
                    <a:pt x="262890" y="568960"/>
                  </a:cubicBezTo>
                  <a:cubicBezTo>
                    <a:pt x="257810" y="558800"/>
                    <a:pt x="269240" y="539750"/>
                    <a:pt x="269240" y="521970"/>
                  </a:cubicBezTo>
                  <a:cubicBezTo>
                    <a:pt x="267970" y="499110"/>
                    <a:pt x="262890" y="474980"/>
                    <a:pt x="254000" y="440690"/>
                  </a:cubicBezTo>
                  <a:cubicBezTo>
                    <a:pt x="237490" y="382270"/>
                    <a:pt x="163830" y="247650"/>
                    <a:pt x="167640" y="208280"/>
                  </a:cubicBezTo>
                  <a:cubicBezTo>
                    <a:pt x="168910" y="193040"/>
                    <a:pt x="177800" y="181610"/>
                    <a:pt x="185420" y="179070"/>
                  </a:cubicBezTo>
                  <a:cubicBezTo>
                    <a:pt x="193040" y="176530"/>
                    <a:pt x="208280" y="182880"/>
                    <a:pt x="215900" y="193040"/>
                  </a:cubicBezTo>
                  <a:cubicBezTo>
                    <a:pt x="229870" y="214630"/>
                    <a:pt x="214630" y="280670"/>
                    <a:pt x="223520" y="326390"/>
                  </a:cubicBezTo>
                  <a:cubicBezTo>
                    <a:pt x="232410" y="378460"/>
                    <a:pt x="276860" y="461010"/>
                    <a:pt x="276860" y="491490"/>
                  </a:cubicBezTo>
                  <a:cubicBezTo>
                    <a:pt x="276860" y="501650"/>
                    <a:pt x="275590" y="509270"/>
                    <a:pt x="270510" y="514350"/>
                  </a:cubicBezTo>
                  <a:cubicBezTo>
                    <a:pt x="265430" y="518160"/>
                    <a:pt x="255270" y="521970"/>
                    <a:pt x="247650" y="520700"/>
                  </a:cubicBezTo>
                  <a:cubicBezTo>
                    <a:pt x="241300" y="519430"/>
                    <a:pt x="232410" y="513080"/>
                    <a:pt x="228600" y="506730"/>
                  </a:cubicBezTo>
                  <a:cubicBezTo>
                    <a:pt x="226060" y="499110"/>
                    <a:pt x="233680" y="488950"/>
                    <a:pt x="231140" y="480060"/>
                  </a:cubicBezTo>
                  <a:cubicBezTo>
                    <a:pt x="227330" y="467360"/>
                    <a:pt x="210820" y="457200"/>
                    <a:pt x="200660" y="436880"/>
                  </a:cubicBezTo>
                  <a:cubicBezTo>
                    <a:pt x="182880" y="402590"/>
                    <a:pt x="160020" y="335280"/>
                    <a:pt x="144780" y="281940"/>
                  </a:cubicBezTo>
                  <a:cubicBezTo>
                    <a:pt x="128270" y="226060"/>
                    <a:pt x="96520" y="138430"/>
                    <a:pt x="104140" y="109220"/>
                  </a:cubicBezTo>
                  <a:cubicBezTo>
                    <a:pt x="106680" y="96520"/>
                    <a:pt x="115570" y="88900"/>
                    <a:pt x="123190" y="86360"/>
                  </a:cubicBezTo>
                  <a:cubicBezTo>
                    <a:pt x="130810" y="85090"/>
                    <a:pt x="142240" y="87630"/>
                    <a:pt x="149860" y="96520"/>
                  </a:cubicBezTo>
                  <a:cubicBezTo>
                    <a:pt x="172720" y="124460"/>
                    <a:pt x="160020" y="274320"/>
                    <a:pt x="185420" y="346710"/>
                  </a:cubicBezTo>
                  <a:cubicBezTo>
                    <a:pt x="207010" y="408940"/>
                    <a:pt x="247650" y="459740"/>
                    <a:pt x="281940" y="510540"/>
                  </a:cubicBezTo>
                  <a:cubicBezTo>
                    <a:pt x="314960" y="558800"/>
                    <a:pt x="382270" y="615950"/>
                    <a:pt x="386080" y="643890"/>
                  </a:cubicBezTo>
                  <a:cubicBezTo>
                    <a:pt x="387350" y="655320"/>
                    <a:pt x="381000" y="666750"/>
                    <a:pt x="374650" y="670560"/>
                  </a:cubicBezTo>
                  <a:cubicBezTo>
                    <a:pt x="367030" y="674370"/>
                    <a:pt x="350520" y="673100"/>
                    <a:pt x="341630" y="664210"/>
                  </a:cubicBezTo>
                  <a:cubicBezTo>
                    <a:pt x="323850" y="648970"/>
                    <a:pt x="325120" y="594360"/>
                    <a:pt x="308610" y="549910"/>
                  </a:cubicBezTo>
                  <a:cubicBezTo>
                    <a:pt x="284480" y="482600"/>
                    <a:pt x="234950" y="368300"/>
                    <a:pt x="199390" y="304800"/>
                  </a:cubicBezTo>
                  <a:cubicBezTo>
                    <a:pt x="175260" y="260350"/>
                    <a:pt x="133350" y="223520"/>
                    <a:pt x="128270" y="199390"/>
                  </a:cubicBezTo>
                  <a:cubicBezTo>
                    <a:pt x="125730" y="187960"/>
                    <a:pt x="128270" y="176530"/>
                    <a:pt x="134620" y="171450"/>
                  </a:cubicBezTo>
                  <a:cubicBezTo>
                    <a:pt x="140970" y="166370"/>
                    <a:pt x="158750" y="163830"/>
                    <a:pt x="167640" y="170180"/>
                  </a:cubicBezTo>
                  <a:cubicBezTo>
                    <a:pt x="186690" y="184150"/>
                    <a:pt x="181610" y="252730"/>
                    <a:pt x="196850" y="299720"/>
                  </a:cubicBezTo>
                  <a:cubicBezTo>
                    <a:pt x="217170" y="361950"/>
                    <a:pt x="294640" y="474980"/>
                    <a:pt x="287020" y="508000"/>
                  </a:cubicBezTo>
                  <a:cubicBezTo>
                    <a:pt x="283210" y="520700"/>
                    <a:pt x="270510" y="530860"/>
                    <a:pt x="259080" y="529590"/>
                  </a:cubicBezTo>
                  <a:cubicBezTo>
                    <a:pt x="219710" y="520700"/>
                    <a:pt x="74930" y="213360"/>
                    <a:pt x="66040" y="160020"/>
                  </a:cubicBezTo>
                  <a:cubicBezTo>
                    <a:pt x="63500" y="146050"/>
                    <a:pt x="64770" y="137160"/>
                    <a:pt x="71120" y="130810"/>
                  </a:cubicBezTo>
                  <a:cubicBezTo>
                    <a:pt x="77470" y="125730"/>
                    <a:pt x="95250" y="121920"/>
                    <a:pt x="104140" y="129540"/>
                  </a:cubicBezTo>
                  <a:cubicBezTo>
                    <a:pt x="125730" y="147320"/>
                    <a:pt x="107950" y="284480"/>
                    <a:pt x="119380" y="336550"/>
                  </a:cubicBezTo>
                  <a:cubicBezTo>
                    <a:pt x="125730" y="369570"/>
                    <a:pt x="128270" y="384810"/>
                    <a:pt x="146050" y="414020"/>
                  </a:cubicBezTo>
                  <a:cubicBezTo>
                    <a:pt x="175260" y="464820"/>
                    <a:pt x="298450" y="567690"/>
                    <a:pt x="303530" y="601980"/>
                  </a:cubicBezTo>
                  <a:cubicBezTo>
                    <a:pt x="304800" y="613410"/>
                    <a:pt x="297180" y="624840"/>
                    <a:pt x="292100" y="626110"/>
                  </a:cubicBezTo>
                  <a:cubicBezTo>
                    <a:pt x="285750" y="627380"/>
                    <a:pt x="278130" y="617220"/>
                    <a:pt x="270510" y="608330"/>
                  </a:cubicBezTo>
                  <a:cubicBezTo>
                    <a:pt x="260350" y="593090"/>
                    <a:pt x="252730" y="568960"/>
                    <a:pt x="241300" y="534670"/>
                  </a:cubicBezTo>
                  <a:cubicBezTo>
                    <a:pt x="217170" y="461010"/>
                    <a:pt x="127000" y="212090"/>
                    <a:pt x="144780" y="179070"/>
                  </a:cubicBezTo>
                  <a:cubicBezTo>
                    <a:pt x="149860" y="170180"/>
                    <a:pt x="163830" y="166370"/>
                    <a:pt x="168910" y="170180"/>
                  </a:cubicBezTo>
                  <a:cubicBezTo>
                    <a:pt x="180340" y="177800"/>
                    <a:pt x="165100" y="247650"/>
                    <a:pt x="167640" y="281940"/>
                  </a:cubicBezTo>
                  <a:cubicBezTo>
                    <a:pt x="171450" y="309880"/>
                    <a:pt x="173990" y="328930"/>
                    <a:pt x="184150" y="359410"/>
                  </a:cubicBezTo>
                  <a:cubicBezTo>
                    <a:pt x="198120" y="405130"/>
                    <a:pt x="227330" y="471170"/>
                    <a:pt x="256540" y="524510"/>
                  </a:cubicBezTo>
                  <a:cubicBezTo>
                    <a:pt x="285750" y="580390"/>
                    <a:pt x="317500" y="632460"/>
                    <a:pt x="358140" y="684530"/>
                  </a:cubicBezTo>
                  <a:cubicBezTo>
                    <a:pt x="402590" y="744220"/>
                    <a:pt x="508000" y="826770"/>
                    <a:pt x="513080" y="861060"/>
                  </a:cubicBezTo>
                  <a:cubicBezTo>
                    <a:pt x="515620" y="872490"/>
                    <a:pt x="508000" y="882650"/>
                    <a:pt x="501650" y="887730"/>
                  </a:cubicBezTo>
                  <a:cubicBezTo>
                    <a:pt x="496570" y="891540"/>
                    <a:pt x="486410" y="892810"/>
                    <a:pt x="478790" y="889000"/>
                  </a:cubicBezTo>
                  <a:cubicBezTo>
                    <a:pt x="461010" y="881380"/>
                    <a:pt x="434340" y="840740"/>
                    <a:pt x="416560" y="812800"/>
                  </a:cubicBezTo>
                  <a:cubicBezTo>
                    <a:pt x="397510" y="781050"/>
                    <a:pt x="388620" y="742950"/>
                    <a:pt x="367030" y="706120"/>
                  </a:cubicBezTo>
                  <a:cubicBezTo>
                    <a:pt x="341630" y="661670"/>
                    <a:pt x="273050" y="598170"/>
                    <a:pt x="269240" y="566420"/>
                  </a:cubicBezTo>
                  <a:cubicBezTo>
                    <a:pt x="267970" y="551180"/>
                    <a:pt x="275590" y="534670"/>
                    <a:pt x="283210" y="530860"/>
                  </a:cubicBezTo>
                  <a:cubicBezTo>
                    <a:pt x="290830" y="527050"/>
                    <a:pt x="302260" y="530860"/>
                    <a:pt x="311150" y="538480"/>
                  </a:cubicBezTo>
                  <a:cubicBezTo>
                    <a:pt x="331470" y="553720"/>
                    <a:pt x="355600" y="599440"/>
                    <a:pt x="373380" y="642620"/>
                  </a:cubicBezTo>
                  <a:cubicBezTo>
                    <a:pt x="398780" y="702310"/>
                    <a:pt x="443230" y="830580"/>
                    <a:pt x="436880" y="866140"/>
                  </a:cubicBezTo>
                  <a:cubicBezTo>
                    <a:pt x="434340" y="878840"/>
                    <a:pt x="426720" y="886460"/>
                    <a:pt x="420370" y="890270"/>
                  </a:cubicBezTo>
                  <a:cubicBezTo>
                    <a:pt x="414020" y="892810"/>
                    <a:pt x="406400" y="891540"/>
                    <a:pt x="396240" y="886460"/>
                  </a:cubicBezTo>
                  <a:cubicBezTo>
                    <a:pt x="367030" y="869950"/>
                    <a:pt x="281940" y="770890"/>
                    <a:pt x="248920" y="718820"/>
                  </a:cubicBezTo>
                  <a:cubicBezTo>
                    <a:pt x="226060" y="683260"/>
                    <a:pt x="204470" y="640080"/>
                    <a:pt x="204470" y="617220"/>
                  </a:cubicBezTo>
                  <a:cubicBezTo>
                    <a:pt x="204470" y="605790"/>
                    <a:pt x="209550" y="594360"/>
                    <a:pt x="215900" y="590550"/>
                  </a:cubicBezTo>
                  <a:cubicBezTo>
                    <a:pt x="223520" y="586740"/>
                    <a:pt x="240030" y="589280"/>
                    <a:pt x="252730" y="601980"/>
                  </a:cubicBezTo>
                  <a:cubicBezTo>
                    <a:pt x="288290" y="635000"/>
                    <a:pt x="361950" y="862330"/>
                    <a:pt x="358140" y="910590"/>
                  </a:cubicBezTo>
                  <a:cubicBezTo>
                    <a:pt x="358140" y="927100"/>
                    <a:pt x="351790" y="938530"/>
                    <a:pt x="344170" y="941070"/>
                  </a:cubicBezTo>
                  <a:cubicBezTo>
                    <a:pt x="336550" y="944880"/>
                    <a:pt x="320040" y="942340"/>
                    <a:pt x="312420" y="930910"/>
                  </a:cubicBezTo>
                  <a:cubicBezTo>
                    <a:pt x="285750" y="894080"/>
                    <a:pt x="294640" y="623570"/>
                    <a:pt x="317500" y="575310"/>
                  </a:cubicBezTo>
                  <a:cubicBezTo>
                    <a:pt x="325120" y="558800"/>
                    <a:pt x="336550" y="549910"/>
                    <a:pt x="345440" y="549910"/>
                  </a:cubicBezTo>
                  <a:cubicBezTo>
                    <a:pt x="353060" y="549910"/>
                    <a:pt x="361950" y="557530"/>
                    <a:pt x="367030" y="568960"/>
                  </a:cubicBezTo>
                  <a:cubicBezTo>
                    <a:pt x="379730" y="596900"/>
                    <a:pt x="363220" y="689610"/>
                    <a:pt x="368300" y="740410"/>
                  </a:cubicBezTo>
                  <a:cubicBezTo>
                    <a:pt x="372110" y="781050"/>
                    <a:pt x="394970" y="826770"/>
                    <a:pt x="389890" y="848360"/>
                  </a:cubicBezTo>
                  <a:cubicBezTo>
                    <a:pt x="386080" y="859790"/>
                    <a:pt x="377190" y="868680"/>
                    <a:pt x="369570" y="869950"/>
                  </a:cubicBezTo>
                  <a:cubicBezTo>
                    <a:pt x="361950" y="871220"/>
                    <a:pt x="345440" y="863600"/>
                    <a:pt x="340360" y="853440"/>
                  </a:cubicBezTo>
                  <a:cubicBezTo>
                    <a:pt x="331470" y="838200"/>
                    <a:pt x="349250" y="805180"/>
                    <a:pt x="344170" y="773430"/>
                  </a:cubicBezTo>
                  <a:cubicBezTo>
                    <a:pt x="337820" y="726440"/>
                    <a:pt x="278130" y="628650"/>
                    <a:pt x="279400" y="599440"/>
                  </a:cubicBezTo>
                  <a:cubicBezTo>
                    <a:pt x="280670" y="589280"/>
                    <a:pt x="284480" y="582930"/>
                    <a:pt x="290830" y="579120"/>
                  </a:cubicBezTo>
                  <a:cubicBezTo>
                    <a:pt x="295910" y="575310"/>
                    <a:pt x="307340" y="571500"/>
                    <a:pt x="313690" y="575310"/>
                  </a:cubicBezTo>
                  <a:cubicBezTo>
                    <a:pt x="327660" y="584200"/>
                    <a:pt x="328930" y="631190"/>
                    <a:pt x="345440" y="665480"/>
                  </a:cubicBezTo>
                  <a:cubicBezTo>
                    <a:pt x="370840" y="721360"/>
                    <a:pt x="458470" y="829310"/>
                    <a:pt x="466090" y="868680"/>
                  </a:cubicBezTo>
                  <a:cubicBezTo>
                    <a:pt x="468630" y="883920"/>
                    <a:pt x="466090" y="896620"/>
                    <a:pt x="458470" y="901700"/>
                  </a:cubicBezTo>
                  <a:cubicBezTo>
                    <a:pt x="452120" y="906780"/>
                    <a:pt x="429260" y="902970"/>
                    <a:pt x="421640" y="894080"/>
                  </a:cubicBezTo>
                  <a:cubicBezTo>
                    <a:pt x="414020" y="885190"/>
                    <a:pt x="422910" y="862330"/>
                    <a:pt x="417830" y="843280"/>
                  </a:cubicBezTo>
                  <a:cubicBezTo>
                    <a:pt x="408940" y="811530"/>
                    <a:pt x="384810" y="768350"/>
                    <a:pt x="360680" y="730250"/>
                  </a:cubicBezTo>
                  <a:cubicBezTo>
                    <a:pt x="331470" y="684530"/>
                    <a:pt x="259080" y="617220"/>
                    <a:pt x="251460" y="586740"/>
                  </a:cubicBezTo>
                  <a:cubicBezTo>
                    <a:pt x="248920" y="574040"/>
                    <a:pt x="250190" y="562610"/>
                    <a:pt x="256540" y="557530"/>
                  </a:cubicBezTo>
                  <a:cubicBezTo>
                    <a:pt x="262890" y="552450"/>
                    <a:pt x="281940" y="548640"/>
                    <a:pt x="289560" y="554990"/>
                  </a:cubicBezTo>
                  <a:cubicBezTo>
                    <a:pt x="303530" y="567690"/>
                    <a:pt x="287020" y="631190"/>
                    <a:pt x="298450" y="665480"/>
                  </a:cubicBezTo>
                  <a:cubicBezTo>
                    <a:pt x="311150" y="702310"/>
                    <a:pt x="356870" y="745490"/>
                    <a:pt x="361950" y="767080"/>
                  </a:cubicBezTo>
                  <a:cubicBezTo>
                    <a:pt x="364490" y="777240"/>
                    <a:pt x="364490" y="786130"/>
                    <a:pt x="359410" y="791210"/>
                  </a:cubicBezTo>
                  <a:cubicBezTo>
                    <a:pt x="353060" y="797560"/>
                    <a:pt x="336550" y="801370"/>
                    <a:pt x="322580" y="796290"/>
                  </a:cubicBezTo>
                  <a:cubicBezTo>
                    <a:pt x="292100" y="784860"/>
                    <a:pt x="214630" y="701040"/>
                    <a:pt x="208280" y="671830"/>
                  </a:cubicBezTo>
                  <a:cubicBezTo>
                    <a:pt x="204470" y="659130"/>
                    <a:pt x="210820" y="645160"/>
                    <a:pt x="218440" y="640080"/>
                  </a:cubicBezTo>
                  <a:cubicBezTo>
                    <a:pt x="224790" y="636270"/>
                    <a:pt x="233680" y="636270"/>
                    <a:pt x="246380" y="642620"/>
                  </a:cubicBezTo>
                  <a:cubicBezTo>
                    <a:pt x="298450" y="665480"/>
                    <a:pt x="546100" y="975360"/>
                    <a:pt x="557530" y="966470"/>
                  </a:cubicBezTo>
                  <a:cubicBezTo>
                    <a:pt x="565150" y="960120"/>
                    <a:pt x="414020" y="770890"/>
                    <a:pt x="407670" y="728980"/>
                  </a:cubicBezTo>
                  <a:cubicBezTo>
                    <a:pt x="405130" y="715010"/>
                    <a:pt x="408940" y="703580"/>
                    <a:pt x="415290" y="698500"/>
                  </a:cubicBezTo>
                  <a:cubicBezTo>
                    <a:pt x="421640" y="693420"/>
                    <a:pt x="439420" y="693420"/>
                    <a:pt x="445770" y="698500"/>
                  </a:cubicBezTo>
                  <a:cubicBezTo>
                    <a:pt x="452120" y="702310"/>
                    <a:pt x="457200" y="712470"/>
                    <a:pt x="455930" y="720090"/>
                  </a:cubicBezTo>
                  <a:cubicBezTo>
                    <a:pt x="455930" y="726440"/>
                    <a:pt x="450850" y="737870"/>
                    <a:pt x="444500" y="740410"/>
                  </a:cubicBezTo>
                  <a:cubicBezTo>
                    <a:pt x="436880" y="742950"/>
                    <a:pt x="414020" y="737870"/>
                    <a:pt x="408940" y="730250"/>
                  </a:cubicBezTo>
                  <a:cubicBezTo>
                    <a:pt x="403860" y="723900"/>
                    <a:pt x="407670" y="706120"/>
                    <a:pt x="414020" y="701040"/>
                  </a:cubicBezTo>
                  <a:cubicBezTo>
                    <a:pt x="420370" y="694690"/>
                    <a:pt x="436880" y="693420"/>
                    <a:pt x="450850" y="702310"/>
                  </a:cubicBezTo>
                  <a:cubicBezTo>
                    <a:pt x="487680" y="725170"/>
                    <a:pt x="571500" y="895350"/>
                    <a:pt x="590550" y="946150"/>
                  </a:cubicBezTo>
                  <a:cubicBezTo>
                    <a:pt x="598170" y="967740"/>
                    <a:pt x="603250" y="981710"/>
                    <a:pt x="599440" y="994410"/>
                  </a:cubicBezTo>
                  <a:cubicBezTo>
                    <a:pt x="595630" y="1005840"/>
                    <a:pt x="585470" y="1018540"/>
                    <a:pt x="574040" y="1021080"/>
                  </a:cubicBezTo>
                  <a:cubicBezTo>
                    <a:pt x="561340" y="1024890"/>
                    <a:pt x="544830" y="1017270"/>
                    <a:pt x="523240" y="1004570"/>
                  </a:cubicBezTo>
                  <a:cubicBezTo>
                    <a:pt x="469900" y="971550"/>
                    <a:pt x="337820" y="828040"/>
                    <a:pt x="281940" y="765810"/>
                  </a:cubicBezTo>
                  <a:cubicBezTo>
                    <a:pt x="248920" y="728980"/>
                    <a:pt x="212090" y="695960"/>
                    <a:pt x="208280" y="671830"/>
                  </a:cubicBezTo>
                  <a:cubicBezTo>
                    <a:pt x="205740" y="659130"/>
                    <a:pt x="210820" y="645160"/>
                    <a:pt x="218440" y="640080"/>
                  </a:cubicBezTo>
                  <a:cubicBezTo>
                    <a:pt x="224790" y="636270"/>
                    <a:pt x="234950" y="636270"/>
                    <a:pt x="246380" y="642620"/>
                  </a:cubicBezTo>
                  <a:cubicBezTo>
                    <a:pt x="274320" y="655320"/>
                    <a:pt x="347980" y="734060"/>
                    <a:pt x="359410" y="762000"/>
                  </a:cubicBezTo>
                  <a:cubicBezTo>
                    <a:pt x="364490" y="773430"/>
                    <a:pt x="364490" y="784860"/>
                    <a:pt x="359410" y="791210"/>
                  </a:cubicBezTo>
                  <a:cubicBezTo>
                    <a:pt x="354330" y="797560"/>
                    <a:pt x="334010" y="801370"/>
                    <a:pt x="322580" y="796290"/>
                  </a:cubicBezTo>
                  <a:cubicBezTo>
                    <a:pt x="298450" y="784860"/>
                    <a:pt x="264160" y="713740"/>
                    <a:pt x="250190" y="679450"/>
                  </a:cubicBezTo>
                  <a:cubicBezTo>
                    <a:pt x="240030" y="656590"/>
                    <a:pt x="231140" y="631190"/>
                    <a:pt x="234950" y="615950"/>
                  </a:cubicBezTo>
                  <a:cubicBezTo>
                    <a:pt x="237490" y="604520"/>
                    <a:pt x="251460" y="600710"/>
                    <a:pt x="255270" y="591820"/>
                  </a:cubicBezTo>
                  <a:cubicBezTo>
                    <a:pt x="259080" y="581660"/>
                    <a:pt x="250190" y="563880"/>
                    <a:pt x="256540" y="557530"/>
                  </a:cubicBezTo>
                  <a:cubicBezTo>
                    <a:pt x="262890" y="552450"/>
                    <a:pt x="276860" y="548640"/>
                    <a:pt x="289560" y="554990"/>
                  </a:cubicBezTo>
                  <a:cubicBezTo>
                    <a:pt x="326390" y="572770"/>
                    <a:pt x="412750" y="721360"/>
                    <a:pt x="441960" y="773430"/>
                  </a:cubicBezTo>
                  <a:cubicBezTo>
                    <a:pt x="457200" y="801370"/>
                    <a:pt x="466090" y="819150"/>
                    <a:pt x="468630" y="840740"/>
                  </a:cubicBezTo>
                  <a:cubicBezTo>
                    <a:pt x="471170" y="861060"/>
                    <a:pt x="468630" y="892810"/>
                    <a:pt x="458470" y="901700"/>
                  </a:cubicBezTo>
                  <a:cubicBezTo>
                    <a:pt x="452120" y="908050"/>
                    <a:pt x="439420" y="906780"/>
                    <a:pt x="430530" y="902970"/>
                  </a:cubicBezTo>
                  <a:cubicBezTo>
                    <a:pt x="420370" y="899160"/>
                    <a:pt x="414020" y="887730"/>
                    <a:pt x="403860" y="871220"/>
                  </a:cubicBezTo>
                  <a:cubicBezTo>
                    <a:pt x="378460" y="834390"/>
                    <a:pt x="314960" y="728980"/>
                    <a:pt x="295910" y="675640"/>
                  </a:cubicBezTo>
                  <a:cubicBezTo>
                    <a:pt x="284480" y="643890"/>
                    <a:pt x="271780" y="609600"/>
                    <a:pt x="280670" y="593090"/>
                  </a:cubicBezTo>
                  <a:cubicBezTo>
                    <a:pt x="285750" y="582930"/>
                    <a:pt x="302260" y="571500"/>
                    <a:pt x="313690" y="575310"/>
                  </a:cubicBezTo>
                  <a:cubicBezTo>
                    <a:pt x="340360" y="585470"/>
                    <a:pt x="388620" y="720090"/>
                    <a:pt x="394970" y="774700"/>
                  </a:cubicBezTo>
                  <a:cubicBezTo>
                    <a:pt x="398780" y="808990"/>
                    <a:pt x="393700" y="852170"/>
                    <a:pt x="381000" y="864870"/>
                  </a:cubicBezTo>
                  <a:cubicBezTo>
                    <a:pt x="373380" y="871220"/>
                    <a:pt x="360680" y="871220"/>
                    <a:pt x="351790" y="867410"/>
                  </a:cubicBezTo>
                  <a:cubicBezTo>
                    <a:pt x="342900" y="863600"/>
                    <a:pt x="335280" y="852170"/>
                    <a:pt x="330200" y="835660"/>
                  </a:cubicBezTo>
                  <a:cubicBezTo>
                    <a:pt x="314960" y="791210"/>
                    <a:pt x="308610" y="612140"/>
                    <a:pt x="317500" y="575310"/>
                  </a:cubicBezTo>
                  <a:cubicBezTo>
                    <a:pt x="320040" y="563880"/>
                    <a:pt x="322580" y="557530"/>
                    <a:pt x="328930" y="553720"/>
                  </a:cubicBezTo>
                  <a:cubicBezTo>
                    <a:pt x="334010" y="549910"/>
                    <a:pt x="345440" y="548640"/>
                    <a:pt x="351790" y="551180"/>
                  </a:cubicBezTo>
                  <a:cubicBezTo>
                    <a:pt x="359410" y="553720"/>
                    <a:pt x="364490" y="561340"/>
                    <a:pt x="368300" y="575310"/>
                  </a:cubicBezTo>
                  <a:cubicBezTo>
                    <a:pt x="382270" y="622300"/>
                    <a:pt x="382270" y="878840"/>
                    <a:pt x="359410" y="923290"/>
                  </a:cubicBezTo>
                  <a:cubicBezTo>
                    <a:pt x="351790" y="937260"/>
                    <a:pt x="341630" y="943610"/>
                    <a:pt x="331470" y="943610"/>
                  </a:cubicBezTo>
                  <a:cubicBezTo>
                    <a:pt x="321310" y="942340"/>
                    <a:pt x="309880" y="929640"/>
                    <a:pt x="298450" y="913130"/>
                  </a:cubicBezTo>
                  <a:cubicBezTo>
                    <a:pt x="273050" y="875030"/>
                    <a:pt x="236220" y="748030"/>
                    <a:pt x="220980" y="692150"/>
                  </a:cubicBezTo>
                  <a:cubicBezTo>
                    <a:pt x="212090" y="659130"/>
                    <a:pt x="200660" y="629920"/>
                    <a:pt x="204470" y="612140"/>
                  </a:cubicBezTo>
                  <a:cubicBezTo>
                    <a:pt x="207010" y="600710"/>
                    <a:pt x="213360" y="590550"/>
                    <a:pt x="220980" y="588010"/>
                  </a:cubicBezTo>
                  <a:cubicBezTo>
                    <a:pt x="228600" y="585470"/>
                    <a:pt x="241300" y="589280"/>
                    <a:pt x="248920" y="595630"/>
                  </a:cubicBezTo>
                  <a:cubicBezTo>
                    <a:pt x="265430" y="609600"/>
                    <a:pt x="267970" y="652780"/>
                    <a:pt x="288290" y="685800"/>
                  </a:cubicBezTo>
                  <a:cubicBezTo>
                    <a:pt x="320040" y="737870"/>
                    <a:pt x="435610" y="834390"/>
                    <a:pt x="436880" y="866140"/>
                  </a:cubicBezTo>
                  <a:cubicBezTo>
                    <a:pt x="436880" y="877570"/>
                    <a:pt x="427990" y="887730"/>
                    <a:pt x="420370" y="890270"/>
                  </a:cubicBezTo>
                  <a:cubicBezTo>
                    <a:pt x="411480" y="892810"/>
                    <a:pt x="398780" y="887730"/>
                    <a:pt x="388620" y="877570"/>
                  </a:cubicBezTo>
                  <a:cubicBezTo>
                    <a:pt x="364490" y="850900"/>
                    <a:pt x="355600" y="727710"/>
                    <a:pt x="331470" y="670560"/>
                  </a:cubicBezTo>
                  <a:cubicBezTo>
                    <a:pt x="312420" y="627380"/>
                    <a:pt x="267970" y="585470"/>
                    <a:pt x="267970" y="560070"/>
                  </a:cubicBezTo>
                  <a:cubicBezTo>
                    <a:pt x="267970" y="547370"/>
                    <a:pt x="275590" y="534670"/>
                    <a:pt x="283210" y="530860"/>
                  </a:cubicBezTo>
                  <a:cubicBezTo>
                    <a:pt x="290830" y="528320"/>
                    <a:pt x="302260" y="532130"/>
                    <a:pt x="311150" y="538480"/>
                  </a:cubicBezTo>
                  <a:cubicBezTo>
                    <a:pt x="330200" y="551180"/>
                    <a:pt x="351790" y="588010"/>
                    <a:pt x="375920" y="626110"/>
                  </a:cubicBezTo>
                  <a:cubicBezTo>
                    <a:pt x="415290" y="684530"/>
                    <a:pt x="516890" y="820420"/>
                    <a:pt x="513080" y="861060"/>
                  </a:cubicBezTo>
                  <a:cubicBezTo>
                    <a:pt x="513080" y="876300"/>
                    <a:pt x="500380" y="889000"/>
                    <a:pt x="490220" y="891540"/>
                  </a:cubicBezTo>
                  <a:cubicBezTo>
                    <a:pt x="476250" y="894080"/>
                    <a:pt x="455930" y="877570"/>
                    <a:pt x="435610" y="861060"/>
                  </a:cubicBezTo>
                  <a:cubicBezTo>
                    <a:pt x="400050" y="831850"/>
                    <a:pt x="355600" y="770890"/>
                    <a:pt x="314960" y="711200"/>
                  </a:cubicBezTo>
                  <a:cubicBezTo>
                    <a:pt x="262890" y="636270"/>
                    <a:pt x="191770" y="521970"/>
                    <a:pt x="158750" y="441960"/>
                  </a:cubicBezTo>
                  <a:cubicBezTo>
                    <a:pt x="134620" y="383540"/>
                    <a:pt x="123190" y="330200"/>
                    <a:pt x="116840" y="281940"/>
                  </a:cubicBezTo>
                  <a:cubicBezTo>
                    <a:pt x="113030" y="241300"/>
                    <a:pt x="113030" y="198120"/>
                    <a:pt x="118110" y="172720"/>
                  </a:cubicBezTo>
                  <a:cubicBezTo>
                    <a:pt x="120650" y="157480"/>
                    <a:pt x="124460" y="144780"/>
                    <a:pt x="132080" y="138430"/>
                  </a:cubicBezTo>
                  <a:cubicBezTo>
                    <a:pt x="138430" y="132080"/>
                    <a:pt x="151130" y="129540"/>
                    <a:pt x="160020" y="132080"/>
                  </a:cubicBezTo>
                  <a:cubicBezTo>
                    <a:pt x="171450" y="134620"/>
                    <a:pt x="180340" y="142240"/>
                    <a:pt x="191770" y="158750"/>
                  </a:cubicBezTo>
                  <a:cubicBezTo>
                    <a:pt x="229870" y="219710"/>
                    <a:pt x="341630" y="579120"/>
                    <a:pt x="330200" y="641350"/>
                  </a:cubicBezTo>
                  <a:cubicBezTo>
                    <a:pt x="327660" y="657860"/>
                    <a:pt x="320040" y="668020"/>
                    <a:pt x="311150" y="669290"/>
                  </a:cubicBezTo>
                  <a:cubicBezTo>
                    <a:pt x="298450" y="671830"/>
                    <a:pt x="283210" y="652780"/>
                    <a:pt x="264160" y="633730"/>
                  </a:cubicBezTo>
                  <a:cubicBezTo>
                    <a:pt x="223520" y="595630"/>
                    <a:pt x="128270" y="487680"/>
                    <a:pt x="97790" y="430530"/>
                  </a:cubicBezTo>
                  <a:cubicBezTo>
                    <a:pt x="78740" y="397510"/>
                    <a:pt x="74930" y="370840"/>
                    <a:pt x="68580" y="341630"/>
                  </a:cubicBezTo>
                  <a:cubicBezTo>
                    <a:pt x="62230" y="314960"/>
                    <a:pt x="59690" y="288290"/>
                    <a:pt x="59690" y="260350"/>
                  </a:cubicBezTo>
                  <a:cubicBezTo>
                    <a:pt x="60960" y="231140"/>
                    <a:pt x="74930" y="190500"/>
                    <a:pt x="73660" y="168910"/>
                  </a:cubicBezTo>
                  <a:cubicBezTo>
                    <a:pt x="72390" y="157480"/>
                    <a:pt x="60960" y="148590"/>
                    <a:pt x="64770" y="142240"/>
                  </a:cubicBezTo>
                  <a:cubicBezTo>
                    <a:pt x="68580" y="133350"/>
                    <a:pt x="85090" y="121920"/>
                    <a:pt x="99060" y="125730"/>
                  </a:cubicBezTo>
                  <a:cubicBezTo>
                    <a:pt x="139700" y="138430"/>
                    <a:pt x="238760" y="349250"/>
                    <a:pt x="271780" y="424180"/>
                  </a:cubicBezTo>
                  <a:cubicBezTo>
                    <a:pt x="290830" y="466090"/>
                    <a:pt x="309880" y="506730"/>
                    <a:pt x="303530" y="527050"/>
                  </a:cubicBezTo>
                  <a:cubicBezTo>
                    <a:pt x="299720" y="539750"/>
                    <a:pt x="285750" y="551180"/>
                    <a:pt x="275590" y="552450"/>
                  </a:cubicBezTo>
                  <a:cubicBezTo>
                    <a:pt x="265430" y="552450"/>
                    <a:pt x="252730" y="541020"/>
                    <a:pt x="240030" y="525780"/>
                  </a:cubicBezTo>
                  <a:cubicBezTo>
                    <a:pt x="210820" y="490220"/>
                    <a:pt x="166370" y="375920"/>
                    <a:pt x="148590" y="312420"/>
                  </a:cubicBezTo>
                  <a:cubicBezTo>
                    <a:pt x="134620" y="266700"/>
                    <a:pt x="121920" y="210820"/>
                    <a:pt x="127000" y="187960"/>
                  </a:cubicBezTo>
                  <a:cubicBezTo>
                    <a:pt x="128270" y="177800"/>
                    <a:pt x="133350" y="170180"/>
                    <a:pt x="139700" y="167640"/>
                  </a:cubicBezTo>
                  <a:cubicBezTo>
                    <a:pt x="146050" y="163830"/>
                    <a:pt x="157480" y="163830"/>
                    <a:pt x="167640" y="170180"/>
                  </a:cubicBezTo>
                  <a:cubicBezTo>
                    <a:pt x="190500" y="184150"/>
                    <a:pt x="219710" y="237490"/>
                    <a:pt x="246380" y="284480"/>
                  </a:cubicBezTo>
                  <a:cubicBezTo>
                    <a:pt x="283210" y="350520"/>
                    <a:pt x="334010" y="464820"/>
                    <a:pt x="356870" y="533400"/>
                  </a:cubicBezTo>
                  <a:cubicBezTo>
                    <a:pt x="373380" y="579120"/>
                    <a:pt x="393700" y="627380"/>
                    <a:pt x="387350" y="650240"/>
                  </a:cubicBezTo>
                  <a:cubicBezTo>
                    <a:pt x="383540" y="662940"/>
                    <a:pt x="372110" y="673100"/>
                    <a:pt x="363220" y="674370"/>
                  </a:cubicBezTo>
                  <a:cubicBezTo>
                    <a:pt x="353060" y="675640"/>
                    <a:pt x="341630" y="668020"/>
                    <a:pt x="327660" y="655320"/>
                  </a:cubicBezTo>
                  <a:cubicBezTo>
                    <a:pt x="293370" y="626110"/>
                    <a:pt x="218440" y="511810"/>
                    <a:pt x="185420" y="455930"/>
                  </a:cubicBezTo>
                  <a:cubicBezTo>
                    <a:pt x="162560" y="417830"/>
                    <a:pt x="148590" y="394970"/>
                    <a:pt x="134620" y="356870"/>
                  </a:cubicBezTo>
                  <a:cubicBezTo>
                    <a:pt x="119380" y="309880"/>
                    <a:pt x="106680" y="238760"/>
                    <a:pt x="102870" y="193040"/>
                  </a:cubicBezTo>
                  <a:cubicBezTo>
                    <a:pt x="100330" y="160020"/>
                    <a:pt x="97790" y="127000"/>
                    <a:pt x="104140" y="109220"/>
                  </a:cubicBezTo>
                  <a:cubicBezTo>
                    <a:pt x="107950" y="97790"/>
                    <a:pt x="115570" y="88900"/>
                    <a:pt x="123190" y="86360"/>
                  </a:cubicBezTo>
                  <a:cubicBezTo>
                    <a:pt x="130810" y="85090"/>
                    <a:pt x="143510" y="88900"/>
                    <a:pt x="149860" y="96520"/>
                  </a:cubicBezTo>
                  <a:cubicBezTo>
                    <a:pt x="161290" y="110490"/>
                    <a:pt x="154940" y="146050"/>
                    <a:pt x="165100" y="182880"/>
                  </a:cubicBezTo>
                  <a:cubicBezTo>
                    <a:pt x="184150" y="257810"/>
                    <a:pt x="289560" y="473710"/>
                    <a:pt x="274320" y="509270"/>
                  </a:cubicBezTo>
                  <a:cubicBezTo>
                    <a:pt x="269240" y="519430"/>
                    <a:pt x="255270" y="521970"/>
                    <a:pt x="247650" y="520700"/>
                  </a:cubicBezTo>
                  <a:cubicBezTo>
                    <a:pt x="241300" y="520700"/>
                    <a:pt x="234950" y="515620"/>
                    <a:pt x="228600" y="506730"/>
                  </a:cubicBezTo>
                  <a:cubicBezTo>
                    <a:pt x="210820" y="481330"/>
                    <a:pt x="181610" y="384810"/>
                    <a:pt x="172720" y="328930"/>
                  </a:cubicBezTo>
                  <a:cubicBezTo>
                    <a:pt x="163830" y="281940"/>
                    <a:pt x="156210" y="218440"/>
                    <a:pt x="168910" y="195580"/>
                  </a:cubicBezTo>
                  <a:cubicBezTo>
                    <a:pt x="173990" y="184150"/>
                    <a:pt x="187960" y="177800"/>
                    <a:pt x="196850" y="179070"/>
                  </a:cubicBezTo>
                  <a:cubicBezTo>
                    <a:pt x="207010" y="180340"/>
                    <a:pt x="215900" y="189230"/>
                    <a:pt x="224790" y="204470"/>
                  </a:cubicBezTo>
                  <a:cubicBezTo>
                    <a:pt x="252730" y="246380"/>
                    <a:pt x="306070" y="419100"/>
                    <a:pt x="313690" y="483870"/>
                  </a:cubicBezTo>
                  <a:cubicBezTo>
                    <a:pt x="317500" y="518160"/>
                    <a:pt x="318770" y="549910"/>
                    <a:pt x="307340" y="563880"/>
                  </a:cubicBezTo>
                  <a:cubicBezTo>
                    <a:pt x="299720" y="574040"/>
                    <a:pt x="284480" y="580390"/>
                    <a:pt x="271780" y="576580"/>
                  </a:cubicBezTo>
                  <a:cubicBezTo>
                    <a:pt x="251460" y="571500"/>
                    <a:pt x="232410" y="535940"/>
                    <a:pt x="208280" y="497840"/>
                  </a:cubicBezTo>
                  <a:cubicBezTo>
                    <a:pt x="156210" y="417830"/>
                    <a:pt x="13970" y="163830"/>
                    <a:pt x="8890" y="105410"/>
                  </a:cubicBezTo>
                  <a:cubicBezTo>
                    <a:pt x="7620" y="88900"/>
                    <a:pt x="11430" y="77470"/>
                    <a:pt x="19050" y="72390"/>
                  </a:cubicBezTo>
                  <a:cubicBezTo>
                    <a:pt x="25400" y="68580"/>
                    <a:pt x="40640" y="69850"/>
                    <a:pt x="52070" y="78740"/>
                  </a:cubicBezTo>
                  <a:cubicBezTo>
                    <a:pt x="81280" y="100330"/>
                    <a:pt x="104140" y="217170"/>
                    <a:pt x="142240" y="278130"/>
                  </a:cubicBezTo>
                  <a:cubicBezTo>
                    <a:pt x="180340" y="339090"/>
                    <a:pt x="270510" y="412750"/>
                    <a:pt x="278130" y="445770"/>
                  </a:cubicBezTo>
                  <a:cubicBezTo>
                    <a:pt x="280670" y="458470"/>
                    <a:pt x="275590" y="468630"/>
                    <a:pt x="270510" y="473710"/>
                  </a:cubicBezTo>
                  <a:cubicBezTo>
                    <a:pt x="265430" y="478790"/>
                    <a:pt x="254000" y="480060"/>
                    <a:pt x="246380" y="478790"/>
                  </a:cubicBezTo>
                  <a:cubicBezTo>
                    <a:pt x="240030" y="476250"/>
                    <a:pt x="234950" y="471170"/>
                    <a:pt x="229870" y="462280"/>
                  </a:cubicBezTo>
                  <a:cubicBezTo>
                    <a:pt x="218440" y="443230"/>
                    <a:pt x="219710" y="400050"/>
                    <a:pt x="205740" y="355600"/>
                  </a:cubicBezTo>
                  <a:cubicBezTo>
                    <a:pt x="179070" y="276860"/>
                    <a:pt x="63500" y="86360"/>
                    <a:pt x="62230" y="35560"/>
                  </a:cubicBezTo>
                  <a:cubicBezTo>
                    <a:pt x="60960" y="19050"/>
                    <a:pt x="66040" y="7620"/>
                    <a:pt x="73660" y="3810"/>
                  </a:cubicBezTo>
                  <a:cubicBezTo>
                    <a:pt x="81280" y="0"/>
                    <a:pt x="109220" y="16510"/>
                    <a:pt x="109220" y="16510"/>
                  </a:cubicBezTo>
                </a:path>
              </a:pathLst>
            </a:custGeom>
            <a:solidFill>
              <a:srgbClr val="116486"/>
            </a:solidFill>
            <a:ln cap="sq">
              <a:noFill/>
              <a:prstDash val="solid"/>
              <a:miter/>
            </a:ln>
          </p:spPr>
          <p:txBody>
            <a:bodyPr/>
            <a:lstStyle/>
            <a:p>
              <a:endParaRPr lang="sl-SI"/>
            </a:p>
          </p:txBody>
        </p:sp>
      </p:grpSp>
      <p:grpSp>
        <p:nvGrpSpPr>
          <p:cNvPr id="13" name="Group 13"/>
          <p:cNvGrpSpPr/>
          <p:nvPr/>
        </p:nvGrpSpPr>
        <p:grpSpPr>
          <a:xfrm>
            <a:off x="3779304" y="3397124"/>
            <a:ext cx="10277280" cy="5246370"/>
            <a:chOff x="0" y="0"/>
            <a:chExt cx="1592220" cy="812800"/>
          </a:xfrm>
        </p:grpSpPr>
        <p:sp>
          <p:nvSpPr>
            <p:cNvPr id="14" name="Freeform 14"/>
            <p:cNvSpPr/>
            <p:nvPr/>
          </p:nvSpPr>
          <p:spPr>
            <a:xfrm>
              <a:off x="0" y="0"/>
              <a:ext cx="1592220" cy="812800"/>
            </a:xfrm>
            <a:custGeom>
              <a:avLst/>
              <a:gdLst/>
              <a:ahLst/>
              <a:cxnLst/>
              <a:rect l="l" t="t" r="r" b="b"/>
              <a:pathLst>
                <a:path w="1592220" h="812800">
                  <a:moveTo>
                    <a:pt x="796110" y="0"/>
                  </a:moveTo>
                  <a:cubicBezTo>
                    <a:pt x="356430" y="0"/>
                    <a:pt x="0" y="181951"/>
                    <a:pt x="0" y="406400"/>
                  </a:cubicBezTo>
                  <a:cubicBezTo>
                    <a:pt x="0" y="630849"/>
                    <a:pt x="356430" y="812800"/>
                    <a:pt x="796110" y="812800"/>
                  </a:cubicBezTo>
                  <a:cubicBezTo>
                    <a:pt x="1235789" y="812800"/>
                    <a:pt x="1592220" y="630849"/>
                    <a:pt x="1592220" y="406400"/>
                  </a:cubicBezTo>
                  <a:cubicBezTo>
                    <a:pt x="1592220" y="181951"/>
                    <a:pt x="1235789" y="0"/>
                    <a:pt x="796110" y="0"/>
                  </a:cubicBezTo>
                  <a:close/>
                </a:path>
              </a:pathLst>
            </a:custGeom>
            <a:blipFill>
              <a:blip r:embed="rId7"/>
              <a:stretch>
                <a:fillRect t="-5299" b="-5299"/>
              </a:stretch>
            </a:blipFill>
          </p:spPr>
          <p:txBody>
            <a:bodyPr/>
            <a:lstStyle/>
            <a:p>
              <a:endParaRPr lang="sl-SI"/>
            </a:p>
          </p:txBody>
        </p:sp>
      </p:grpSp>
      <p:sp>
        <p:nvSpPr>
          <p:cNvPr id="15" name="TextBox 15"/>
          <p:cNvSpPr txBox="1"/>
          <p:nvPr/>
        </p:nvSpPr>
        <p:spPr>
          <a:xfrm>
            <a:off x="1180602" y="1342944"/>
            <a:ext cx="10651480" cy="738545"/>
          </a:xfrm>
          <a:prstGeom prst="rect">
            <a:avLst/>
          </a:prstGeom>
        </p:spPr>
        <p:txBody>
          <a:bodyPr lIns="0" tIns="0" rIns="0" bIns="0" rtlCol="0" anchor="t">
            <a:spAutoFit/>
          </a:bodyPr>
          <a:lstStyle/>
          <a:p>
            <a:pPr algn="ctr">
              <a:lnSpc>
                <a:spcPts val="6017"/>
              </a:lnSpc>
              <a:spcBef>
                <a:spcPct val="0"/>
              </a:spcBef>
            </a:pPr>
            <a:r>
              <a:rPr lang="en-US" sz="4298" b="1">
                <a:solidFill>
                  <a:srgbClr val="DAB544"/>
                </a:solidFill>
                <a:latin typeface="Open Sans Bold"/>
                <a:ea typeface="Open Sans Bold"/>
                <a:cs typeface="Open Sans Bold"/>
                <a:sym typeface="Open Sans Bold"/>
              </a:rPr>
              <a:t>PC Vrbina – poslovna cona energetike</a:t>
            </a:r>
          </a:p>
        </p:txBody>
      </p:sp>
      <p:grpSp>
        <p:nvGrpSpPr>
          <p:cNvPr id="16" name="Group 16"/>
          <p:cNvGrpSpPr/>
          <p:nvPr/>
        </p:nvGrpSpPr>
        <p:grpSpPr>
          <a:xfrm>
            <a:off x="1216395" y="2370755"/>
            <a:ext cx="3355133" cy="2285170"/>
            <a:chOff x="0" y="0"/>
            <a:chExt cx="1193369" cy="812800"/>
          </a:xfrm>
        </p:grpSpPr>
        <p:sp>
          <p:nvSpPr>
            <p:cNvPr id="17" name="Freeform 17"/>
            <p:cNvSpPr/>
            <p:nvPr/>
          </p:nvSpPr>
          <p:spPr>
            <a:xfrm>
              <a:off x="0" y="0"/>
              <a:ext cx="1193370" cy="812800"/>
            </a:xfrm>
            <a:custGeom>
              <a:avLst/>
              <a:gdLst/>
              <a:ahLst/>
              <a:cxnLst/>
              <a:rect l="l" t="t" r="r" b="b"/>
              <a:pathLst>
                <a:path w="1193370" h="812800">
                  <a:moveTo>
                    <a:pt x="53072" y="0"/>
                  </a:moveTo>
                  <a:lnTo>
                    <a:pt x="1140297" y="0"/>
                  </a:lnTo>
                  <a:cubicBezTo>
                    <a:pt x="1169608" y="0"/>
                    <a:pt x="1193370" y="23761"/>
                    <a:pt x="1193370" y="53072"/>
                  </a:cubicBezTo>
                  <a:lnTo>
                    <a:pt x="1193370" y="759728"/>
                  </a:lnTo>
                  <a:cubicBezTo>
                    <a:pt x="1193370" y="789039"/>
                    <a:pt x="1169608" y="812800"/>
                    <a:pt x="1140297" y="812800"/>
                  </a:cubicBezTo>
                  <a:lnTo>
                    <a:pt x="53072" y="812800"/>
                  </a:lnTo>
                  <a:cubicBezTo>
                    <a:pt x="23761" y="812800"/>
                    <a:pt x="0" y="789039"/>
                    <a:pt x="0" y="759728"/>
                  </a:cubicBezTo>
                  <a:lnTo>
                    <a:pt x="0" y="53072"/>
                  </a:lnTo>
                  <a:cubicBezTo>
                    <a:pt x="0" y="23761"/>
                    <a:pt x="23761" y="0"/>
                    <a:pt x="53072" y="0"/>
                  </a:cubicBezTo>
                  <a:close/>
                </a:path>
              </a:pathLst>
            </a:custGeom>
            <a:blipFill>
              <a:blip r:embed="rId8"/>
              <a:stretch>
                <a:fillRect l="-34009" r="-4930"/>
              </a:stretch>
            </a:blipFill>
          </p:spPr>
          <p:txBody>
            <a:bodyPr/>
            <a:lstStyle/>
            <a:p>
              <a:endParaRPr lang="sl-SI"/>
            </a:p>
          </p:txBody>
        </p:sp>
      </p:grpSp>
      <p:grpSp>
        <p:nvGrpSpPr>
          <p:cNvPr id="18" name="Group 18"/>
          <p:cNvGrpSpPr/>
          <p:nvPr/>
        </p:nvGrpSpPr>
        <p:grpSpPr>
          <a:xfrm>
            <a:off x="1216395" y="6400929"/>
            <a:ext cx="3355133" cy="2285170"/>
            <a:chOff x="0" y="0"/>
            <a:chExt cx="1193369" cy="812800"/>
          </a:xfrm>
        </p:grpSpPr>
        <p:sp>
          <p:nvSpPr>
            <p:cNvPr id="19" name="Freeform 19"/>
            <p:cNvSpPr/>
            <p:nvPr/>
          </p:nvSpPr>
          <p:spPr>
            <a:xfrm>
              <a:off x="0" y="0"/>
              <a:ext cx="1193370" cy="812800"/>
            </a:xfrm>
            <a:custGeom>
              <a:avLst/>
              <a:gdLst/>
              <a:ahLst/>
              <a:cxnLst/>
              <a:rect l="l" t="t" r="r" b="b"/>
              <a:pathLst>
                <a:path w="1193370" h="812800">
                  <a:moveTo>
                    <a:pt x="53072" y="0"/>
                  </a:moveTo>
                  <a:lnTo>
                    <a:pt x="1140297" y="0"/>
                  </a:lnTo>
                  <a:cubicBezTo>
                    <a:pt x="1169608" y="0"/>
                    <a:pt x="1193370" y="23761"/>
                    <a:pt x="1193370" y="53072"/>
                  </a:cubicBezTo>
                  <a:lnTo>
                    <a:pt x="1193370" y="759728"/>
                  </a:lnTo>
                  <a:cubicBezTo>
                    <a:pt x="1193370" y="789039"/>
                    <a:pt x="1169608" y="812800"/>
                    <a:pt x="1140297" y="812800"/>
                  </a:cubicBezTo>
                  <a:lnTo>
                    <a:pt x="53072" y="812800"/>
                  </a:lnTo>
                  <a:cubicBezTo>
                    <a:pt x="23761" y="812800"/>
                    <a:pt x="0" y="789039"/>
                    <a:pt x="0" y="759728"/>
                  </a:cubicBezTo>
                  <a:lnTo>
                    <a:pt x="0" y="53072"/>
                  </a:lnTo>
                  <a:cubicBezTo>
                    <a:pt x="0" y="23761"/>
                    <a:pt x="23761" y="0"/>
                    <a:pt x="53072" y="0"/>
                  </a:cubicBezTo>
                  <a:close/>
                </a:path>
              </a:pathLst>
            </a:custGeom>
            <a:blipFill>
              <a:blip r:embed="rId9"/>
              <a:stretch>
                <a:fillRect l="-3280" r="-3280"/>
              </a:stretch>
            </a:blipFill>
          </p:spPr>
          <p:txBody>
            <a:bodyPr/>
            <a:lstStyle/>
            <a:p>
              <a:endParaRPr lang="sl-SI"/>
            </a:p>
          </p:txBody>
        </p:sp>
      </p:grpSp>
      <p:grpSp>
        <p:nvGrpSpPr>
          <p:cNvPr id="20" name="Group 20"/>
          <p:cNvGrpSpPr/>
          <p:nvPr/>
        </p:nvGrpSpPr>
        <p:grpSpPr>
          <a:xfrm>
            <a:off x="13628775" y="6393270"/>
            <a:ext cx="3355133" cy="2285170"/>
            <a:chOff x="0" y="0"/>
            <a:chExt cx="1193369" cy="812800"/>
          </a:xfrm>
        </p:grpSpPr>
        <p:sp>
          <p:nvSpPr>
            <p:cNvPr id="21" name="Freeform 21"/>
            <p:cNvSpPr/>
            <p:nvPr/>
          </p:nvSpPr>
          <p:spPr>
            <a:xfrm>
              <a:off x="0" y="0"/>
              <a:ext cx="1193370" cy="812800"/>
            </a:xfrm>
            <a:custGeom>
              <a:avLst/>
              <a:gdLst/>
              <a:ahLst/>
              <a:cxnLst/>
              <a:rect l="l" t="t" r="r" b="b"/>
              <a:pathLst>
                <a:path w="1193370" h="812800">
                  <a:moveTo>
                    <a:pt x="53072" y="0"/>
                  </a:moveTo>
                  <a:lnTo>
                    <a:pt x="1140297" y="0"/>
                  </a:lnTo>
                  <a:cubicBezTo>
                    <a:pt x="1169608" y="0"/>
                    <a:pt x="1193370" y="23761"/>
                    <a:pt x="1193370" y="53072"/>
                  </a:cubicBezTo>
                  <a:lnTo>
                    <a:pt x="1193370" y="759728"/>
                  </a:lnTo>
                  <a:cubicBezTo>
                    <a:pt x="1193370" y="789039"/>
                    <a:pt x="1169608" y="812800"/>
                    <a:pt x="1140297" y="812800"/>
                  </a:cubicBezTo>
                  <a:lnTo>
                    <a:pt x="53072" y="812800"/>
                  </a:lnTo>
                  <a:cubicBezTo>
                    <a:pt x="23761" y="812800"/>
                    <a:pt x="0" y="789039"/>
                    <a:pt x="0" y="759728"/>
                  </a:cubicBezTo>
                  <a:lnTo>
                    <a:pt x="0" y="53072"/>
                  </a:lnTo>
                  <a:cubicBezTo>
                    <a:pt x="0" y="23761"/>
                    <a:pt x="23761" y="0"/>
                    <a:pt x="53072" y="0"/>
                  </a:cubicBezTo>
                  <a:close/>
                </a:path>
              </a:pathLst>
            </a:custGeom>
            <a:blipFill>
              <a:blip r:embed="rId10"/>
              <a:stretch>
                <a:fillRect l="-410" r="-410"/>
              </a:stretch>
            </a:blipFill>
          </p:spPr>
          <p:txBody>
            <a:bodyPr/>
            <a:lstStyle/>
            <a:p>
              <a:endParaRPr lang="sl-SI"/>
            </a:p>
          </p:txBody>
        </p:sp>
      </p:grpSp>
      <p:grpSp>
        <p:nvGrpSpPr>
          <p:cNvPr id="22" name="Group 22"/>
          <p:cNvGrpSpPr/>
          <p:nvPr/>
        </p:nvGrpSpPr>
        <p:grpSpPr>
          <a:xfrm>
            <a:off x="13628775" y="2370755"/>
            <a:ext cx="3355133" cy="2285170"/>
            <a:chOff x="0" y="0"/>
            <a:chExt cx="1193369" cy="812800"/>
          </a:xfrm>
        </p:grpSpPr>
        <p:sp>
          <p:nvSpPr>
            <p:cNvPr id="23" name="Freeform 23"/>
            <p:cNvSpPr/>
            <p:nvPr/>
          </p:nvSpPr>
          <p:spPr>
            <a:xfrm>
              <a:off x="0" y="0"/>
              <a:ext cx="1193370" cy="812800"/>
            </a:xfrm>
            <a:custGeom>
              <a:avLst/>
              <a:gdLst/>
              <a:ahLst/>
              <a:cxnLst/>
              <a:rect l="l" t="t" r="r" b="b"/>
              <a:pathLst>
                <a:path w="1193370" h="812800">
                  <a:moveTo>
                    <a:pt x="53072" y="0"/>
                  </a:moveTo>
                  <a:lnTo>
                    <a:pt x="1140297" y="0"/>
                  </a:lnTo>
                  <a:cubicBezTo>
                    <a:pt x="1169608" y="0"/>
                    <a:pt x="1193370" y="23761"/>
                    <a:pt x="1193370" y="53072"/>
                  </a:cubicBezTo>
                  <a:lnTo>
                    <a:pt x="1193370" y="759728"/>
                  </a:lnTo>
                  <a:cubicBezTo>
                    <a:pt x="1193370" y="789039"/>
                    <a:pt x="1169608" y="812800"/>
                    <a:pt x="1140297" y="812800"/>
                  </a:cubicBezTo>
                  <a:lnTo>
                    <a:pt x="53072" y="812800"/>
                  </a:lnTo>
                  <a:cubicBezTo>
                    <a:pt x="23761" y="812800"/>
                    <a:pt x="0" y="789039"/>
                    <a:pt x="0" y="759728"/>
                  </a:cubicBezTo>
                  <a:lnTo>
                    <a:pt x="0" y="53072"/>
                  </a:lnTo>
                  <a:cubicBezTo>
                    <a:pt x="0" y="23761"/>
                    <a:pt x="23761" y="0"/>
                    <a:pt x="53072" y="0"/>
                  </a:cubicBezTo>
                  <a:close/>
                </a:path>
              </a:pathLst>
            </a:custGeom>
            <a:blipFill>
              <a:blip r:embed="rId11"/>
              <a:stretch>
                <a:fillRect l="-2184" r="-2184"/>
              </a:stretch>
            </a:blipFill>
          </p:spPr>
          <p:txBody>
            <a:bodyPr/>
            <a:lstStyle/>
            <a:p>
              <a:endParaRPr lang="sl-SI"/>
            </a:p>
          </p:txBody>
        </p:sp>
      </p:grpSp>
      <p:sp>
        <p:nvSpPr>
          <p:cNvPr id="24" name="TextBox 24"/>
          <p:cNvSpPr txBox="1"/>
          <p:nvPr/>
        </p:nvSpPr>
        <p:spPr>
          <a:xfrm>
            <a:off x="13880857" y="4735821"/>
            <a:ext cx="2496996" cy="284642"/>
          </a:xfrm>
          <a:prstGeom prst="rect">
            <a:avLst/>
          </a:prstGeom>
        </p:spPr>
        <p:txBody>
          <a:bodyPr lIns="0" tIns="0" rIns="0" bIns="0" rtlCol="0" anchor="t">
            <a:spAutoFit/>
          </a:bodyPr>
          <a:lstStyle/>
          <a:p>
            <a:pPr algn="l">
              <a:lnSpc>
                <a:spcPts val="2313"/>
              </a:lnSpc>
            </a:pPr>
            <a:r>
              <a:rPr lang="en-US" sz="1652" b="1">
                <a:solidFill>
                  <a:srgbClr val="DAB544"/>
                </a:solidFill>
                <a:latin typeface="Open Sans Bold"/>
                <a:ea typeface="Open Sans Bold"/>
                <a:cs typeface="Open Sans Bold"/>
                <a:sym typeface="Open Sans Bold"/>
              </a:rPr>
              <a:t>odlagališče NSRAO</a:t>
            </a:r>
          </a:p>
        </p:txBody>
      </p:sp>
      <p:grpSp>
        <p:nvGrpSpPr>
          <p:cNvPr id="25" name="Group 25"/>
          <p:cNvGrpSpPr/>
          <p:nvPr/>
        </p:nvGrpSpPr>
        <p:grpSpPr>
          <a:xfrm>
            <a:off x="8126569" y="5010147"/>
            <a:ext cx="4480595" cy="2217222"/>
            <a:chOff x="0" y="0"/>
            <a:chExt cx="1180074" cy="583960"/>
          </a:xfrm>
        </p:grpSpPr>
        <p:sp>
          <p:nvSpPr>
            <p:cNvPr id="26" name="Freeform 26"/>
            <p:cNvSpPr/>
            <p:nvPr/>
          </p:nvSpPr>
          <p:spPr>
            <a:xfrm>
              <a:off x="0" y="0"/>
              <a:ext cx="1180074" cy="583960"/>
            </a:xfrm>
            <a:custGeom>
              <a:avLst/>
              <a:gdLst/>
              <a:ahLst/>
              <a:cxnLst/>
              <a:rect l="l" t="t" r="r" b="b"/>
              <a:pathLst>
                <a:path w="1180074" h="583960">
                  <a:moveTo>
                    <a:pt x="88122" y="0"/>
                  </a:moveTo>
                  <a:lnTo>
                    <a:pt x="1091953" y="0"/>
                  </a:lnTo>
                  <a:cubicBezTo>
                    <a:pt x="1115324" y="0"/>
                    <a:pt x="1137738" y="9284"/>
                    <a:pt x="1154264" y="25810"/>
                  </a:cubicBezTo>
                  <a:cubicBezTo>
                    <a:pt x="1170790" y="42336"/>
                    <a:pt x="1180074" y="64750"/>
                    <a:pt x="1180074" y="88122"/>
                  </a:cubicBezTo>
                  <a:lnTo>
                    <a:pt x="1180074" y="495838"/>
                  </a:lnTo>
                  <a:cubicBezTo>
                    <a:pt x="1180074" y="519209"/>
                    <a:pt x="1170790" y="541623"/>
                    <a:pt x="1154264" y="558150"/>
                  </a:cubicBezTo>
                  <a:cubicBezTo>
                    <a:pt x="1137738" y="574676"/>
                    <a:pt x="1115324" y="583960"/>
                    <a:pt x="1091953" y="583960"/>
                  </a:cubicBezTo>
                  <a:lnTo>
                    <a:pt x="88122" y="583960"/>
                  </a:lnTo>
                  <a:cubicBezTo>
                    <a:pt x="64750" y="583960"/>
                    <a:pt x="42336" y="574676"/>
                    <a:pt x="25810" y="558150"/>
                  </a:cubicBezTo>
                  <a:cubicBezTo>
                    <a:pt x="9284" y="541623"/>
                    <a:pt x="0" y="519209"/>
                    <a:pt x="0" y="495838"/>
                  </a:cubicBezTo>
                  <a:lnTo>
                    <a:pt x="0" y="88122"/>
                  </a:lnTo>
                  <a:cubicBezTo>
                    <a:pt x="0" y="64750"/>
                    <a:pt x="9284" y="42336"/>
                    <a:pt x="25810" y="25810"/>
                  </a:cubicBezTo>
                  <a:cubicBezTo>
                    <a:pt x="42336" y="9284"/>
                    <a:pt x="64750" y="0"/>
                    <a:pt x="88122" y="0"/>
                  </a:cubicBezTo>
                  <a:close/>
                </a:path>
              </a:pathLst>
            </a:custGeom>
            <a:solidFill>
              <a:srgbClr val="000000">
                <a:alpha val="0"/>
              </a:srgbClr>
            </a:solidFill>
            <a:ln w="95250" cap="rnd">
              <a:solidFill>
                <a:srgbClr val="DAB544"/>
              </a:solidFill>
              <a:prstDash val="solid"/>
              <a:round/>
            </a:ln>
          </p:spPr>
          <p:txBody>
            <a:bodyPr/>
            <a:lstStyle/>
            <a:p>
              <a:endParaRPr lang="sl-SI"/>
            </a:p>
          </p:txBody>
        </p:sp>
        <p:sp>
          <p:nvSpPr>
            <p:cNvPr id="27" name="TextBox 27"/>
            <p:cNvSpPr txBox="1"/>
            <p:nvPr/>
          </p:nvSpPr>
          <p:spPr>
            <a:xfrm>
              <a:off x="0" y="-38100"/>
              <a:ext cx="1180074" cy="622060"/>
            </a:xfrm>
            <a:prstGeom prst="rect">
              <a:avLst/>
            </a:prstGeom>
          </p:spPr>
          <p:txBody>
            <a:bodyPr lIns="50800" tIns="50800" rIns="50800" bIns="50800" rtlCol="0" anchor="ctr"/>
            <a:lstStyle/>
            <a:p>
              <a:pPr algn="ctr">
                <a:lnSpc>
                  <a:spcPts val="2659"/>
                </a:lnSpc>
              </a:pPr>
              <a:endParaRPr/>
            </a:p>
          </p:txBody>
        </p:sp>
      </p:grpSp>
      <p:sp>
        <p:nvSpPr>
          <p:cNvPr id="28" name="TextBox 28"/>
          <p:cNvSpPr txBox="1"/>
          <p:nvPr/>
        </p:nvSpPr>
        <p:spPr>
          <a:xfrm>
            <a:off x="1216395" y="4735821"/>
            <a:ext cx="2496996" cy="573151"/>
          </a:xfrm>
          <a:prstGeom prst="rect">
            <a:avLst/>
          </a:prstGeom>
        </p:spPr>
        <p:txBody>
          <a:bodyPr lIns="0" tIns="0" rIns="0" bIns="0" rtlCol="0" anchor="t">
            <a:spAutoFit/>
          </a:bodyPr>
          <a:lstStyle/>
          <a:p>
            <a:pPr algn="l">
              <a:lnSpc>
                <a:spcPts val="2313"/>
              </a:lnSpc>
            </a:pPr>
            <a:r>
              <a:rPr lang="en-US" sz="1652" b="1">
                <a:solidFill>
                  <a:srgbClr val="DAB544"/>
                </a:solidFill>
                <a:latin typeface="Open Sans Bold"/>
                <a:ea typeface="Open Sans Bold"/>
                <a:cs typeface="Open Sans Bold"/>
                <a:sym typeface="Open Sans Bold"/>
              </a:rPr>
              <a:t>Inštitut za energetiko</a:t>
            </a:r>
          </a:p>
          <a:p>
            <a:pPr algn="l">
              <a:lnSpc>
                <a:spcPts val="2313"/>
              </a:lnSpc>
            </a:pPr>
            <a:r>
              <a:rPr lang="en-US" sz="1652" b="1">
                <a:solidFill>
                  <a:srgbClr val="DAB544"/>
                </a:solidFill>
                <a:latin typeface="Open Sans Bold"/>
                <a:ea typeface="Open Sans Bold"/>
                <a:cs typeface="Open Sans Bold"/>
                <a:sym typeface="Open Sans Bold"/>
              </a:rPr>
              <a:t>Razvojni center ZEL - EN</a:t>
            </a:r>
          </a:p>
        </p:txBody>
      </p:sp>
      <p:sp>
        <p:nvSpPr>
          <p:cNvPr id="29" name="TextBox 29"/>
          <p:cNvSpPr txBox="1"/>
          <p:nvPr/>
        </p:nvSpPr>
        <p:spPr>
          <a:xfrm>
            <a:off x="8426483" y="7258872"/>
            <a:ext cx="1435035" cy="284642"/>
          </a:xfrm>
          <a:prstGeom prst="rect">
            <a:avLst/>
          </a:prstGeom>
        </p:spPr>
        <p:txBody>
          <a:bodyPr lIns="0" tIns="0" rIns="0" bIns="0" rtlCol="0" anchor="t">
            <a:spAutoFit/>
          </a:bodyPr>
          <a:lstStyle/>
          <a:p>
            <a:pPr algn="l">
              <a:lnSpc>
                <a:spcPts val="2313"/>
              </a:lnSpc>
            </a:pPr>
            <a:r>
              <a:rPr lang="en-US" sz="1652" b="1">
                <a:solidFill>
                  <a:srgbClr val="DAB544"/>
                </a:solidFill>
                <a:latin typeface="Open Sans Bold"/>
                <a:ea typeface="Open Sans Bold"/>
                <a:cs typeface="Open Sans Bold"/>
                <a:sym typeface="Open Sans Bold"/>
              </a:rPr>
              <a:t>projekt JEK 2</a:t>
            </a:r>
          </a:p>
        </p:txBody>
      </p:sp>
      <p:sp>
        <p:nvSpPr>
          <p:cNvPr id="30" name="TextBox 30"/>
          <p:cNvSpPr txBox="1"/>
          <p:nvPr/>
        </p:nvSpPr>
        <p:spPr>
          <a:xfrm>
            <a:off x="1216395" y="8750295"/>
            <a:ext cx="2496996" cy="284642"/>
          </a:xfrm>
          <a:prstGeom prst="rect">
            <a:avLst/>
          </a:prstGeom>
        </p:spPr>
        <p:txBody>
          <a:bodyPr lIns="0" tIns="0" rIns="0" bIns="0" rtlCol="0" anchor="t">
            <a:spAutoFit/>
          </a:bodyPr>
          <a:lstStyle/>
          <a:p>
            <a:pPr algn="l">
              <a:lnSpc>
                <a:spcPts val="2313"/>
              </a:lnSpc>
            </a:pPr>
            <a:r>
              <a:rPr lang="en-US" sz="1652" b="1">
                <a:solidFill>
                  <a:srgbClr val="DAB544"/>
                </a:solidFill>
                <a:latin typeface="Open Sans Bold"/>
                <a:ea typeface="Open Sans Bold"/>
                <a:cs typeface="Open Sans Bold"/>
                <a:sym typeface="Open Sans Bold"/>
              </a:rPr>
              <a:t>GEN energija</a:t>
            </a:r>
          </a:p>
        </p:txBody>
      </p:sp>
      <p:sp>
        <p:nvSpPr>
          <p:cNvPr id="31" name="TextBox 31"/>
          <p:cNvSpPr txBox="1"/>
          <p:nvPr/>
        </p:nvSpPr>
        <p:spPr>
          <a:xfrm>
            <a:off x="13628775" y="8750295"/>
            <a:ext cx="3001160" cy="284642"/>
          </a:xfrm>
          <a:prstGeom prst="rect">
            <a:avLst/>
          </a:prstGeom>
        </p:spPr>
        <p:txBody>
          <a:bodyPr lIns="0" tIns="0" rIns="0" bIns="0" rtlCol="0" anchor="t">
            <a:spAutoFit/>
          </a:bodyPr>
          <a:lstStyle/>
          <a:p>
            <a:pPr algn="l">
              <a:lnSpc>
                <a:spcPts val="2313"/>
              </a:lnSpc>
            </a:pPr>
            <a:r>
              <a:rPr lang="en-US" sz="1652" b="1">
                <a:solidFill>
                  <a:srgbClr val="DAB544"/>
                </a:solidFill>
                <a:latin typeface="Open Sans Bold"/>
                <a:ea typeface="Open Sans Bold"/>
                <a:cs typeface="Open Sans Bold"/>
                <a:sym typeface="Open Sans Bold"/>
              </a:rPr>
              <a:t>Nuklearna elektrarna Krško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36486"/>
        </a:solidFill>
        <a:effectLst/>
      </p:bgPr>
    </p:bg>
    <p:spTree>
      <p:nvGrpSpPr>
        <p:cNvPr id="1" name=""/>
        <p:cNvGrpSpPr/>
        <p:nvPr/>
      </p:nvGrpSpPr>
      <p:grpSpPr>
        <a:xfrm>
          <a:off x="0" y="0"/>
          <a:ext cx="0" cy="0"/>
          <a:chOff x="0" y="0"/>
          <a:chExt cx="0" cy="0"/>
        </a:xfrm>
      </p:grpSpPr>
      <p:grpSp>
        <p:nvGrpSpPr>
          <p:cNvPr id="2" name="Group 2"/>
          <p:cNvGrpSpPr/>
          <p:nvPr/>
        </p:nvGrpSpPr>
        <p:grpSpPr>
          <a:xfrm>
            <a:off x="2433169" y="-59291"/>
            <a:ext cx="111442" cy="108585"/>
            <a:chOff x="0" y="0"/>
            <a:chExt cx="148590" cy="144780"/>
          </a:xfrm>
        </p:grpSpPr>
        <p:sp>
          <p:nvSpPr>
            <p:cNvPr id="3" name="Freeform 3"/>
            <p:cNvSpPr/>
            <p:nvPr/>
          </p:nvSpPr>
          <p:spPr>
            <a:xfrm>
              <a:off x="46990" y="45720"/>
              <a:ext cx="50800" cy="52070"/>
            </a:xfrm>
            <a:custGeom>
              <a:avLst/>
              <a:gdLst/>
              <a:ahLst/>
              <a:cxnLst/>
              <a:rect l="l" t="t" r="r" b="b"/>
              <a:pathLst>
                <a:path w="50800" h="52070">
                  <a:moveTo>
                    <a:pt x="50800" y="17780"/>
                  </a:moveTo>
                  <a:cubicBezTo>
                    <a:pt x="29210" y="52070"/>
                    <a:pt x="8890" y="45720"/>
                    <a:pt x="3810" y="38100"/>
                  </a:cubicBezTo>
                  <a:cubicBezTo>
                    <a:pt x="0" y="31750"/>
                    <a:pt x="3810" y="10160"/>
                    <a:pt x="10160" y="5080"/>
                  </a:cubicBezTo>
                  <a:cubicBezTo>
                    <a:pt x="16510" y="0"/>
                    <a:pt x="44450" y="7620"/>
                    <a:pt x="44450" y="7620"/>
                  </a:cubicBezTo>
                </a:path>
              </a:pathLst>
            </a:custGeom>
            <a:solidFill>
              <a:srgbClr val="116486"/>
            </a:solidFill>
            <a:ln cap="sq">
              <a:noFill/>
              <a:prstDash val="solid"/>
              <a:miter/>
            </a:ln>
          </p:spPr>
          <p:txBody>
            <a:bodyPr/>
            <a:lstStyle/>
            <a:p>
              <a:endParaRPr lang="sl-SI"/>
            </a:p>
          </p:txBody>
        </p:sp>
      </p:grpSp>
      <p:grpSp>
        <p:nvGrpSpPr>
          <p:cNvPr id="4" name="Group 4"/>
          <p:cNvGrpSpPr/>
          <p:nvPr/>
        </p:nvGrpSpPr>
        <p:grpSpPr>
          <a:xfrm>
            <a:off x="2433169" y="-26906"/>
            <a:ext cx="111442" cy="108585"/>
            <a:chOff x="0" y="0"/>
            <a:chExt cx="148590" cy="144780"/>
          </a:xfrm>
        </p:grpSpPr>
        <p:sp>
          <p:nvSpPr>
            <p:cNvPr id="5" name="Freeform 5"/>
            <p:cNvSpPr/>
            <p:nvPr/>
          </p:nvSpPr>
          <p:spPr>
            <a:xfrm>
              <a:off x="46990" y="45720"/>
              <a:ext cx="50800" cy="52070"/>
            </a:xfrm>
            <a:custGeom>
              <a:avLst/>
              <a:gdLst/>
              <a:ahLst/>
              <a:cxnLst/>
              <a:rect l="l" t="t" r="r" b="b"/>
              <a:pathLst>
                <a:path w="50800" h="52070">
                  <a:moveTo>
                    <a:pt x="50800" y="17780"/>
                  </a:moveTo>
                  <a:cubicBezTo>
                    <a:pt x="29210" y="52070"/>
                    <a:pt x="8890" y="45720"/>
                    <a:pt x="3810" y="38100"/>
                  </a:cubicBezTo>
                  <a:cubicBezTo>
                    <a:pt x="0" y="31750"/>
                    <a:pt x="3810" y="10160"/>
                    <a:pt x="10160" y="5080"/>
                  </a:cubicBezTo>
                  <a:cubicBezTo>
                    <a:pt x="16510" y="0"/>
                    <a:pt x="44450" y="7620"/>
                    <a:pt x="44450" y="7620"/>
                  </a:cubicBezTo>
                </a:path>
              </a:pathLst>
            </a:custGeom>
            <a:solidFill>
              <a:srgbClr val="116486"/>
            </a:solidFill>
            <a:ln cap="sq">
              <a:noFill/>
              <a:prstDash val="solid"/>
              <a:miter/>
            </a:ln>
          </p:spPr>
          <p:txBody>
            <a:bodyPr/>
            <a:lstStyle/>
            <a:p>
              <a:endParaRPr lang="sl-SI"/>
            </a:p>
          </p:txBody>
        </p:sp>
      </p:grpSp>
      <p:grpSp>
        <p:nvGrpSpPr>
          <p:cNvPr id="6" name="Group 6"/>
          <p:cNvGrpSpPr/>
          <p:nvPr/>
        </p:nvGrpSpPr>
        <p:grpSpPr>
          <a:xfrm>
            <a:off x="2424597" y="-29763"/>
            <a:ext cx="249555" cy="309562"/>
            <a:chOff x="0" y="0"/>
            <a:chExt cx="332740" cy="412750"/>
          </a:xfrm>
        </p:grpSpPr>
        <p:sp>
          <p:nvSpPr>
            <p:cNvPr id="7" name="Freeform 7"/>
            <p:cNvSpPr/>
            <p:nvPr/>
          </p:nvSpPr>
          <p:spPr>
            <a:xfrm>
              <a:off x="46990" y="49530"/>
              <a:ext cx="238760" cy="312420"/>
            </a:xfrm>
            <a:custGeom>
              <a:avLst/>
              <a:gdLst/>
              <a:ahLst/>
              <a:cxnLst/>
              <a:rect l="l" t="t" r="r" b="b"/>
              <a:pathLst>
                <a:path w="238760" h="312420">
                  <a:moveTo>
                    <a:pt x="76200" y="74930"/>
                  </a:moveTo>
                  <a:cubicBezTo>
                    <a:pt x="129540" y="167640"/>
                    <a:pt x="152400" y="172720"/>
                    <a:pt x="168910" y="190500"/>
                  </a:cubicBezTo>
                  <a:cubicBezTo>
                    <a:pt x="190500" y="212090"/>
                    <a:pt x="222250" y="251460"/>
                    <a:pt x="227330" y="274320"/>
                  </a:cubicBezTo>
                  <a:cubicBezTo>
                    <a:pt x="229870" y="287020"/>
                    <a:pt x="226060" y="302260"/>
                    <a:pt x="219710" y="307340"/>
                  </a:cubicBezTo>
                  <a:cubicBezTo>
                    <a:pt x="213360" y="311150"/>
                    <a:pt x="194310" y="311150"/>
                    <a:pt x="186690" y="303530"/>
                  </a:cubicBezTo>
                  <a:cubicBezTo>
                    <a:pt x="172720" y="290830"/>
                    <a:pt x="185420" y="236220"/>
                    <a:pt x="177800" y="207010"/>
                  </a:cubicBezTo>
                  <a:cubicBezTo>
                    <a:pt x="170180" y="177800"/>
                    <a:pt x="151130" y="146050"/>
                    <a:pt x="139700" y="127000"/>
                  </a:cubicBezTo>
                  <a:cubicBezTo>
                    <a:pt x="132080" y="115570"/>
                    <a:pt x="120650" y="101600"/>
                    <a:pt x="119380" y="101600"/>
                  </a:cubicBezTo>
                  <a:cubicBezTo>
                    <a:pt x="115570" y="104140"/>
                    <a:pt x="181610" y="201930"/>
                    <a:pt x="181610" y="226060"/>
                  </a:cubicBezTo>
                  <a:cubicBezTo>
                    <a:pt x="181610" y="236220"/>
                    <a:pt x="176530" y="242570"/>
                    <a:pt x="170180" y="246380"/>
                  </a:cubicBezTo>
                  <a:cubicBezTo>
                    <a:pt x="163830" y="250190"/>
                    <a:pt x="152400" y="252730"/>
                    <a:pt x="140970" y="246380"/>
                  </a:cubicBezTo>
                  <a:cubicBezTo>
                    <a:pt x="113030" y="231140"/>
                    <a:pt x="45720" y="123190"/>
                    <a:pt x="31750" y="87630"/>
                  </a:cubicBezTo>
                  <a:cubicBezTo>
                    <a:pt x="26670" y="72390"/>
                    <a:pt x="33020" y="60960"/>
                    <a:pt x="26670" y="52070"/>
                  </a:cubicBezTo>
                  <a:cubicBezTo>
                    <a:pt x="22860" y="44450"/>
                    <a:pt x="6350" y="43180"/>
                    <a:pt x="3810" y="35560"/>
                  </a:cubicBezTo>
                  <a:cubicBezTo>
                    <a:pt x="0" y="27940"/>
                    <a:pt x="5080" y="10160"/>
                    <a:pt x="11430" y="6350"/>
                  </a:cubicBezTo>
                  <a:cubicBezTo>
                    <a:pt x="19050" y="1270"/>
                    <a:pt x="41910" y="5080"/>
                    <a:pt x="48260" y="11430"/>
                  </a:cubicBezTo>
                  <a:cubicBezTo>
                    <a:pt x="53340" y="16510"/>
                    <a:pt x="53340" y="29210"/>
                    <a:pt x="50800" y="35560"/>
                  </a:cubicBezTo>
                  <a:cubicBezTo>
                    <a:pt x="48260" y="41910"/>
                    <a:pt x="39370" y="49530"/>
                    <a:pt x="33020" y="50800"/>
                  </a:cubicBezTo>
                  <a:cubicBezTo>
                    <a:pt x="24130" y="52070"/>
                    <a:pt x="8890" y="44450"/>
                    <a:pt x="5080" y="38100"/>
                  </a:cubicBezTo>
                  <a:cubicBezTo>
                    <a:pt x="1270" y="31750"/>
                    <a:pt x="0" y="20320"/>
                    <a:pt x="5080" y="13970"/>
                  </a:cubicBezTo>
                  <a:cubicBezTo>
                    <a:pt x="8890" y="7620"/>
                    <a:pt x="22860" y="0"/>
                    <a:pt x="31750" y="1270"/>
                  </a:cubicBezTo>
                  <a:cubicBezTo>
                    <a:pt x="46990" y="3810"/>
                    <a:pt x="71120" y="34290"/>
                    <a:pt x="77470" y="48260"/>
                  </a:cubicBezTo>
                  <a:cubicBezTo>
                    <a:pt x="82550" y="58420"/>
                    <a:pt x="76200" y="64770"/>
                    <a:pt x="80010" y="76200"/>
                  </a:cubicBezTo>
                  <a:cubicBezTo>
                    <a:pt x="87630" y="99060"/>
                    <a:pt x="119380" y="149860"/>
                    <a:pt x="138430" y="173990"/>
                  </a:cubicBezTo>
                  <a:cubicBezTo>
                    <a:pt x="152400" y="191770"/>
                    <a:pt x="175260" y="200660"/>
                    <a:pt x="179070" y="214630"/>
                  </a:cubicBezTo>
                  <a:cubicBezTo>
                    <a:pt x="181610" y="224790"/>
                    <a:pt x="176530" y="241300"/>
                    <a:pt x="170180" y="246380"/>
                  </a:cubicBezTo>
                  <a:cubicBezTo>
                    <a:pt x="163830" y="251460"/>
                    <a:pt x="151130" y="252730"/>
                    <a:pt x="140970" y="246380"/>
                  </a:cubicBezTo>
                  <a:cubicBezTo>
                    <a:pt x="121920" y="233680"/>
                    <a:pt x="86360" y="163830"/>
                    <a:pt x="83820" y="128270"/>
                  </a:cubicBezTo>
                  <a:cubicBezTo>
                    <a:pt x="81280" y="100330"/>
                    <a:pt x="93980" y="60960"/>
                    <a:pt x="107950" y="50800"/>
                  </a:cubicBezTo>
                  <a:cubicBezTo>
                    <a:pt x="116840" y="44450"/>
                    <a:pt x="132080" y="45720"/>
                    <a:pt x="143510" y="50800"/>
                  </a:cubicBezTo>
                  <a:cubicBezTo>
                    <a:pt x="157480" y="57150"/>
                    <a:pt x="170180" y="80010"/>
                    <a:pt x="182880" y="101600"/>
                  </a:cubicBezTo>
                  <a:cubicBezTo>
                    <a:pt x="200660" y="130810"/>
                    <a:pt x="228600" y="179070"/>
                    <a:pt x="233680" y="214630"/>
                  </a:cubicBezTo>
                  <a:cubicBezTo>
                    <a:pt x="238760" y="243840"/>
                    <a:pt x="236220" y="281940"/>
                    <a:pt x="227330" y="297180"/>
                  </a:cubicBezTo>
                  <a:cubicBezTo>
                    <a:pt x="223520" y="306070"/>
                    <a:pt x="215900" y="309880"/>
                    <a:pt x="208280" y="311150"/>
                  </a:cubicBezTo>
                  <a:cubicBezTo>
                    <a:pt x="201930" y="312420"/>
                    <a:pt x="194310" y="309880"/>
                    <a:pt x="186690" y="303530"/>
                  </a:cubicBezTo>
                  <a:cubicBezTo>
                    <a:pt x="168910" y="290830"/>
                    <a:pt x="147320" y="232410"/>
                    <a:pt x="129540" y="214630"/>
                  </a:cubicBezTo>
                  <a:cubicBezTo>
                    <a:pt x="118110" y="203200"/>
                    <a:pt x="106680" y="204470"/>
                    <a:pt x="95250" y="194310"/>
                  </a:cubicBezTo>
                  <a:cubicBezTo>
                    <a:pt x="77470" y="177800"/>
                    <a:pt x="46990" y="140970"/>
                    <a:pt x="36830" y="116840"/>
                  </a:cubicBezTo>
                  <a:cubicBezTo>
                    <a:pt x="30480" y="99060"/>
                    <a:pt x="25400" y="76200"/>
                    <a:pt x="31750" y="67310"/>
                  </a:cubicBezTo>
                  <a:cubicBezTo>
                    <a:pt x="35560" y="59690"/>
                    <a:pt x="50800" y="55880"/>
                    <a:pt x="58420" y="58420"/>
                  </a:cubicBezTo>
                  <a:cubicBezTo>
                    <a:pt x="66040" y="59690"/>
                    <a:pt x="76200" y="74930"/>
                    <a:pt x="76200" y="74930"/>
                  </a:cubicBezTo>
                </a:path>
              </a:pathLst>
            </a:custGeom>
            <a:solidFill>
              <a:srgbClr val="116486"/>
            </a:solidFill>
            <a:ln cap="sq">
              <a:noFill/>
              <a:prstDash val="solid"/>
              <a:miter/>
            </a:ln>
          </p:spPr>
          <p:txBody>
            <a:bodyPr/>
            <a:lstStyle/>
            <a:p>
              <a:endParaRPr lang="sl-SI"/>
            </a:p>
          </p:txBody>
        </p:sp>
      </p:grpSp>
      <p:grpSp>
        <p:nvGrpSpPr>
          <p:cNvPr id="8" name="Group 8"/>
          <p:cNvGrpSpPr/>
          <p:nvPr/>
        </p:nvGrpSpPr>
        <p:grpSpPr>
          <a:xfrm>
            <a:off x="2422692" y="-59291"/>
            <a:ext cx="111442" cy="108585"/>
            <a:chOff x="0" y="0"/>
            <a:chExt cx="148590" cy="144780"/>
          </a:xfrm>
        </p:grpSpPr>
        <p:sp>
          <p:nvSpPr>
            <p:cNvPr id="9" name="Freeform 9"/>
            <p:cNvSpPr/>
            <p:nvPr/>
          </p:nvSpPr>
          <p:spPr>
            <a:xfrm>
              <a:off x="46990" y="45720"/>
              <a:ext cx="49530" cy="52070"/>
            </a:xfrm>
            <a:custGeom>
              <a:avLst/>
              <a:gdLst/>
              <a:ahLst/>
              <a:cxnLst/>
              <a:rect l="l" t="t" r="r" b="b"/>
              <a:pathLst>
                <a:path w="49530" h="52070">
                  <a:moveTo>
                    <a:pt x="49530" y="17780"/>
                  </a:moveTo>
                  <a:cubicBezTo>
                    <a:pt x="27940" y="52070"/>
                    <a:pt x="8890" y="45720"/>
                    <a:pt x="3810" y="38100"/>
                  </a:cubicBezTo>
                  <a:cubicBezTo>
                    <a:pt x="0" y="31750"/>
                    <a:pt x="3810" y="10160"/>
                    <a:pt x="10160" y="5080"/>
                  </a:cubicBezTo>
                  <a:cubicBezTo>
                    <a:pt x="16510" y="0"/>
                    <a:pt x="43180" y="7620"/>
                    <a:pt x="43180" y="7620"/>
                  </a:cubicBezTo>
                </a:path>
              </a:pathLst>
            </a:custGeom>
            <a:solidFill>
              <a:srgbClr val="116486"/>
            </a:solidFill>
            <a:ln cap="sq">
              <a:noFill/>
              <a:prstDash val="solid"/>
              <a:miter/>
            </a:ln>
          </p:spPr>
          <p:txBody>
            <a:bodyPr/>
            <a:lstStyle/>
            <a:p>
              <a:endParaRPr lang="sl-SI"/>
            </a:p>
          </p:txBody>
        </p:sp>
      </p:grpSp>
      <p:grpSp>
        <p:nvGrpSpPr>
          <p:cNvPr id="10" name="Group 10"/>
          <p:cNvGrpSpPr/>
          <p:nvPr/>
        </p:nvGrpSpPr>
        <p:grpSpPr>
          <a:xfrm>
            <a:off x="2431264" y="-50718"/>
            <a:ext cx="163830" cy="187642"/>
            <a:chOff x="0" y="0"/>
            <a:chExt cx="218440" cy="250190"/>
          </a:xfrm>
        </p:grpSpPr>
        <p:sp>
          <p:nvSpPr>
            <p:cNvPr id="11" name="Freeform 11"/>
            <p:cNvSpPr/>
            <p:nvPr/>
          </p:nvSpPr>
          <p:spPr>
            <a:xfrm>
              <a:off x="49530" y="48260"/>
              <a:ext cx="120650" cy="151130"/>
            </a:xfrm>
            <a:custGeom>
              <a:avLst/>
              <a:gdLst/>
              <a:ahLst/>
              <a:cxnLst/>
              <a:rect l="l" t="t" r="r" b="b"/>
              <a:pathLst>
                <a:path w="120650" h="151130">
                  <a:moveTo>
                    <a:pt x="50800" y="20320"/>
                  </a:moveTo>
                  <a:cubicBezTo>
                    <a:pt x="91440" y="106680"/>
                    <a:pt x="115570" y="107950"/>
                    <a:pt x="118110" y="118110"/>
                  </a:cubicBezTo>
                  <a:cubicBezTo>
                    <a:pt x="119380" y="127000"/>
                    <a:pt x="106680" y="147320"/>
                    <a:pt x="99060" y="149860"/>
                  </a:cubicBezTo>
                  <a:cubicBezTo>
                    <a:pt x="91440" y="151130"/>
                    <a:pt x="74930" y="143510"/>
                    <a:pt x="71120" y="137160"/>
                  </a:cubicBezTo>
                  <a:cubicBezTo>
                    <a:pt x="67310" y="130810"/>
                    <a:pt x="67310" y="119380"/>
                    <a:pt x="71120" y="113030"/>
                  </a:cubicBezTo>
                  <a:cubicBezTo>
                    <a:pt x="73660" y="106680"/>
                    <a:pt x="83820" y="100330"/>
                    <a:pt x="90170" y="99060"/>
                  </a:cubicBezTo>
                  <a:cubicBezTo>
                    <a:pt x="97790" y="99060"/>
                    <a:pt x="107950" y="102870"/>
                    <a:pt x="113030" y="107950"/>
                  </a:cubicBezTo>
                  <a:cubicBezTo>
                    <a:pt x="116840" y="113030"/>
                    <a:pt x="120650" y="124460"/>
                    <a:pt x="118110" y="130810"/>
                  </a:cubicBezTo>
                  <a:cubicBezTo>
                    <a:pt x="114300" y="138430"/>
                    <a:pt x="102870" y="148590"/>
                    <a:pt x="92710" y="149860"/>
                  </a:cubicBezTo>
                  <a:cubicBezTo>
                    <a:pt x="78740" y="151130"/>
                    <a:pt x="52070" y="135890"/>
                    <a:pt x="36830" y="119380"/>
                  </a:cubicBezTo>
                  <a:cubicBezTo>
                    <a:pt x="19050" y="99060"/>
                    <a:pt x="0" y="53340"/>
                    <a:pt x="1270" y="31750"/>
                  </a:cubicBezTo>
                  <a:cubicBezTo>
                    <a:pt x="2540" y="19050"/>
                    <a:pt x="8890" y="5080"/>
                    <a:pt x="16510" y="2540"/>
                  </a:cubicBezTo>
                  <a:cubicBezTo>
                    <a:pt x="25400" y="0"/>
                    <a:pt x="50800" y="20320"/>
                    <a:pt x="50800" y="20320"/>
                  </a:cubicBezTo>
                </a:path>
              </a:pathLst>
            </a:custGeom>
            <a:solidFill>
              <a:srgbClr val="116486"/>
            </a:solidFill>
            <a:ln cap="sq">
              <a:noFill/>
              <a:prstDash val="solid"/>
              <a:miter/>
            </a:ln>
          </p:spPr>
          <p:txBody>
            <a:bodyPr/>
            <a:lstStyle/>
            <a:p>
              <a:endParaRPr lang="sl-SI"/>
            </a:p>
          </p:txBody>
        </p:sp>
      </p:grpSp>
      <p:grpSp>
        <p:nvGrpSpPr>
          <p:cNvPr id="12" name="Group 12"/>
          <p:cNvGrpSpPr/>
          <p:nvPr/>
        </p:nvGrpSpPr>
        <p:grpSpPr>
          <a:xfrm>
            <a:off x="2419834" y="-105963"/>
            <a:ext cx="136208" cy="264795"/>
            <a:chOff x="0" y="0"/>
            <a:chExt cx="181610" cy="353060"/>
          </a:xfrm>
        </p:grpSpPr>
        <p:sp>
          <p:nvSpPr>
            <p:cNvPr id="13" name="Freeform 13"/>
            <p:cNvSpPr/>
            <p:nvPr/>
          </p:nvSpPr>
          <p:spPr>
            <a:xfrm>
              <a:off x="38100" y="50800"/>
              <a:ext cx="95250" cy="254000"/>
            </a:xfrm>
            <a:custGeom>
              <a:avLst/>
              <a:gdLst/>
              <a:ahLst/>
              <a:cxnLst/>
              <a:rect l="l" t="t" r="r" b="b"/>
              <a:pathLst>
                <a:path w="95250" h="254000">
                  <a:moveTo>
                    <a:pt x="63500" y="25400"/>
                  </a:moveTo>
                  <a:cubicBezTo>
                    <a:pt x="68580" y="185420"/>
                    <a:pt x="93980" y="209550"/>
                    <a:pt x="91440" y="226060"/>
                  </a:cubicBezTo>
                  <a:cubicBezTo>
                    <a:pt x="88900" y="237490"/>
                    <a:pt x="76200" y="248920"/>
                    <a:pt x="68580" y="251460"/>
                  </a:cubicBezTo>
                  <a:cubicBezTo>
                    <a:pt x="60960" y="252730"/>
                    <a:pt x="53340" y="248920"/>
                    <a:pt x="45720" y="242570"/>
                  </a:cubicBezTo>
                  <a:cubicBezTo>
                    <a:pt x="34290" y="231140"/>
                    <a:pt x="22860" y="201930"/>
                    <a:pt x="16510" y="175260"/>
                  </a:cubicBezTo>
                  <a:cubicBezTo>
                    <a:pt x="7620" y="138430"/>
                    <a:pt x="3810" y="62230"/>
                    <a:pt x="12700" y="35560"/>
                  </a:cubicBezTo>
                  <a:cubicBezTo>
                    <a:pt x="17780" y="22860"/>
                    <a:pt x="26670" y="11430"/>
                    <a:pt x="35560" y="11430"/>
                  </a:cubicBezTo>
                  <a:cubicBezTo>
                    <a:pt x="43180" y="10160"/>
                    <a:pt x="55880" y="17780"/>
                    <a:pt x="63500" y="30480"/>
                  </a:cubicBezTo>
                  <a:cubicBezTo>
                    <a:pt x="77470" y="57150"/>
                    <a:pt x="83820" y="163830"/>
                    <a:pt x="72390" y="193040"/>
                  </a:cubicBezTo>
                  <a:cubicBezTo>
                    <a:pt x="66040" y="207010"/>
                    <a:pt x="52070" y="218440"/>
                    <a:pt x="43180" y="218440"/>
                  </a:cubicBezTo>
                  <a:cubicBezTo>
                    <a:pt x="35560" y="217170"/>
                    <a:pt x="25400" y="205740"/>
                    <a:pt x="21590" y="193040"/>
                  </a:cubicBezTo>
                  <a:cubicBezTo>
                    <a:pt x="12700" y="165100"/>
                    <a:pt x="27940" y="73660"/>
                    <a:pt x="43180" y="50800"/>
                  </a:cubicBezTo>
                  <a:cubicBezTo>
                    <a:pt x="49530" y="39370"/>
                    <a:pt x="60960" y="33020"/>
                    <a:pt x="68580" y="33020"/>
                  </a:cubicBezTo>
                  <a:cubicBezTo>
                    <a:pt x="76200" y="34290"/>
                    <a:pt x="91440" y="45720"/>
                    <a:pt x="91440" y="53340"/>
                  </a:cubicBezTo>
                  <a:cubicBezTo>
                    <a:pt x="92710" y="62230"/>
                    <a:pt x="78740" y="81280"/>
                    <a:pt x="71120" y="83820"/>
                  </a:cubicBezTo>
                  <a:cubicBezTo>
                    <a:pt x="64770" y="86360"/>
                    <a:pt x="53340" y="81280"/>
                    <a:pt x="48260" y="76200"/>
                  </a:cubicBezTo>
                  <a:cubicBezTo>
                    <a:pt x="43180" y="71120"/>
                    <a:pt x="40640" y="59690"/>
                    <a:pt x="41910" y="53340"/>
                  </a:cubicBezTo>
                  <a:cubicBezTo>
                    <a:pt x="44450" y="45720"/>
                    <a:pt x="57150" y="34290"/>
                    <a:pt x="66040" y="33020"/>
                  </a:cubicBezTo>
                  <a:cubicBezTo>
                    <a:pt x="72390" y="31750"/>
                    <a:pt x="82550" y="36830"/>
                    <a:pt x="87630" y="43180"/>
                  </a:cubicBezTo>
                  <a:cubicBezTo>
                    <a:pt x="95250" y="54610"/>
                    <a:pt x="93980" y="85090"/>
                    <a:pt x="91440" y="109220"/>
                  </a:cubicBezTo>
                  <a:cubicBezTo>
                    <a:pt x="90170" y="137160"/>
                    <a:pt x="83820" y="187960"/>
                    <a:pt x="68580" y="204470"/>
                  </a:cubicBezTo>
                  <a:cubicBezTo>
                    <a:pt x="60960" y="213360"/>
                    <a:pt x="46990" y="218440"/>
                    <a:pt x="38100" y="215900"/>
                  </a:cubicBezTo>
                  <a:cubicBezTo>
                    <a:pt x="29210" y="214630"/>
                    <a:pt x="21590" y="207010"/>
                    <a:pt x="17780" y="194310"/>
                  </a:cubicBezTo>
                  <a:cubicBezTo>
                    <a:pt x="5080" y="166370"/>
                    <a:pt x="0" y="57150"/>
                    <a:pt x="13970" y="30480"/>
                  </a:cubicBezTo>
                  <a:cubicBezTo>
                    <a:pt x="20320" y="17780"/>
                    <a:pt x="33020" y="10160"/>
                    <a:pt x="41910" y="11430"/>
                  </a:cubicBezTo>
                  <a:cubicBezTo>
                    <a:pt x="49530" y="11430"/>
                    <a:pt x="58420" y="19050"/>
                    <a:pt x="63500" y="30480"/>
                  </a:cubicBezTo>
                  <a:cubicBezTo>
                    <a:pt x="74930" y="54610"/>
                    <a:pt x="57150" y="143510"/>
                    <a:pt x="66040" y="179070"/>
                  </a:cubicBezTo>
                  <a:cubicBezTo>
                    <a:pt x="72390" y="199390"/>
                    <a:pt x="91440" y="213360"/>
                    <a:pt x="91440" y="226060"/>
                  </a:cubicBezTo>
                  <a:cubicBezTo>
                    <a:pt x="91440" y="234950"/>
                    <a:pt x="85090" y="243840"/>
                    <a:pt x="80010" y="247650"/>
                  </a:cubicBezTo>
                  <a:cubicBezTo>
                    <a:pt x="73660" y="251460"/>
                    <a:pt x="63500" y="254000"/>
                    <a:pt x="55880" y="248920"/>
                  </a:cubicBezTo>
                  <a:cubicBezTo>
                    <a:pt x="40640" y="240030"/>
                    <a:pt x="20320" y="191770"/>
                    <a:pt x="12700" y="157480"/>
                  </a:cubicBezTo>
                  <a:cubicBezTo>
                    <a:pt x="3810" y="118110"/>
                    <a:pt x="3810" y="50800"/>
                    <a:pt x="12700" y="25400"/>
                  </a:cubicBezTo>
                  <a:cubicBezTo>
                    <a:pt x="17780" y="12700"/>
                    <a:pt x="26670" y="1270"/>
                    <a:pt x="35560" y="0"/>
                  </a:cubicBezTo>
                  <a:cubicBezTo>
                    <a:pt x="44450" y="0"/>
                    <a:pt x="63500" y="25400"/>
                    <a:pt x="63500" y="25400"/>
                  </a:cubicBezTo>
                </a:path>
              </a:pathLst>
            </a:custGeom>
            <a:solidFill>
              <a:srgbClr val="116486"/>
            </a:solidFill>
            <a:ln cap="sq">
              <a:noFill/>
              <a:prstDash val="solid"/>
              <a:miter/>
            </a:ln>
          </p:spPr>
          <p:txBody>
            <a:bodyPr/>
            <a:lstStyle/>
            <a:p>
              <a:endParaRPr lang="sl-SI"/>
            </a:p>
          </p:txBody>
        </p:sp>
      </p:grpSp>
      <p:grpSp>
        <p:nvGrpSpPr>
          <p:cNvPr id="14" name="Group 14"/>
          <p:cNvGrpSpPr/>
          <p:nvPr/>
        </p:nvGrpSpPr>
        <p:grpSpPr>
          <a:xfrm>
            <a:off x="2412214" y="-47861"/>
            <a:ext cx="111442" cy="108585"/>
            <a:chOff x="0" y="0"/>
            <a:chExt cx="148590" cy="144780"/>
          </a:xfrm>
        </p:grpSpPr>
        <p:sp>
          <p:nvSpPr>
            <p:cNvPr id="15" name="Freeform 15"/>
            <p:cNvSpPr/>
            <p:nvPr/>
          </p:nvSpPr>
          <p:spPr>
            <a:xfrm>
              <a:off x="45720" y="45720"/>
              <a:ext cx="50800" cy="50800"/>
            </a:xfrm>
            <a:custGeom>
              <a:avLst/>
              <a:gdLst/>
              <a:ahLst/>
              <a:cxnLst/>
              <a:rect l="l" t="t" r="r" b="b"/>
              <a:pathLst>
                <a:path w="50800" h="50800">
                  <a:moveTo>
                    <a:pt x="50800" y="16510"/>
                  </a:moveTo>
                  <a:cubicBezTo>
                    <a:pt x="29210" y="50800"/>
                    <a:pt x="8890" y="44450"/>
                    <a:pt x="5080" y="38100"/>
                  </a:cubicBezTo>
                  <a:cubicBezTo>
                    <a:pt x="0" y="30480"/>
                    <a:pt x="3810" y="10160"/>
                    <a:pt x="11430" y="5080"/>
                  </a:cubicBezTo>
                  <a:cubicBezTo>
                    <a:pt x="17780" y="0"/>
                    <a:pt x="44450" y="6350"/>
                    <a:pt x="44450" y="6350"/>
                  </a:cubicBezTo>
                </a:path>
              </a:pathLst>
            </a:custGeom>
            <a:solidFill>
              <a:srgbClr val="116486"/>
            </a:solidFill>
            <a:ln cap="sq">
              <a:noFill/>
              <a:prstDash val="solid"/>
              <a:miter/>
            </a:ln>
          </p:spPr>
          <p:txBody>
            <a:bodyPr/>
            <a:lstStyle/>
            <a:p>
              <a:endParaRPr lang="sl-SI"/>
            </a:p>
          </p:txBody>
        </p:sp>
      </p:grpSp>
      <p:grpSp>
        <p:nvGrpSpPr>
          <p:cNvPr id="16" name="Group 16"/>
          <p:cNvGrpSpPr/>
          <p:nvPr/>
        </p:nvGrpSpPr>
        <p:grpSpPr>
          <a:xfrm>
            <a:off x="2380782" y="-86913"/>
            <a:ext cx="237172" cy="314325"/>
            <a:chOff x="0" y="0"/>
            <a:chExt cx="316230" cy="419100"/>
          </a:xfrm>
        </p:grpSpPr>
        <p:sp>
          <p:nvSpPr>
            <p:cNvPr id="17" name="Freeform 17"/>
            <p:cNvSpPr/>
            <p:nvPr/>
          </p:nvSpPr>
          <p:spPr>
            <a:xfrm>
              <a:off x="46990" y="49530"/>
              <a:ext cx="222250" cy="321310"/>
            </a:xfrm>
            <a:custGeom>
              <a:avLst/>
              <a:gdLst/>
              <a:ahLst/>
              <a:cxnLst/>
              <a:rect l="l" t="t" r="r" b="b"/>
              <a:pathLst>
                <a:path w="222250" h="321310">
                  <a:moveTo>
                    <a:pt x="99060" y="95250"/>
                  </a:moveTo>
                  <a:cubicBezTo>
                    <a:pt x="102870" y="187960"/>
                    <a:pt x="96520" y="194310"/>
                    <a:pt x="90170" y="196850"/>
                  </a:cubicBezTo>
                  <a:cubicBezTo>
                    <a:pt x="83820" y="199390"/>
                    <a:pt x="73660" y="199390"/>
                    <a:pt x="67310" y="193040"/>
                  </a:cubicBezTo>
                  <a:cubicBezTo>
                    <a:pt x="53340" y="179070"/>
                    <a:pt x="50800" y="85090"/>
                    <a:pt x="55880" y="59690"/>
                  </a:cubicBezTo>
                  <a:cubicBezTo>
                    <a:pt x="58420" y="49530"/>
                    <a:pt x="60960" y="43180"/>
                    <a:pt x="67310" y="39370"/>
                  </a:cubicBezTo>
                  <a:cubicBezTo>
                    <a:pt x="73660" y="34290"/>
                    <a:pt x="88900" y="33020"/>
                    <a:pt x="96520" y="39370"/>
                  </a:cubicBezTo>
                  <a:cubicBezTo>
                    <a:pt x="107950" y="48260"/>
                    <a:pt x="113030" y="78740"/>
                    <a:pt x="118110" y="106680"/>
                  </a:cubicBezTo>
                  <a:cubicBezTo>
                    <a:pt x="128270" y="154940"/>
                    <a:pt x="146050" y="267970"/>
                    <a:pt x="134620" y="298450"/>
                  </a:cubicBezTo>
                  <a:cubicBezTo>
                    <a:pt x="130810" y="309880"/>
                    <a:pt x="121920" y="316230"/>
                    <a:pt x="114300" y="318770"/>
                  </a:cubicBezTo>
                  <a:cubicBezTo>
                    <a:pt x="106680" y="320040"/>
                    <a:pt x="97790" y="318770"/>
                    <a:pt x="91440" y="311150"/>
                  </a:cubicBezTo>
                  <a:cubicBezTo>
                    <a:pt x="72390" y="285750"/>
                    <a:pt x="72390" y="76200"/>
                    <a:pt x="85090" y="72390"/>
                  </a:cubicBezTo>
                  <a:cubicBezTo>
                    <a:pt x="90170" y="69850"/>
                    <a:pt x="104140" y="92710"/>
                    <a:pt x="107950" y="107950"/>
                  </a:cubicBezTo>
                  <a:cubicBezTo>
                    <a:pt x="113030" y="128270"/>
                    <a:pt x="111760" y="171450"/>
                    <a:pt x="104140" y="185420"/>
                  </a:cubicBezTo>
                  <a:cubicBezTo>
                    <a:pt x="99060" y="193040"/>
                    <a:pt x="91440" y="198120"/>
                    <a:pt x="85090" y="198120"/>
                  </a:cubicBezTo>
                  <a:cubicBezTo>
                    <a:pt x="77470" y="199390"/>
                    <a:pt x="68580" y="195580"/>
                    <a:pt x="62230" y="190500"/>
                  </a:cubicBezTo>
                  <a:cubicBezTo>
                    <a:pt x="54610" y="181610"/>
                    <a:pt x="49530" y="165100"/>
                    <a:pt x="45720" y="146050"/>
                  </a:cubicBezTo>
                  <a:cubicBezTo>
                    <a:pt x="39370" y="116840"/>
                    <a:pt x="33020" y="50800"/>
                    <a:pt x="41910" y="26670"/>
                  </a:cubicBezTo>
                  <a:cubicBezTo>
                    <a:pt x="46990" y="13970"/>
                    <a:pt x="55880" y="2540"/>
                    <a:pt x="64770" y="1270"/>
                  </a:cubicBezTo>
                  <a:cubicBezTo>
                    <a:pt x="72390" y="0"/>
                    <a:pt x="86360" y="8890"/>
                    <a:pt x="91440" y="20320"/>
                  </a:cubicBezTo>
                  <a:cubicBezTo>
                    <a:pt x="104140" y="43180"/>
                    <a:pt x="86360" y="115570"/>
                    <a:pt x="92710" y="151130"/>
                  </a:cubicBezTo>
                  <a:cubicBezTo>
                    <a:pt x="97790" y="176530"/>
                    <a:pt x="119380" y="198120"/>
                    <a:pt x="115570" y="213360"/>
                  </a:cubicBezTo>
                  <a:cubicBezTo>
                    <a:pt x="113030" y="226060"/>
                    <a:pt x="99060" y="240030"/>
                    <a:pt x="90170" y="241300"/>
                  </a:cubicBezTo>
                  <a:cubicBezTo>
                    <a:pt x="83820" y="242570"/>
                    <a:pt x="73660" y="236220"/>
                    <a:pt x="69850" y="229870"/>
                  </a:cubicBezTo>
                  <a:cubicBezTo>
                    <a:pt x="64770" y="223520"/>
                    <a:pt x="72390" y="212090"/>
                    <a:pt x="69850" y="199390"/>
                  </a:cubicBezTo>
                  <a:cubicBezTo>
                    <a:pt x="64770" y="172720"/>
                    <a:pt x="12700" y="99060"/>
                    <a:pt x="19050" y="78740"/>
                  </a:cubicBezTo>
                  <a:cubicBezTo>
                    <a:pt x="21590" y="68580"/>
                    <a:pt x="40640" y="67310"/>
                    <a:pt x="39370" y="62230"/>
                  </a:cubicBezTo>
                  <a:cubicBezTo>
                    <a:pt x="39370" y="57150"/>
                    <a:pt x="6350" y="58420"/>
                    <a:pt x="3810" y="50800"/>
                  </a:cubicBezTo>
                  <a:cubicBezTo>
                    <a:pt x="0" y="43180"/>
                    <a:pt x="8890" y="24130"/>
                    <a:pt x="16510" y="20320"/>
                  </a:cubicBezTo>
                  <a:cubicBezTo>
                    <a:pt x="22860" y="16510"/>
                    <a:pt x="33020" y="17780"/>
                    <a:pt x="44450" y="24130"/>
                  </a:cubicBezTo>
                  <a:cubicBezTo>
                    <a:pt x="81280" y="45720"/>
                    <a:pt x="215900" y="209550"/>
                    <a:pt x="217170" y="245110"/>
                  </a:cubicBezTo>
                  <a:cubicBezTo>
                    <a:pt x="217170" y="257810"/>
                    <a:pt x="208280" y="266700"/>
                    <a:pt x="200660" y="269240"/>
                  </a:cubicBezTo>
                  <a:cubicBezTo>
                    <a:pt x="194310" y="271780"/>
                    <a:pt x="184150" y="271780"/>
                    <a:pt x="177800" y="266700"/>
                  </a:cubicBezTo>
                  <a:cubicBezTo>
                    <a:pt x="163830" y="256540"/>
                    <a:pt x="151130" y="214630"/>
                    <a:pt x="146050" y="189230"/>
                  </a:cubicBezTo>
                  <a:cubicBezTo>
                    <a:pt x="142240" y="165100"/>
                    <a:pt x="138430" y="130810"/>
                    <a:pt x="147320" y="119380"/>
                  </a:cubicBezTo>
                  <a:cubicBezTo>
                    <a:pt x="152400" y="111760"/>
                    <a:pt x="168910" y="107950"/>
                    <a:pt x="176530" y="110490"/>
                  </a:cubicBezTo>
                  <a:cubicBezTo>
                    <a:pt x="184150" y="113030"/>
                    <a:pt x="194310" y="129540"/>
                    <a:pt x="193040" y="137160"/>
                  </a:cubicBezTo>
                  <a:cubicBezTo>
                    <a:pt x="191770" y="144780"/>
                    <a:pt x="172720" y="160020"/>
                    <a:pt x="163830" y="160020"/>
                  </a:cubicBezTo>
                  <a:cubicBezTo>
                    <a:pt x="157480" y="160020"/>
                    <a:pt x="147320" y="152400"/>
                    <a:pt x="144780" y="146050"/>
                  </a:cubicBezTo>
                  <a:cubicBezTo>
                    <a:pt x="142240" y="139700"/>
                    <a:pt x="142240" y="128270"/>
                    <a:pt x="146050" y="121920"/>
                  </a:cubicBezTo>
                  <a:cubicBezTo>
                    <a:pt x="148590" y="115570"/>
                    <a:pt x="158750" y="109220"/>
                    <a:pt x="165100" y="109220"/>
                  </a:cubicBezTo>
                  <a:cubicBezTo>
                    <a:pt x="172720" y="109220"/>
                    <a:pt x="181610" y="110490"/>
                    <a:pt x="187960" y="119380"/>
                  </a:cubicBezTo>
                  <a:cubicBezTo>
                    <a:pt x="201930" y="137160"/>
                    <a:pt x="222250" y="220980"/>
                    <a:pt x="217170" y="245110"/>
                  </a:cubicBezTo>
                  <a:cubicBezTo>
                    <a:pt x="214630" y="257810"/>
                    <a:pt x="208280" y="266700"/>
                    <a:pt x="200660" y="269240"/>
                  </a:cubicBezTo>
                  <a:cubicBezTo>
                    <a:pt x="194310" y="271780"/>
                    <a:pt x="186690" y="271780"/>
                    <a:pt x="177800" y="266700"/>
                  </a:cubicBezTo>
                  <a:cubicBezTo>
                    <a:pt x="143510" y="247650"/>
                    <a:pt x="13970" y="99060"/>
                    <a:pt x="6350" y="55880"/>
                  </a:cubicBezTo>
                  <a:cubicBezTo>
                    <a:pt x="2540" y="40640"/>
                    <a:pt x="8890" y="24130"/>
                    <a:pt x="16510" y="20320"/>
                  </a:cubicBezTo>
                  <a:cubicBezTo>
                    <a:pt x="24130" y="16510"/>
                    <a:pt x="48260" y="29210"/>
                    <a:pt x="48260" y="29210"/>
                  </a:cubicBezTo>
                  <a:cubicBezTo>
                    <a:pt x="49530" y="29210"/>
                    <a:pt x="24130" y="16510"/>
                    <a:pt x="22860" y="19050"/>
                  </a:cubicBezTo>
                  <a:cubicBezTo>
                    <a:pt x="19050" y="24130"/>
                    <a:pt x="68580" y="69850"/>
                    <a:pt x="83820" y="95250"/>
                  </a:cubicBezTo>
                  <a:cubicBezTo>
                    <a:pt x="97790" y="118110"/>
                    <a:pt x="106680" y="143510"/>
                    <a:pt x="111760" y="166370"/>
                  </a:cubicBezTo>
                  <a:cubicBezTo>
                    <a:pt x="115570" y="186690"/>
                    <a:pt x="121920" y="214630"/>
                    <a:pt x="114300" y="226060"/>
                  </a:cubicBezTo>
                  <a:cubicBezTo>
                    <a:pt x="107950" y="234950"/>
                    <a:pt x="88900" y="242570"/>
                    <a:pt x="78740" y="238760"/>
                  </a:cubicBezTo>
                  <a:cubicBezTo>
                    <a:pt x="62230" y="231140"/>
                    <a:pt x="48260" y="184150"/>
                    <a:pt x="41910" y="151130"/>
                  </a:cubicBezTo>
                  <a:cubicBezTo>
                    <a:pt x="34290" y="113030"/>
                    <a:pt x="30480" y="43180"/>
                    <a:pt x="43180" y="20320"/>
                  </a:cubicBezTo>
                  <a:cubicBezTo>
                    <a:pt x="48260" y="8890"/>
                    <a:pt x="62230" y="1270"/>
                    <a:pt x="69850" y="1270"/>
                  </a:cubicBezTo>
                  <a:cubicBezTo>
                    <a:pt x="78740" y="1270"/>
                    <a:pt x="86360" y="8890"/>
                    <a:pt x="91440" y="20320"/>
                  </a:cubicBezTo>
                  <a:cubicBezTo>
                    <a:pt x="105410" y="46990"/>
                    <a:pt x="114300" y="153670"/>
                    <a:pt x="106680" y="179070"/>
                  </a:cubicBezTo>
                  <a:cubicBezTo>
                    <a:pt x="102870" y="189230"/>
                    <a:pt x="96520" y="194310"/>
                    <a:pt x="90170" y="196850"/>
                  </a:cubicBezTo>
                  <a:cubicBezTo>
                    <a:pt x="83820" y="199390"/>
                    <a:pt x="72390" y="200660"/>
                    <a:pt x="67310" y="194310"/>
                  </a:cubicBezTo>
                  <a:cubicBezTo>
                    <a:pt x="54610" y="180340"/>
                    <a:pt x="52070" y="106680"/>
                    <a:pt x="58420" y="74930"/>
                  </a:cubicBezTo>
                  <a:cubicBezTo>
                    <a:pt x="62230" y="52070"/>
                    <a:pt x="69850" y="22860"/>
                    <a:pt x="82550" y="17780"/>
                  </a:cubicBezTo>
                  <a:cubicBezTo>
                    <a:pt x="91440" y="13970"/>
                    <a:pt x="109220" y="21590"/>
                    <a:pt x="118110" y="29210"/>
                  </a:cubicBezTo>
                  <a:cubicBezTo>
                    <a:pt x="128270" y="38100"/>
                    <a:pt x="132080" y="52070"/>
                    <a:pt x="135890" y="72390"/>
                  </a:cubicBezTo>
                  <a:cubicBezTo>
                    <a:pt x="144780" y="116840"/>
                    <a:pt x="146050" y="265430"/>
                    <a:pt x="134620" y="298450"/>
                  </a:cubicBezTo>
                  <a:cubicBezTo>
                    <a:pt x="130810" y="308610"/>
                    <a:pt x="125730" y="313690"/>
                    <a:pt x="119380" y="316230"/>
                  </a:cubicBezTo>
                  <a:cubicBezTo>
                    <a:pt x="113030" y="318770"/>
                    <a:pt x="102870" y="321310"/>
                    <a:pt x="96520" y="314960"/>
                  </a:cubicBezTo>
                  <a:cubicBezTo>
                    <a:pt x="73660" y="293370"/>
                    <a:pt x="44450" y="99060"/>
                    <a:pt x="55880" y="59690"/>
                  </a:cubicBezTo>
                  <a:cubicBezTo>
                    <a:pt x="60960" y="45720"/>
                    <a:pt x="69850" y="35560"/>
                    <a:pt x="78740" y="34290"/>
                  </a:cubicBezTo>
                  <a:cubicBezTo>
                    <a:pt x="87630" y="34290"/>
                    <a:pt x="101600" y="45720"/>
                    <a:pt x="106680" y="59690"/>
                  </a:cubicBezTo>
                  <a:cubicBezTo>
                    <a:pt x="118110" y="83820"/>
                    <a:pt x="114300" y="157480"/>
                    <a:pt x="106680" y="179070"/>
                  </a:cubicBezTo>
                  <a:cubicBezTo>
                    <a:pt x="102870" y="187960"/>
                    <a:pt x="96520" y="194310"/>
                    <a:pt x="90170" y="196850"/>
                  </a:cubicBezTo>
                  <a:cubicBezTo>
                    <a:pt x="83820" y="199390"/>
                    <a:pt x="72390" y="199390"/>
                    <a:pt x="67310" y="193040"/>
                  </a:cubicBezTo>
                  <a:cubicBezTo>
                    <a:pt x="54610" y="179070"/>
                    <a:pt x="49530" y="97790"/>
                    <a:pt x="59690" y="72390"/>
                  </a:cubicBezTo>
                  <a:cubicBezTo>
                    <a:pt x="66040" y="57150"/>
                    <a:pt x="81280" y="45720"/>
                    <a:pt x="92710" y="43180"/>
                  </a:cubicBezTo>
                  <a:cubicBezTo>
                    <a:pt x="101600" y="40640"/>
                    <a:pt x="115570" y="43180"/>
                    <a:pt x="121920" y="50800"/>
                  </a:cubicBezTo>
                  <a:cubicBezTo>
                    <a:pt x="129540" y="57150"/>
                    <a:pt x="135890" y="80010"/>
                    <a:pt x="130810" y="86360"/>
                  </a:cubicBezTo>
                  <a:cubicBezTo>
                    <a:pt x="127000" y="93980"/>
                    <a:pt x="99060" y="95250"/>
                    <a:pt x="99060" y="95250"/>
                  </a:cubicBezTo>
                </a:path>
              </a:pathLst>
            </a:custGeom>
            <a:solidFill>
              <a:srgbClr val="116486"/>
            </a:solidFill>
            <a:ln cap="sq">
              <a:noFill/>
              <a:prstDash val="solid"/>
              <a:miter/>
            </a:ln>
          </p:spPr>
          <p:txBody>
            <a:bodyPr/>
            <a:lstStyle/>
            <a:p>
              <a:endParaRPr lang="sl-SI"/>
            </a:p>
          </p:txBody>
        </p:sp>
      </p:grpSp>
      <p:sp>
        <p:nvSpPr>
          <p:cNvPr id="18" name="Freeform 18"/>
          <p:cNvSpPr/>
          <p:nvPr/>
        </p:nvSpPr>
        <p:spPr>
          <a:xfrm>
            <a:off x="13779213" y="726958"/>
            <a:ext cx="4120302" cy="1045004"/>
          </a:xfrm>
          <a:custGeom>
            <a:avLst/>
            <a:gdLst/>
            <a:ahLst/>
            <a:cxnLst/>
            <a:rect l="l" t="t" r="r" b="b"/>
            <a:pathLst>
              <a:path w="4120302" h="1045004">
                <a:moveTo>
                  <a:pt x="0" y="0"/>
                </a:moveTo>
                <a:lnTo>
                  <a:pt x="4120302" y="0"/>
                </a:lnTo>
                <a:lnTo>
                  <a:pt x="4120302" y="1045004"/>
                </a:lnTo>
                <a:lnTo>
                  <a:pt x="0" y="1045004"/>
                </a:lnTo>
                <a:lnTo>
                  <a:pt x="0" y="0"/>
                </a:lnTo>
                <a:close/>
              </a:path>
            </a:pathLst>
          </a:custGeom>
          <a:blipFill>
            <a:blip r:embed="rId2"/>
            <a:stretch>
              <a:fillRect/>
            </a:stretch>
          </a:blipFill>
        </p:spPr>
        <p:txBody>
          <a:bodyPr/>
          <a:lstStyle/>
          <a:p>
            <a:endParaRPr lang="sl-SI"/>
          </a:p>
        </p:txBody>
      </p:sp>
      <p:sp>
        <p:nvSpPr>
          <p:cNvPr id="19" name="Freeform 19"/>
          <p:cNvSpPr/>
          <p:nvPr/>
        </p:nvSpPr>
        <p:spPr>
          <a:xfrm>
            <a:off x="13489697" y="3661673"/>
            <a:ext cx="6072855" cy="6949529"/>
          </a:xfrm>
          <a:custGeom>
            <a:avLst/>
            <a:gdLst/>
            <a:ahLst/>
            <a:cxnLst/>
            <a:rect l="l" t="t" r="r" b="b"/>
            <a:pathLst>
              <a:path w="6072855" h="6949529">
                <a:moveTo>
                  <a:pt x="0" y="0"/>
                </a:moveTo>
                <a:lnTo>
                  <a:pt x="6072854" y="0"/>
                </a:lnTo>
                <a:lnTo>
                  <a:pt x="6072854" y="6949529"/>
                </a:lnTo>
                <a:lnTo>
                  <a:pt x="0" y="6949529"/>
                </a:lnTo>
                <a:lnTo>
                  <a:pt x="0" y="0"/>
                </a:lnTo>
                <a:close/>
              </a:path>
            </a:pathLst>
          </a:custGeom>
          <a:blipFill>
            <a:blip r:embed="rId3">
              <a:alphaModFix amt="2000"/>
            </a:blip>
            <a:stretch>
              <a:fillRect/>
            </a:stretch>
          </a:blipFill>
        </p:spPr>
        <p:txBody>
          <a:bodyPr/>
          <a:lstStyle/>
          <a:p>
            <a:endParaRPr lang="sl-SI"/>
          </a:p>
        </p:txBody>
      </p:sp>
      <p:grpSp>
        <p:nvGrpSpPr>
          <p:cNvPr id="20" name="Group 20"/>
          <p:cNvGrpSpPr/>
          <p:nvPr/>
        </p:nvGrpSpPr>
        <p:grpSpPr>
          <a:xfrm>
            <a:off x="3899062" y="9343846"/>
            <a:ext cx="10489876" cy="864012"/>
            <a:chOff x="0" y="0"/>
            <a:chExt cx="13986502" cy="1152016"/>
          </a:xfrm>
        </p:grpSpPr>
        <p:grpSp>
          <p:nvGrpSpPr>
            <p:cNvPr id="21" name="Group 21"/>
            <p:cNvGrpSpPr/>
            <p:nvPr/>
          </p:nvGrpSpPr>
          <p:grpSpPr>
            <a:xfrm>
              <a:off x="0" y="0"/>
              <a:ext cx="13986502" cy="1144459"/>
              <a:chOff x="0" y="0"/>
              <a:chExt cx="5510938" cy="450938"/>
            </a:xfrm>
          </p:grpSpPr>
          <p:sp>
            <p:nvSpPr>
              <p:cNvPr id="22" name="Freeform 22"/>
              <p:cNvSpPr/>
              <p:nvPr/>
            </p:nvSpPr>
            <p:spPr>
              <a:xfrm>
                <a:off x="0" y="0"/>
                <a:ext cx="5510938" cy="450938"/>
              </a:xfrm>
              <a:custGeom>
                <a:avLst/>
                <a:gdLst/>
                <a:ahLst/>
                <a:cxnLst/>
                <a:rect l="l" t="t" r="r" b="b"/>
                <a:pathLst>
                  <a:path w="5510938" h="450938">
                    <a:moveTo>
                      <a:pt x="27421" y="0"/>
                    </a:moveTo>
                    <a:lnTo>
                      <a:pt x="5483517" y="0"/>
                    </a:lnTo>
                    <a:cubicBezTo>
                      <a:pt x="5490790" y="0"/>
                      <a:pt x="5497764" y="2889"/>
                      <a:pt x="5502907" y="8031"/>
                    </a:cubicBezTo>
                    <a:cubicBezTo>
                      <a:pt x="5508049" y="13174"/>
                      <a:pt x="5510938" y="20149"/>
                      <a:pt x="5510938" y="27421"/>
                    </a:cubicBezTo>
                    <a:lnTo>
                      <a:pt x="5510938" y="423517"/>
                    </a:lnTo>
                    <a:cubicBezTo>
                      <a:pt x="5510938" y="430789"/>
                      <a:pt x="5508049" y="437764"/>
                      <a:pt x="5502907" y="442906"/>
                    </a:cubicBezTo>
                    <a:cubicBezTo>
                      <a:pt x="5497764" y="448049"/>
                      <a:pt x="5490790" y="450938"/>
                      <a:pt x="5483517" y="450938"/>
                    </a:cubicBezTo>
                    <a:lnTo>
                      <a:pt x="27421" y="450938"/>
                    </a:lnTo>
                    <a:cubicBezTo>
                      <a:pt x="20149" y="450938"/>
                      <a:pt x="13174" y="448049"/>
                      <a:pt x="8031" y="442906"/>
                    </a:cubicBezTo>
                    <a:cubicBezTo>
                      <a:pt x="2889" y="437764"/>
                      <a:pt x="0" y="430789"/>
                      <a:pt x="0" y="423517"/>
                    </a:cubicBezTo>
                    <a:lnTo>
                      <a:pt x="0" y="27421"/>
                    </a:lnTo>
                    <a:cubicBezTo>
                      <a:pt x="0" y="20149"/>
                      <a:pt x="2889" y="13174"/>
                      <a:pt x="8031" y="8031"/>
                    </a:cubicBezTo>
                    <a:cubicBezTo>
                      <a:pt x="13174" y="2889"/>
                      <a:pt x="20149" y="0"/>
                      <a:pt x="27421" y="0"/>
                    </a:cubicBezTo>
                    <a:close/>
                  </a:path>
                </a:pathLst>
              </a:custGeom>
              <a:solidFill>
                <a:srgbClr val="E2E2E2"/>
              </a:solidFill>
            </p:spPr>
            <p:txBody>
              <a:bodyPr/>
              <a:lstStyle/>
              <a:p>
                <a:endParaRPr lang="sl-SI"/>
              </a:p>
            </p:txBody>
          </p:sp>
          <p:sp>
            <p:nvSpPr>
              <p:cNvPr id="23" name="TextBox 23"/>
              <p:cNvSpPr txBox="1"/>
              <p:nvPr/>
            </p:nvSpPr>
            <p:spPr>
              <a:xfrm>
                <a:off x="0" y="-38100"/>
                <a:ext cx="5510938" cy="489038"/>
              </a:xfrm>
              <a:prstGeom prst="rect">
                <a:avLst/>
              </a:prstGeom>
            </p:spPr>
            <p:txBody>
              <a:bodyPr lIns="34958" tIns="34958" rIns="34958" bIns="34958" rtlCol="0" anchor="ctr"/>
              <a:lstStyle/>
              <a:p>
                <a:pPr algn="ctr">
                  <a:lnSpc>
                    <a:spcPts val="2660"/>
                  </a:lnSpc>
                  <a:spcBef>
                    <a:spcPct val="0"/>
                  </a:spcBef>
                </a:pPr>
                <a:endParaRPr/>
              </a:p>
            </p:txBody>
          </p:sp>
        </p:grpSp>
        <p:sp>
          <p:nvSpPr>
            <p:cNvPr id="24" name="Freeform 24"/>
            <p:cNvSpPr/>
            <p:nvPr/>
          </p:nvSpPr>
          <p:spPr>
            <a:xfrm>
              <a:off x="5022746" y="244302"/>
              <a:ext cx="8876295" cy="776486"/>
            </a:xfrm>
            <a:custGeom>
              <a:avLst/>
              <a:gdLst/>
              <a:ahLst/>
              <a:cxnLst/>
              <a:rect l="l" t="t" r="r" b="b"/>
              <a:pathLst>
                <a:path w="8876295" h="776486">
                  <a:moveTo>
                    <a:pt x="0" y="0"/>
                  </a:moveTo>
                  <a:lnTo>
                    <a:pt x="8876295" y="0"/>
                  </a:lnTo>
                  <a:lnTo>
                    <a:pt x="8876295" y="776486"/>
                  </a:lnTo>
                  <a:lnTo>
                    <a:pt x="0" y="776486"/>
                  </a:lnTo>
                  <a:lnTo>
                    <a:pt x="0" y="0"/>
                  </a:lnTo>
                  <a:close/>
                </a:path>
              </a:pathLst>
            </a:custGeom>
            <a:blipFill>
              <a:blip r:embed="rId4"/>
              <a:stretch>
                <a:fillRect/>
              </a:stretch>
            </a:blipFill>
          </p:spPr>
          <p:txBody>
            <a:bodyPr/>
            <a:lstStyle/>
            <a:p>
              <a:endParaRPr lang="sl-SI"/>
            </a:p>
          </p:txBody>
        </p:sp>
        <p:sp>
          <p:nvSpPr>
            <p:cNvPr id="25" name="Freeform 25"/>
            <p:cNvSpPr/>
            <p:nvPr/>
          </p:nvSpPr>
          <p:spPr>
            <a:xfrm>
              <a:off x="2535151" y="414302"/>
              <a:ext cx="2082553" cy="606486"/>
            </a:xfrm>
            <a:custGeom>
              <a:avLst/>
              <a:gdLst/>
              <a:ahLst/>
              <a:cxnLst/>
              <a:rect l="l" t="t" r="r" b="b"/>
              <a:pathLst>
                <a:path w="2082553" h="606486">
                  <a:moveTo>
                    <a:pt x="0" y="0"/>
                  </a:moveTo>
                  <a:lnTo>
                    <a:pt x="2082554" y="0"/>
                  </a:lnTo>
                  <a:lnTo>
                    <a:pt x="2082554" y="606486"/>
                  </a:lnTo>
                  <a:lnTo>
                    <a:pt x="0" y="606486"/>
                  </a:lnTo>
                  <a:lnTo>
                    <a:pt x="0" y="0"/>
                  </a:lnTo>
                  <a:close/>
                </a:path>
              </a:pathLst>
            </a:custGeom>
            <a:blipFill>
              <a:blip r:embed="rId5"/>
              <a:stretch>
                <a:fillRect/>
              </a:stretch>
            </a:blipFill>
          </p:spPr>
          <p:txBody>
            <a:bodyPr/>
            <a:lstStyle/>
            <a:p>
              <a:endParaRPr lang="sl-SI"/>
            </a:p>
          </p:txBody>
        </p:sp>
        <p:sp>
          <p:nvSpPr>
            <p:cNvPr id="26" name="Freeform 26"/>
            <p:cNvSpPr/>
            <p:nvPr/>
          </p:nvSpPr>
          <p:spPr>
            <a:xfrm>
              <a:off x="236763" y="113074"/>
              <a:ext cx="1893347" cy="1038942"/>
            </a:xfrm>
            <a:custGeom>
              <a:avLst/>
              <a:gdLst/>
              <a:ahLst/>
              <a:cxnLst/>
              <a:rect l="l" t="t" r="r" b="b"/>
              <a:pathLst>
                <a:path w="1893347" h="1038942">
                  <a:moveTo>
                    <a:pt x="0" y="0"/>
                  </a:moveTo>
                  <a:lnTo>
                    <a:pt x="1893347" y="0"/>
                  </a:lnTo>
                  <a:lnTo>
                    <a:pt x="1893347" y="1038942"/>
                  </a:lnTo>
                  <a:lnTo>
                    <a:pt x="0" y="1038942"/>
                  </a:lnTo>
                  <a:lnTo>
                    <a:pt x="0" y="0"/>
                  </a:lnTo>
                  <a:close/>
                </a:path>
              </a:pathLst>
            </a:custGeom>
            <a:blipFill>
              <a:blip r:embed="rId6"/>
              <a:stretch>
                <a:fillRect/>
              </a:stretch>
            </a:blipFill>
          </p:spPr>
          <p:txBody>
            <a:bodyPr/>
            <a:lstStyle/>
            <a:p>
              <a:endParaRPr lang="sl-SI"/>
            </a:p>
          </p:txBody>
        </p:sp>
      </p:grpSp>
      <p:sp>
        <p:nvSpPr>
          <p:cNvPr id="27" name="TextBox 27"/>
          <p:cNvSpPr txBox="1"/>
          <p:nvPr/>
        </p:nvSpPr>
        <p:spPr>
          <a:xfrm>
            <a:off x="574045" y="719854"/>
            <a:ext cx="8569955" cy="1052108"/>
          </a:xfrm>
          <a:prstGeom prst="rect">
            <a:avLst/>
          </a:prstGeom>
        </p:spPr>
        <p:txBody>
          <a:bodyPr lIns="0" tIns="0" rIns="0" bIns="0" rtlCol="0" anchor="t">
            <a:spAutoFit/>
          </a:bodyPr>
          <a:lstStyle/>
          <a:p>
            <a:pPr algn="ctr">
              <a:lnSpc>
                <a:spcPts val="8684"/>
              </a:lnSpc>
            </a:pPr>
            <a:r>
              <a:rPr lang="en-US" sz="6203" b="1">
                <a:solidFill>
                  <a:srgbClr val="D7B23E"/>
                </a:solidFill>
                <a:latin typeface="Open Sans Bold"/>
                <a:ea typeface="Open Sans Bold"/>
                <a:cs typeface="Open Sans Bold"/>
                <a:sym typeface="Open Sans Bold"/>
              </a:rPr>
              <a:t>Inštitut za energetiko</a:t>
            </a:r>
          </a:p>
        </p:txBody>
      </p:sp>
      <p:grpSp>
        <p:nvGrpSpPr>
          <p:cNvPr id="28" name="Group 28"/>
          <p:cNvGrpSpPr/>
          <p:nvPr/>
        </p:nvGrpSpPr>
        <p:grpSpPr>
          <a:xfrm>
            <a:off x="656838" y="2566532"/>
            <a:ext cx="17304772" cy="6483507"/>
            <a:chOff x="0" y="0"/>
            <a:chExt cx="23073029" cy="8644676"/>
          </a:xfrm>
        </p:grpSpPr>
        <p:grpSp>
          <p:nvGrpSpPr>
            <p:cNvPr id="29" name="Group 29"/>
            <p:cNvGrpSpPr/>
            <p:nvPr/>
          </p:nvGrpSpPr>
          <p:grpSpPr>
            <a:xfrm>
              <a:off x="6753332" y="1541773"/>
              <a:ext cx="10661424" cy="7102903"/>
              <a:chOff x="0" y="0"/>
              <a:chExt cx="1220009" cy="812800"/>
            </a:xfrm>
          </p:grpSpPr>
          <p:sp>
            <p:nvSpPr>
              <p:cNvPr id="30" name="Freeform 30"/>
              <p:cNvSpPr/>
              <p:nvPr/>
            </p:nvSpPr>
            <p:spPr>
              <a:xfrm>
                <a:off x="0" y="0"/>
                <a:ext cx="1220009" cy="812800"/>
              </a:xfrm>
              <a:custGeom>
                <a:avLst/>
                <a:gdLst/>
                <a:ahLst/>
                <a:cxnLst/>
                <a:rect l="l" t="t" r="r" b="b"/>
                <a:pathLst>
                  <a:path w="1220009" h="812800">
                    <a:moveTo>
                      <a:pt x="22269" y="0"/>
                    </a:moveTo>
                    <a:lnTo>
                      <a:pt x="1197740" y="0"/>
                    </a:lnTo>
                    <a:cubicBezTo>
                      <a:pt x="1210039" y="0"/>
                      <a:pt x="1220009" y="9970"/>
                      <a:pt x="1220009" y="22269"/>
                    </a:cubicBezTo>
                    <a:lnTo>
                      <a:pt x="1220009" y="790531"/>
                    </a:lnTo>
                    <a:cubicBezTo>
                      <a:pt x="1220009" y="802830"/>
                      <a:pt x="1210039" y="812800"/>
                      <a:pt x="1197740" y="812800"/>
                    </a:cubicBezTo>
                    <a:lnTo>
                      <a:pt x="22269" y="812800"/>
                    </a:lnTo>
                    <a:cubicBezTo>
                      <a:pt x="9970" y="812800"/>
                      <a:pt x="0" y="802830"/>
                      <a:pt x="0" y="790531"/>
                    </a:cubicBezTo>
                    <a:lnTo>
                      <a:pt x="0" y="22269"/>
                    </a:lnTo>
                    <a:cubicBezTo>
                      <a:pt x="0" y="9970"/>
                      <a:pt x="9970" y="0"/>
                      <a:pt x="22269" y="0"/>
                    </a:cubicBezTo>
                    <a:close/>
                  </a:path>
                </a:pathLst>
              </a:custGeom>
              <a:blipFill>
                <a:blip r:embed="rId7"/>
                <a:stretch>
                  <a:fillRect t="-2068" b="-2068"/>
                </a:stretch>
              </a:blipFill>
            </p:spPr>
            <p:txBody>
              <a:bodyPr/>
              <a:lstStyle/>
              <a:p>
                <a:endParaRPr lang="sl-SI"/>
              </a:p>
            </p:txBody>
          </p:sp>
        </p:grpSp>
        <p:grpSp>
          <p:nvGrpSpPr>
            <p:cNvPr id="31" name="Group 31"/>
            <p:cNvGrpSpPr/>
            <p:nvPr/>
          </p:nvGrpSpPr>
          <p:grpSpPr>
            <a:xfrm>
              <a:off x="13906790" y="0"/>
              <a:ext cx="9166239" cy="3614172"/>
              <a:chOff x="0" y="0"/>
              <a:chExt cx="1090528" cy="429986"/>
            </a:xfrm>
          </p:grpSpPr>
          <p:sp>
            <p:nvSpPr>
              <p:cNvPr id="32" name="Freeform 32"/>
              <p:cNvSpPr/>
              <p:nvPr/>
            </p:nvSpPr>
            <p:spPr>
              <a:xfrm>
                <a:off x="0" y="0"/>
                <a:ext cx="1090528" cy="429986"/>
              </a:xfrm>
              <a:custGeom>
                <a:avLst/>
                <a:gdLst/>
                <a:ahLst/>
                <a:cxnLst/>
                <a:rect l="l" t="t" r="r" b="b"/>
                <a:pathLst>
                  <a:path w="1090528" h="429986">
                    <a:moveTo>
                      <a:pt x="25901" y="0"/>
                    </a:moveTo>
                    <a:lnTo>
                      <a:pt x="1064626" y="0"/>
                    </a:lnTo>
                    <a:cubicBezTo>
                      <a:pt x="1071496" y="0"/>
                      <a:pt x="1078084" y="2729"/>
                      <a:pt x="1082941" y="7586"/>
                    </a:cubicBezTo>
                    <a:cubicBezTo>
                      <a:pt x="1087799" y="12444"/>
                      <a:pt x="1090528" y="19032"/>
                      <a:pt x="1090528" y="25901"/>
                    </a:cubicBezTo>
                    <a:lnTo>
                      <a:pt x="1090528" y="404085"/>
                    </a:lnTo>
                    <a:cubicBezTo>
                      <a:pt x="1090528" y="418390"/>
                      <a:pt x="1078931" y="429986"/>
                      <a:pt x="1064626" y="429986"/>
                    </a:cubicBezTo>
                    <a:lnTo>
                      <a:pt x="25901" y="429986"/>
                    </a:lnTo>
                    <a:cubicBezTo>
                      <a:pt x="19032" y="429986"/>
                      <a:pt x="12444" y="427257"/>
                      <a:pt x="7586" y="422400"/>
                    </a:cubicBezTo>
                    <a:cubicBezTo>
                      <a:pt x="2729" y="417542"/>
                      <a:pt x="0" y="410954"/>
                      <a:pt x="0" y="404085"/>
                    </a:cubicBezTo>
                    <a:lnTo>
                      <a:pt x="0" y="25901"/>
                    </a:lnTo>
                    <a:cubicBezTo>
                      <a:pt x="0" y="19032"/>
                      <a:pt x="2729" y="12444"/>
                      <a:pt x="7586" y="7586"/>
                    </a:cubicBezTo>
                    <a:cubicBezTo>
                      <a:pt x="12444" y="2729"/>
                      <a:pt x="19032" y="0"/>
                      <a:pt x="25901" y="0"/>
                    </a:cubicBezTo>
                    <a:close/>
                  </a:path>
                </a:pathLst>
              </a:custGeom>
              <a:blipFill>
                <a:blip r:embed="rId8"/>
                <a:stretch>
                  <a:fillRect t="-49972" r="-24952" b="-87704"/>
                </a:stretch>
              </a:blipFill>
            </p:spPr>
            <p:txBody>
              <a:bodyPr/>
              <a:lstStyle/>
              <a:p>
                <a:endParaRPr lang="sl-SI"/>
              </a:p>
            </p:txBody>
          </p:sp>
        </p:grpSp>
        <p:sp>
          <p:nvSpPr>
            <p:cNvPr id="33" name="TextBox 33"/>
            <p:cNvSpPr txBox="1"/>
            <p:nvPr/>
          </p:nvSpPr>
          <p:spPr>
            <a:xfrm>
              <a:off x="0" y="251675"/>
              <a:ext cx="6656740" cy="4863251"/>
            </a:xfrm>
            <a:prstGeom prst="rect">
              <a:avLst/>
            </a:prstGeom>
          </p:spPr>
          <p:txBody>
            <a:bodyPr lIns="0" tIns="0" rIns="0" bIns="0" rtlCol="0" anchor="t">
              <a:spAutoFit/>
            </a:bodyPr>
            <a:lstStyle/>
            <a:p>
              <a:pPr algn="l">
                <a:lnSpc>
                  <a:spcPts val="2660"/>
                </a:lnSpc>
              </a:pPr>
              <a:r>
                <a:rPr lang="en-US" sz="1900" b="1">
                  <a:solidFill>
                    <a:srgbClr val="D7B23E"/>
                  </a:solidFill>
                  <a:latin typeface="Open Sans Bold"/>
                  <a:ea typeface="Open Sans Bold"/>
                  <a:cs typeface="Open Sans Bold"/>
                  <a:sym typeface="Open Sans Bold"/>
                </a:rPr>
                <a:t>Leto 2011</a:t>
              </a:r>
            </a:p>
            <a:p>
              <a:pPr algn="l">
                <a:lnSpc>
                  <a:spcPts val="2660"/>
                </a:lnSpc>
              </a:pPr>
              <a:r>
                <a:rPr lang="en-US" sz="1900">
                  <a:solidFill>
                    <a:srgbClr val="FFFFFF"/>
                  </a:solidFill>
                  <a:latin typeface="Open Sans"/>
                  <a:ea typeface="Open Sans"/>
                  <a:cs typeface="Open Sans"/>
                  <a:sym typeface="Open Sans"/>
                </a:rPr>
                <a:t>Ustanovitev podjetja ZEL - EN</a:t>
              </a:r>
            </a:p>
            <a:p>
              <a:pPr algn="l">
                <a:lnSpc>
                  <a:spcPts val="2660"/>
                </a:lnSpc>
              </a:pPr>
              <a:endParaRPr lang="en-US" sz="1900">
                <a:solidFill>
                  <a:srgbClr val="FFFFFF"/>
                </a:solidFill>
                <a:latin typeface="Open Sans"/>
                <a:ea typeface="Open Sans"/>
                <a:cs typeface="Open Sans"/>
                <a:sym typeface="Open Sans"/>
              </a:endParaRPr>
            </a:p>
            <a:p>
              <a:pPr algn="l">
                <a:lnSpc>
                  <a:spcPts val="2660"/>
                </a:lnSpc>
              </a:pPr>
              <a:r>
                <a:rPr lang="en-US" sz="1900" b="1">
                  <a:solidFill>
                    <a:srgbClr val="D7B23E"/>
                  </a:solidFill>
                  <a:latin typeface="Open Sans Bold"/>
                  <a:ea typeface="Open Sans Bold"/>
                  <a:cs typeface="Open Sans Bold"/>
                  <a:sym typeface="Open Sans Bold"/>
                </a:rPr>
                <a:t>Leto 2014</a:t>
              </a:r>
            </a:p>
            <a:p>
              <a:pPr algn="l">
                <a:lnSpc>
                  <a:spcPts val="2660"/>
                </a:lnSpc>
              </a:pPr>
              <a:r>
                <a:rPr lang="en-US" sz="1900">
                  <a:solidFill>
                    <a:srgbClr val="FFFFFF"/>
                  </a:solidFill>
                  <a:latin typeface="Open Sans"/>
                  <a:ea typeface="Open Sans"/>
                  <a:cs typeface="Open Sans"/>
                  <a:sym typeface="Open Sans"/>
                </a:rPr>
                <a:t>FE je uporabljala cca 430 m2 prostorov z osnovno laboratorijsko opremo</a:t>
              </a:r>
            </a:p>
            <a:p>
              <a:pPr algn="l">
                <a:lnSpc>
                  <a:spcPts val="2660"/>
                </a:lnSpc>
              </a:pPr>
              <a:r>
                <a:rPr lang="en-US" sz="1900">
                  <a:solidFill>
                    <a:srgbClr val="FFFFFF"/>
                  </a:solidFill>
                  <a:latin typeface="Open Sans"/>
                  <a:ea typeface="Open Sans"/>
                  <a:cs typeface="Open Sans"/>
                  <a:sym typeface="Open Sans"/>
                </a:rPr>
                <a:t>(razvojni center ZEL-EN)</a:t>
              </a:r>
            </a:p>
            <a:p>
              <a:pPr algn="l">
                <a:lnSpc>
                  <a:spcPts val="2660"/>
                </a:lnSpc>
              </a:pPr>
              <a:endParaRPr lang="en-US" sz="1900">
                <a:solidFill>
                  <a:srgbClr val="FFFFFF"/>
                </a:solidFill>
                <a:latin typeface="Open Sans"/>
                <a:ea typeface="Open Sans"/>
                <a:cs typeface="Open Sans"/>
                <a:sym typeface="Open Sans"/>
              </a:endParaRPr>
            </a:p>
            <a:p>
              <a:pPr algn="l">
                <a:lnSpc>
                  <a:spcPts val="2660"/>
                </a:lnSpc>
              </a:pPr>
              <a:r>
                <a:rPr lang="en-US" sz="1900" b="1">
                  <a:solidFill>
                    <a:srgbClr val="D7B23E"/>
                  </a:solidFill>
                  <a:latin typeface="Open Sans Bold"/>
                  <a:ea typeface="Open Sans Bold"/>
                  <a:cs typeface="Open Sans Bold"/>
                  <a:sym typeface="Open Sans Bold"/>
                </a:rPr>
                <a:t>Leto 2015</a:t>
              </a:r>
            </a:p>
            <a:p>
              <a:pPr algn="l">
                <a:lnSpc>
                  <a:spcPts val="2660"/>
                </a:lnSpc>
              </a:pPr>
              <a:r>
                <a:rPr lang="en-US" sz="1900">
                  <a:solidFill>
                    <a:srgbClr val="FFFFFF"/>
                  </a:solidFill>
                  <a:latin typeface="Open Sans"/>
                  <a:ea typeface="Open Sans"/>
                  <a:cs typeface="Open Sans"/>
                  <a:sym typeface="Open Sans"/>
                </a:rPr>
                <a:t>2. faza Inštituta za energetiko</a:t>
              </a:r>
            </a:p>
            <a:p>
              <a:pPr algn="l">
                <a:lnSpc>
                  <a:spcPts val="2660"/>
                </a:lnSpc>
                <a:spcBef>
                  <a:spcPct val="0"/>
                </a:spcBef>
              </a:pPr>
              <a:endParaRPr lang="en-US" sz="1900">
                <a:solidFill>
                  <a:srgbClr val="FFFFFF"/>
                </a:solidFill>
                <a:latin typeface="Open Sans"/>
                <a:ea typeface="Open Sans"/>
                <a:cs typeface="Open Sans"/>
                <a:sym typeface="Open Sans"/>
              </a:endParaRPr>
            </a:p>
          </p:txBody>
        </p:sp>
        <p:sp>
          <p:nvSpPr>
            <p:cNvPr id="34" name="TextBox 34"/>
            <p:cNvSpPr txBox="1"/>
            <p:nvPr/>
          </p:nvSpPr>
          <p:spPr>
            <a:xfrm>
              <a:off x="0" y="5114926"/>
              <a:ext cx="6656740" cy="3529751"/>
            </a:xfrm>
            <a:prstGeom prst="rect">
              <a:avLst/>
            </a:prstGeom>
          </p:spPr>
          <p:txBody>
            <a:bodyPr lIns="0" tIns="0" rIns="0" bIns="0" rtlCol="0" anchor="t">
              <a:spAutoFit/>
            </a:bodyPr>
            <a:lstStyle/>
            <a:p>
              <a:pPr algn="l">
                <a:lnSpc>
                  <a:spcPts val="2660"/>
                </a:lnSpc>
              </a:pPr>
              <a:r>
                <a:rPr lang="en-US" sz="1900">
                  <a:solidFill>
                    <a:srgbClr val="FFFFFF"/>
                  </a:solidFill>
                  <a:latin typeface="Open Sans"/>
                  <a:ea typeface="Open Sans"/>
                  <a:cs typeface="Open Sans"/>
                  <a:sym typeface="Open Sans"/>
                </a:rPr>
                <a:t>•Dodatnih 150 m2 prostorov</a:t>
              </a:r>
            </a:p>
            <a:p>
              <a:pPr algn="l">
                <a:lnSpc>
                  <a:spcPts val="2660"/>
                </a:lnSpc>
              </a:pPr>
              <a:r>
                <a:rPr lang="en-US" sz="1900">
                  <a:solidFill>
                    <a:srgbClr val="FFFFFF"/>
                  </a:solidFill>
                  <a:latin typeface="Open Sans"/>
                  <a:ea typeface="Open Sans"/>
                  <a:cs typeface="Open Sans"/>
                  <a:sym typeface="Open Sans"/>
                </a:rPr>
                <a:t> (LAHET, CADER, raziskovalni objekt)</a:t>
              </a:r>
            </a:p>
            <a:p>
              <a:pPr algn="l">
                <a:lnSpc>
                  <a:spcPts val="2660"/>
                </a:lnSpc>
              </a:pPr>
              <a:endParaRPr lang="en-US" sz="1900">
                <a:solidFill>
                  <a:srgbClr val="FFFFFF"/>
                </a:solidFill>
                <a:latin typeface="Open Sans"/>
                <a:ea typeface="Open Sans"/>
                <a:cs typeface="Open Sans"/>
                <a:sym typeface="Open Sans"/>
              </a:endParaRPr>
            </a:p>
            <a:p>
              <a:pPr algn="l">
                <a:lnSpc>
                  <a:spcPts val="2660"/>
                </a:lnSpc>
              </a:pPr>
              <a:r>
                <a:rPr lang="en-US" sz="1900">
                  <a:solidFill>
                    <a:srgbClr val="FFFFFF"/>
                  </a:solidFill>
                  <a:latin typeface="Open Sans"/>
                  <a:ea typeface="Open Sans"/>
                  <a:cs typeface="Open Sans"/>
                  <a:sym typeface="Open Sans"/>
                </a:rPr>
                <a:t>•Energetski poligon</a:t>
              </a:r>
            </a:p>
            <a:p>
              <a:pPr algn="l">
                <a:lnSpc>
                  <a:spcPts val="2660"/>
                </a:lnSpc>
              </a:pPr>
              <a:endParaRPr lang="en-US" sz="1900">
                <a:solidFill>
                  <a:srgbClr val="FFFFFF"/>
                </a:solidFill>
                <a:latin typeface="Open Sans"/>
                <a:ea typeface="Open Sans"/>
                <a:cs typeface="Open Sans"/>
                <a:sym typeface="Open Sans"/>
              </a:endParaRPr>
            </a:p>
            <a:p>
              <a:pPr algn="l">
                <a:lnSpc>
                  <a:spcPts val="2660"/>
                </a:lnSpc>
              </a:pPr>
              <a:r>
                <a:rPr lang="en-US" sz="1900">
                  <a:solidFill>
                    <a:srgbClr val="FFFFFF"/>
                  </a:solidFill>
                  <a:latin typeface="Open Sans"/>
                  <a:ea typeface="Open Sans"/>
                  <a:cs typeface="Open Sans"/>
                  <a:sym typeface="Open Sans"/>
                </a:rPr>
                <a:t>•4 mio EUR dodatne opreme za vse laboratorije IE</a:t>
              </a:r>
            </a:p>
            <a:p>
              <a:pPr algn="l">
                <a:lnSpc>
                  <a:spcPts val="2660"/>
                </a:lnSpc>
                <a:spcBef>
                  <a:spcPct val="0"/>
                </a:spcBef>
              </a:pPr>
              <a:endParaRPr lang="en-US" sz="1900">
                <a:solidFill>
                  <a:srgbClr val="FFFFFF"/>
                </a:solidFill>
                <a:latin typeface="Open Sans"/>
                <a:ea typeface="Open Sans"/>
                <a:cs typeface="Open Sans"/>
                <a:sym typeface="Open Sans"/>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36486"/>
        </a:solidFill>
        <a:effectLst/>
      </p:bgPr>
    </p:bg>
    <p:spTree>
      <p:nvGrpSpPr>
        <p:cNvPr id="1" name=""/>
        <p:cNvGrpSpPr/>
        <p:nvPr/>
      </p:nvGrpSpPr>
      <p:grpSpPr>
        <a:xfrm>
          <a:off x="0" y="0"/>
          <a:ext cx="0" cy="0"/>
          <a:chOff x="0" y="0"/>
          <a:chExt cx="0" cy="0"/>
        </a:xfrm>
      </p:grpSpPr>
      <p:grpSp>
        <p:nvGrpSpPr>
          <p:cNvPr id="2" name="Group 2"/>
          <p:cNvGrpSpPr/>
          <p:nvPr/>
        </p:nvGrpSpPr>
        <p:grpSpPr>
          <a:xfrm>
            <a:off x="2433169" y="-59291"/>
            <a:ext cx="111442" cy="108585"/>
            <a:chOff x="0" y="0"/>
            <a:chExt cx="148590" cy="144780"/>
          </a:xfrm>
        </p:grpSpPr>
        <p:sp>
          <p:nvSpPr>
            <p:cNvPr id="3" name="Freeform 3"/>
            <p:cNvSpPr/>
            <p:nvPr/>
          </p:nvSpPr>
          <p:spPr>
            <a:xfrm>
              <a:off x="46990" y="45720"/>
              <a:ext cx="50800" cy="52070"/>
            </a:xfrm>
            <a:custGeom>
              <a:avLst/>
              <a:gdLst/>
              <a:ahLst/>
              <a:cxnLst/>
              <a:rect l="l" t="t" r="r" b="b"/>
              <a:pathLst>
                <a:path w="50800" h="52070">
                  <a:moveTo>
                    <a:pt x="50800" y="17780"/>
                  </a:moveTo>
                  <a:cubicBezTo>
                    <a:pt x="29210" y="52070"/>
                    <a:pt x="8890" y="45720"/>
                    <a:pt x="3810" y="38100"/>
                  </a:cubicBezTo>
                  <a:cubicBezTo>
                    <a:pt x="0" y="31750"/>
                    <a:pt x="3810" y="10160"/>
                    <a:pt x="10160" y="5080"/>
                  </a:cubicBezTo>
                  <a:cubicBezTo>
                    <a:pt x="16510" y="0"/>
                    <a:pt x="44450" y="7620"/>
                    <a:pt x="44450" y="7620"/>
                  </a:cubicBezTo>
                </a:path>
              </a:pathLst>
            </a:custGeom>
            <a:solidFill>
              <a:srgbClr val="116486"/>
            </a:solidFill>
            <a:ln cap="sq">
              <a:noFill/>
              <a:prstDash val="solid"/>
              <a:miter/>
            </a:ln>
          </p:spPr>
          <p:txBody>
            <a:bodyPr/>
            <a:lstStyle/>
            <a:p>
              <a:endParaRPr lang="sl-SI"/>
            </a:p>
          </p:txBody>
        </p:sp>
      </p:grpSp>
      <p:grpSp>
        <p:nvGrpSpPr>
          <p:cNvPr id="4" name="Group 4"/>
          <p:cNvGrpSpPr/>
          <p:nvPr/>
        </p:nvGrpSpPr>
        <p:grpSpPr>
          <a:xfrm>
            <a:off x="2433169" y="-26906"/>
            <a:ext cx="111442" cy="108585"/>
            <a:chOff x="0" y="0"/>
            <a:chExt cx="148590" cy="144780"/>
          </a:xfrm>
        </p:grpSpPr>
        <p:sp>
          <p:nvSpPr>
            <p:cNvPr id="5" name="Freeform 5"/>
            <p:cNvSpPr/>
            <p:nvPr/>
          </p:nvSpPr>
          <p:spPr>
            <a:xfrm>
              <a:off x="46990" y="45720"/>
              <a:ext cx="50800" cy="52070"/>
            </a:xfrm>
            <a:custGeom>
              <a:avLst/>
              <a:gdLst/>
              <a:ahLst/>
              <a:cxnLst/>
              <a:rect l="l" t="t" r="r" b="b"/>
              <a:pathLst>
                <a:path w="50800" h="52070">
                  <a:moveTo>
                    <a:pt x="50800" y="17780"/>
                  </a:moveTo>
                  <a:cubicBezTo>
                    <a:pt x="29210" y="52070"/>
                    <a:pt x="8890" y="45720"/>
                    <a:pt x="3810" y="38100"/>
                  </a:cubicBezTo>
                  <a:cubicBezTo>
                    <a:pt x="0" y="31750"/>
                    <a:pt x="3810" y="10160"/>
                    <a:pt x="10160" y="5080"/>
                  </a:cubicBezTo>
                  <a:cubicBezTo>
                    <a:pt x="16510" y="0"/>
                    <a:pt x="44450" y="7620"/>
                    <a:pt x="44450" y="7620"/>
                  </a:cubicBezTo>
                </a:path>
              </a:pathLst>
            </a:custGeom>
            <a:solidFill>
              <a:srgbClr val="116486"/>
            </a:solidFill>
            <a:ln cap="sq">
              <a:noFill/>
              <a:prstDash val="solid"/>
              <a:miter/>
            </a:ln>
          </p:spPr>
          <p:txBody>
            <a:bodyPr/>
            <a:lstStyle/>
            <a:p>
              <a:endParaRPr lang="sl-SI"/>
            </a:p>
          </p:txBody>
        </p:sp>
      </p:grpSp>
      <p:grpSp>
        <p:nvGrpSpPr>
          <p:cNvPr id="6" name="Group 6"/>
          <p:cNvGrpSpPr/>
          <p:nvPr/>
        </p:nvGrpSpPr>
        <p:grpSpPr>
          <a:xfrm>
            <a:off x="2424597" y="-29763"/>
            <a:ext cx="249555" cy="309562"/>
            <a:chOff x="0" y="0"/>
            <a:chExt cx="332740" cy="412750"/>
          </a:xfrm>
        </p:grpSpPr>
        <p:sp>
          <p:nvSpPr>
            <p:cNvPr id="7" name="Freeform 7"/>
            <p:cNvSpPr/>
            <p:nvPr/>
          </p:nvSpPr>
          <p:spPr>
            <a:xfrm>
              <a:off x="46990" y="49530"/>
              <a:ext cx="238760" cy="312420"/>
            </a:xfrm>
            <a:custGeom>
              <a:avLst/>
              <a:gdLst/>
              <a:ahLst/>
              <a:cxnLst/>
              <a:rect l="l" t="t" r="r" b="b"/>
              <a:pathLst>
                <a:path w="238760" h="312420">
                  <a:moveTo>
                    <a:pt x="76200" y="74930"/>
                  </a:moveTo>
                  <a:cubicBezTo>
                    <a:pt x="129540" y="167640"/>
                    <a:pt x="152400" y="172720"/>
                    <a:pt x="168910" y="190500"/>
                  </a:cubicBezTo>
                  <a:cubicBezTo>
                    <a:pt x="190500" y="212090"/>
                    <a:pt x="222250" y="251460"/>
                    <a:pt x="227330" y="274320"/>
                  </a:cubicBezTo>
                  <a:cubicBezTo>
                    <a:pt x="229870" y="287020"/>
                    <a:pt x="226060" y="302260"/>
                    <a:pt x="219710" y="307340"/>
                  </a:cubicBezTo>
                  <a:cubicBezTo>
                    <a:pt x="213360" y="311150"/>
                    <a:pt x="194310" y="311150"/>
                    <a:pt x="186690" y="303530"/>
                  </a:cubicBezTo>
                  <a:cubicBezTo>
                    <a:pt x="172720" y="290830"/>
                    <a:pt x="185420" y="236220"/>
                    <a:pt x="177800" y="207010"/>
                  </a:cubicBezTo>
                  <a:cubicBezTo>
                    <a:pt x="170180" y="177800"/>
                    <a:pt x="151130" y="146050"/>
                    <a:pt x="139700" y="127000"/>
                  </a:cubicBezTo>
                  <a:cubicBezTo>
                    <a:pt x="132080" y="115570"/>
                    <a:pt x="120650" y="101600"/>
                    <a:pt x="119380" y="101600"/>
                  </a:cubicBezTo>
                  <a:cubicBezTo>
                    <a:pt x="115570" y="104140"/>
                    <a:pt x="181610" y="201930"/>
                    <a:pt x="181610" y="226060"/>
                  </a:cubicBezTo>
                  <a:cubicBezTo>
                    <a:pt x="181610" y="236220"/>
                    <a:pt x="176530" y="242570"/>
                    <a:pt x="170180" y="246380"/>
                  </a:cubicBezTo>
                  <a:cubicBezTo>
                    <a:pt x="163830" y="250190"/>
                    <a:pt x="152400" y="252730"/>
                    <a:pt x="140970" y="246380"/>
                  </a:cubicBezTo>
                  <a:cubicBezTo>
                    <a:pt x="113030" y="231140"/>
                    <a:pt x="45720" y="123190"/>
                    <a:pt x="31750" y="87630"/>
                  </a:cubicBezTo>
                  <a:cubicBezTo>
                    <a:pt x="26670" y="72390"/>
                    <a:pt x="33020" y="60960"/>
                    <a:pt x="26670" y="52070"/>
                  </a:cubicBezTo>
                  <a:cubicBezTo>
                    <a:pt x="22860" y="44450"/>
                    <a:pt x="6350" y="43180"/>
                    <a:pt x="3810" y="35560"/>
                  </a:cubicBezTo>
                  <a:cubicBezTo>
                    <a:pt x="0" y="27940"/>
                    <a:pt x="5080" y="10160"/>
                    <a:pt x="11430" y="6350"/>
                  </a:cubicBezTo>
                  <a:cubicBezTo>
                    <a:pt x="19050" y="1270"/>
                    <a:pt x="41910" y="5080"/>
                    <a:pt x="48260" y="11430"/>
                  </a:cubicBezTo>
                  <a:cubicBezTo>
                    <a:pt x="53340" y="16510"/>
                    <a:pt x="53340" y="29210"/>
                    <a:pt x="50800" y="35560"/>
                  </a:cubicBezTo>
                  <a:cubicBezTo>
                    <a:pt x="48260" y="41910"/>
                    <a:pt x="39370" y="49530"/>
                    <a:pt x="33020" y="50800"/>
                  </a:cubicBezTo>
                  <a:cubicBezTo>
                    <a:pt x="24130" y="52070"/>
                    <a:pt x="8890" y="44450"/>
                    <a:pt x="5080" y="38100"/>
                  </a:cubicBezTo>
                  <a:cubicBezTo>
                    <a:pt x="1270" y="31750"/>
                    <a:pt x="0" y="20320"/>
                    <a:pt x="5080" y="13970"/>
                  </a:cubicBezTo>
                  <a:cubicBezTo>
                    <a:pt x="8890" y="7620"/>
                    <a:pt x="22860" y="0"/>
                    <a:pt x="31750" y="1270"/>
                  </a:cubicBezTo>
                  <a:cubicBezTo>
                    <a:pt x="46990" y="3810"/>
                    <a:pt x="71120" y="34290"/>
                    <a:pt x="77470" y="48260"/>
                  </a:cubicBezTo>
                  <a:cubicBezTo>
                    <a:pt x="82550" y="58420"/>
                    <a:pt x="76200" y="64770"/>
                    <a:pt x="80010" y="76200"/>
                  </a:cubicBezTo>
                  <a:cubicBezTo>
                    <a:pt x="87630" y="99060"/>
                    <a:pt x="119380" y="149860"/>
                    <a:pt x="138430" y="173990"/>
                  </a:cubicBezTo>
                  <a:cubicBezTo>
                    <a:pt x="152400" y="191770"/>
                    <a:pt x="175260" y="200660"/>
                    <a:pt x="179070" y="214630"/>
                  </a:cubicBezTo>
                  <a:cubicBezTo>
                    <a:pt x="181610" y="224790"/>
                    <a:pt x="176530" y="241300"/>
                    <a:pt x="170180" y="246380"/>
                  </a:cubicBezTo>
                  <a:cubicBezTo>
                    <a:pt x="163830" y="251460"/>
                    <a:pt x="151130" y="252730"/>
                    <a:pt x="140970" y="246380"/>
                  </a:cubicBezTo>
                  <a:cubicBezTo>
                    <a:pt x="121920" y="233680"/>
                    <a:pt x="86360" y="163830"/>
                    <a:pt x="83820" y="128270"/>
                  </a:cubicBezTo>
                  <a:cubicBezTo>
                    <a:pt x="81280" y="100330"/>
                    <a:pt x="93980" y="60960"/>
                    <a:pt x="107950" y="50800"/>
                  </a:cubicBezTo>
                  <a:cubicBezTo>
                    <a:pt x="116840" y="44450"/>
                    <a:pt x="132080" y="45720"/>
                    <a:pt x="143510" y="50800"/>
                  </a:cubicBezTo>
                  <a:cubicBezTo>
                    <a:pt x="157480" y="57150"/>
                    <a:pt x="170180" y="80010"/>
                    <a:pt x="182880" y="101600"/>
                  </a:cubicBezTo>
                  <a:cubicBezTo>
                    <a:pt x="200660" y="130810"/>
                    <a:pt x="228600" y="179070"/>
                    <a:pt x="233680" y="214630"/>
                  </a:cubicBezTo>
                  <a:cubicBezTo>
                    <a:pt x="238760" y="243840"/>
                    <a:pt x="236220" y="281940"/>
                    <a:pt x="227330" y="297180"/>
                  </a:cubicBezTo>
                  <a:cubicBezTo>
                    <a:pt x="223520" y="306070"/>
                    <a:pt x="215900" y="309880"/>
                    <a:pt x="208280" y="311150"/>
                  </a:cubicBezTo>
                  <a:cubicBezTo>
                    <a:pt x="201930" y="312420"/>
                    <a:pt x="194310" y="309880"/>
                    <a:pt x="186690" y="303530"/>
                  </a:cubicBezTo>
                  <a:cubicBezTo>
                    <a:pt x="168910" y="290830"/>
                    <a:pt x="147320" y="232410"/>
                    <a:pt x="129540" y="214630"/>
                  </a:cubicBezTo>
                  <a:cubicBezTo>
                    <a:pt x="118110" y="203200"/>
                    <a:pt x="106680" y="204470"/>
                    <a:pt x="95250" y="194310"/>
                  </a:cubicBezTo>
                  <a:cubicBezTo>
                    <a:pt x="77470" y="177800"/>
                    <a:pt x="46990" y="140970"/>
                    <a:pt x="36830" y="116840"/>
                  </a:cubicBezTo>
                  <a:cubicBezTo>
                    <a:pt x="30480" y="99060"/>
                    <a:pt x="25400" y="76200"/>
                    <a:pt x="31750" y="67310"/>
                  </a:cubicBezTo>
                  <a:cubicBezTo>
                    <a:pt x="35560" y="59690"/>
                    <a:pt x="50800" y="55880"/>
                    <a:pt x="58420" y="58420"/>
                  </a:cubicBezTo>
                  <a:cubicBezTo>
                    <a:pt x="66040" y="59690"/>
                    <a:pt x="76200" y="74930"/>
                    <a:pt x="76200" y="74930"/>
                  </a:cubicBezTo>
                </a:path>
              </a:pathLst>
            </a:custGeom>
            <a:solidFill>
              <a:srgbClr val="116486"/>
            </a:solidFill>
            <a:ln cap="sq">
              <a:noFill/>
              <a:prstDash val="solid"/>
              <a:miter/>
            </a:ln>
          </p:spPr>
          <p:txBody>
            <a:bodyPr/>
            <a:lstStyle/>
            <a:p>
              <a:endParaRPr lang="sl-SI"/>
            </a:p>
          </p:txBody>
        </p:sp>
      </p:grpSp>
      <p:grpSp>
        <p:nvGrpSpPr>
          <p:cNvPr id="8" name="Group 8"/>
          <p:cNvGrpSpPr/>
          <p:nvPr/>
        </p:nvGrpSpPr>
        <p:grpSpPr>
          <a:xfrm>
            <a:off x="2422692" y="-59291"/>
            <a:ext cx="111442" cy="108585"/>
            <a:chOff x="0" y="0"/>
            <a:chExt cx="148590" cy="144780"/>
          </a:xfrm>
        </p:grpSpPr>
        <p:sp>
          <p:nvSpPr>
            <p:cNvPr id="9" name="Freeform 9"/>
            <p:cNvSpPr/>
            <p:nvPr/>
          </p:nvSpPr>
          <p:spPr>
            <a:xfrm>
              <a:off x="46990" y="45720"/>
              <a:ext cx="49530" cy="52070"/>
            </a:xfrm>
            <a:custGeom>
              <a:avLst/>
              <a:gdLst/>
              <a:ahLst/>
              <a:cxnLst/>
              <a:rect l="l" t="t" r="r" b="b"/>
              <a:pathLst>
                <a:path w="49530" h="52070">
                  <a:moveTo>
                    <a:pt x="49530" y="17780"/>
                  </a:moveTo>
                  <a:cubicBezTo>
                    <a:pt x="27940" y="52070"/>
                    <a:pt x="8890" y="45720"/>
                    <a:pt x="3810" y="38100"/>
                  </a:cubicBezTo>
                  <a:cubicBezTo>
                    <a:pt x="0" y="31750"/>
                    <a:pt x="3810" y="10160"/>
                    <a:pt x="10160" y="5080"/>
                  </a:cubicBezTo>
                  <a:cubicBezTo>
                    <a:pt x="16510" y="0"/>
                    <a:pt x="43180" y="7620"/>
                    <a:pt x="43180" y="7620"/>
                  </a:cubicBezTo>
                </a:path>
              </a:pathLst>
            </a:custGeom>
            <a:solidFill>
              <a:srgbClr val="116486"/>
            </a:solidFill>
            <a:ln cap="sq">
              <a:noFill/>
              <a:prstDash val="solid"/>
              <a:miter/>
            </a:ln>
          </p:spPr>
          <p:txBody>
            <a:bodyPr/>
            <a:lstStyle/>
            <a:p>
              <a:endParaRPr lang="sl-SI"/>
            </a:p>
          </p:txBody>
        </p:sp>
      </p:grpSp>
      <p:grpSp>
        <p:nvGrpSpPr>
          <p:cNvPr id="10" name="Group 10"/>
          <p:cNvGrpSpPr/>
          <p:nvPr/>
        </p:nvGrpSpPr>
        <p:grpSpPr>
          <a:xfrm>
            <a:off x="2431264" y="-50718"/>
            <a:ext cx="163830" cy="187642"/>
            <a:chOff x="0" y="0"/>
            <a:chExt cx="218440" cy="250190"/>
          </a:xfrm>
        </p:grpSpPr>
        <p:sp>
          <p:nvSpPr>
            <p:cNvPr id="11" name="Freeform 11"/>
            <p:cNvSpPr/>
            <p:nvPr/>
          </p:nvSpPr>
          <p:spPr>
            <a:xfrm>
              <a:off x="49530" y="48260"/>
              <a:ext cx="120650" cy="151130"/>
            </a:xfrm>
            <a:custGeom>
              <a:avLst/>
              <a:gdLst/>
              <a:ahLst/>
              <a:cxnLst/>
              <a:rect l="l" t="t" r="r" b="b"/>
              <a:pathLst>
                <a:path w="120650" h="151130">
                  <a:moveTo>
                    <a:pt x="50800" y="20320"/>
                  </a:moveTo>
                  <a:cubicBezTo>
                    <a:pt x="91440" y="106680"/>
                    <a:pt x="115570" y="107950"/>
                    <a:pt x="118110" y="118110"/>
                  </a:cubicBezTo>
                  <a:cubicBezTo>
                    <a:pt x="119380" y="127000"/>
                    <a:pt x="106680" y="147320"/>
                    <a:pt x="99060" y="149860"/>
                  </a:cubicBezTo>
                  <a:cubicBezTo>
                    <a:pt x="91440" y="151130"/>
                    <a:pt x="74930" y="143510"/>
                    <a:pt x="71120" y="137160"/>
                  </a:cubicBezTo>
                  <a:cubicBezTo>
                    <a:pt x="67310" y="130810"/>
                    <a:pt x="67310" y="119380"/>
                    <a:pt x="71120" y="113030"/>
                  </a:cubicBezTo>
                  <a:cubicBezTo>
                    <a:pt x="73660" y="106680"/>
                    <a:pt x="83820" y="100330"/>
                    <a:pt x="90170" y="99060"/>
                  </a:cubicBezTo>
                  <a:cubicBezTo>
                    <a:pt x="97790" y="99060"/>
                    <a:pt x="107950" y="102870"/>
                    <a:pt x="113030" y="107950"/>
                  </a:cubicBezTo>
                  <a:cubicBezTo>
                    <a:pt x="116840" y="113030"/>
                    <a:pt x="120650" y="124460"/>
                    <a:pt x="118110" y="130810"/>
                  </a:cubicBezTo>
                  <a:cubicBezTo>
                    <a:pt x="114300" y="138430"/>
                    <a:pt x="102870" y="148590"/>
                    <a:pt x="92710" y="149860"/>
                  </a:cubicBezTo>
                  <a:cubicBezTo>
                    <a:pt x="78740" y="151130"/>
                    <a:pt x="52070" y="135890"/>
                    <a:pt x="36830" y="119380"/>
                  </a:cubicBezTo>
                  <a:cubicBezTo>
                    <a:pt x="19050" y="99060"/>
                    <a:pt x="0" y="53340"/>
                    <a:pt x="1270" y="31750"/>
                  </a:cubicBezTo>
                  <a:cubicBezTo>
                    <a:pt x="2540" y="19050"/>
                    <a:pt x="8890" y="5080"/>
                    <a:pt x="16510" y="2540"/>
                  </a:cubicBezTo>
                  <a:cubicBezTo>
                    <a:pt x="25400" y="0"/>
                    <a:pt x="50800" y="20320"/>
                    <a:pt x="50800" y="20320"/>
                  </a:cubicBezTo>
                </a:path>
              </a:pathLst>
            </a:custGeom>
            <a:solidFill>
              <a:srgbClr val="116486"/>
            </a:solidFill>
            <a:ln cap="sq">
              <a:noFill/>
              <a:prstDash val="solid"/>
              <a:miter/>
            </a:ln>
          </p:spPr>
          <p:txBody>
            <a:bodyPr/>
            <a:lstStyle/>
            <a:p>
              <a:endParaRPr lang="sl-SI"/>
            </a:p>
          </p:txBody>
        </p:sp>
      </p:grpSp>
      <p:grpSp>
        <p:nvGrpSpPr>
          <p:cNvPr id="12" name="Group 12"/>
          <p:cNvGrpSpPr/>
          <p:nvPr/>
        </p:nvGrpSpPr>
        <p:grpSpPr>
          <a:xfrm>
            <a:off x="2419834" y="-105963"/>
            <a:ext cx="136208" cy="264795"/>
            <a:chOff x="0" y="0"/>
            <a:chExt cx="181610" cy="353060"/>
          </a:xfrm>
        </p:grpSpPr>
        <p:sp>
          <p:nvSpPr>
            <p:cNvPr id="13" name="Freeform 13"/>
            <p:cNvSpPr/>
            <p:nvPr/>
          </p:nvSpPr>
          <p:spPr>
            <a:xfrm>
              <a:off x="38100" y="50800"/>
              <a:ext cx="95250" cy="254000"/>
            </a:xfrm>
            <a:custGeom>
              <a:avLst/>
              <a:gdLst/>
              <a:ahLst/>
              <a:cxnLst/>
              <a:rect l="l" t="t" r="r" b="b"/>
              <a:pathLst>
                <a:path w="95250" h="254000">
                  <a:moveTo>
                    <a:pt x="63500" y="25400"/>
                  </a:moveTo>
                  <a:cubicBezTo>
                    <a:pt x="68580" y="185420"/>
                    <a:pt x="93980" y="209550"/>
                    <a:pt x="91440" y="226060"/>
                  </a:cubicBezTo>
                  <a:cubicBezTo>
                    <a:pt x="88900" y="237490"/>
                    <a:pt x="76200" y="248920"/>
                    <a:pt x="68580" y="251460"/>
                  </a:cubicBezTo>
                  <a:cubicBezTo>
                    <a:pt x="60960" y="252730"/>
                    <a:pt x="53340" y="248920"/>
                    <a:pt x="45720" y="242570"/>
                  </a:cubicBezTo>
                  <a:cubicBezTo>
                    <a:pt x="34290" y="231140"/>
                    <a:pt x="22860" y="201930"/>
                    <a:pt x="16510" y="175260"/>
                  </a:cubicBezTo>
                  <a:cubicBezTo>
                    <a:pt x="7620" y="138430"/>
                    <a:pt x="3810" y="62230"/>
                    <a:pt x="12700" y="35560"/>
                  </a:cubicBezTo>
                  <a:cubicBezTo>
                    <a:pt x="17780" y="22860"/>
                    <a:pt x="26670" y="11430"/>
                    <a:pt x="35560" y="11430"/>
                  </a:cubicBezTo>
                  <a:cubicBezTo>
                    <a:pt x="43180" y="10160"/>
                    <a:pt x="55880" y="17780"/>
                    <a:pt x="63500" y="30480"/>
                  </a:cubicBezTo>
                  <a:cubicBezTo>
                    <a:pt x="77470" y="57150"/>
                    <a:pt x="83820" y="163830"/>
                    <a:pt x="72390" y="193040"/>
                  </a:cubicBezTo>
                  <a:cubicBezTo>
                    <a:pt x="66040" y="207010"/>
                    <a:pt x="52070" y="218440"/>
                    <a:pt x="43180" y="218440"/>
                  </a:cubicBezTo>
                  <a:cubicBezTo>
                    <a:pt x="35560" y="217170"/>
                    <a:pt x="25400" y="205740"/>
                    <a:pt x="21590" y="193040"/>
                  </a:cubicBezTo>
                  <a:cubicBezTo>
                    <a:pt x="12700" y="165100"/>
                    <a:pt x="27940" y="73660"/>
                    <a:pt x="43180" y="50800"/>
                  </a:cubicBezTo>
                  <a:cubicBezTo>
                    <a:pt x="49530" y="39370"/>
                    <a:pt x="60960" y="33020"/>
                    <a:pt x="68580" y="33020"/>
                  </a:cubicBezTo>
                  <a:cubicBezTo>
                    <a:pt x="76200" y="34290"/>
                    <a:pt x="91440" y="45720"/>
                    <a:pt x="91440" y="53340"/>
                  </a:cubicBezTo>
                  <a:cubicBezTo>
                    <a:pt x="92710" y="62230"/>
                    <a:pt x="78740" y="81280"/>
                    <a:pt x="71120" y="83820"/>
                  </a:cubicBezTo>
                  <a:cubicBezTo>
                    <a:pt x="64770" y="86360"/>
                    <a:pt x="53340" y="81280"/>
                    <a:pt x="48260" y="76200"/>
                  </a:cubicBezTo>
                  <a:cubicBezTo>
                    <a:pt x="43180" y="71120"/>
                    <a:pt x="40640" y="59690"/>
                    <a:pt x="41910" y="53340"/>
                  </a:cubicBezTo>
                  <a:cubicBezTo>
                    <a:pt x="44450" y="45720"/>
                    <a:pt x="57150" y="34290"/>
                    <a:pt x="66040" y="33020"/>
                  </a:cubicBezTo>
                  <a:cubicBezTo>
                    <a:pt x="72390" y="31750"/>
                    <a:pt x="82550" y="36830"/>
                    <a:pt x="87630" y="43180"/>
                  </a:cubicBezTo>
                  <a:cubicBezTo>
                    <a:pt x="95250" y="54610"/>
                    <a:pt x="93980" y="85090"/>
                    <a:pt x="91440" y="109220"/>
                  </a:cubicBezTo>
                  <a:cubicBezTo>
                    <a:pt x="90170" y="137160"/>
                    <a:pt x="83820" y="187960"/>
                    <a:pt x="68580" y="204470"/>
                  </a:cubicBezTo>
                  <a:cubicBezTo>
                    <a:pt x="60960" y="213360"/>
                    <a:pt x="46990" y="218440"/>
                    <a:pt x="38100" y="215900"/>
                  </a:cubicBezTo>
                  <a:cubicBezTo>
                    <a:pt x="29210" y="214630"/>
                    <a:pt x="21590" y="207010"/>
                    <a:pt x="17780" y="194310"/>
                  </a:cubicBezTo>
                  <a:cubicBezTo>
                    <a:pt x="5080" y="166370"/>
                    <a:pt x="0" y="57150"/>
                    <a:pt x="13970" y="30480"/>
                  </a:cubicBezTo>
                  <a:cubicBezTo>
                    <a:pt x="20320" y="17780"/>
                    <a:pt x="33020" y="10160"/>
                    <a:pt x="41910" y="11430"/>
                  </a:cubicBezTo>
                  <a:cubicBezTo>
                    <a:pt x="49530" y="11430"/>
                    <a:pt x="58420" y="19050"/>
                    <a:pt x="63500" y="30480"/>
                  </a:cubicBezTo>
                  <a:cubicBezTo>
                    <a:pt x="74930" y="54610"/>
                    <a:pt x="57150" y="143510"/>
                    <a:pt x="66040" y="179070"/>
                  </a:cubicBezTo>
                  <a:cubicBezTo>
                    <a:pt x="72390" y="199390"/>
                    <a:pt x="91440" y="213360"/>
                    <a:pt x="91440" y="226060"/>
                  </a:cubicBezTo>
                  <a:cubicBezTo>
                    <a:pt x="91440" y="234950"/>
                    <a:pt x="85090" y="243840"/>
                    <a:pt x="80010" y="247650"/>
                  </a:cubicBezTo>
                  <a:cubicBezTo>
                    <a:pt x="73660" y="251460"/>
                    <a:pt x="63500" y="254000"/>
                    <a:pt x="55880" y="248920"/>
                  </a:cubicBezTo>
                  <a:cubicBezTo>
                    <a:pt x="40640" y="240030"/>
                    <a:pt x="20320" y="191770"/>
                    <a:pt x="12700" y="157480"/>
                  </a:cubicBezTo>
                  <a:cubicBezTo>
                    <a:pt x="3810" y="118110"/>
                    <a:pt x="3810" y="50800"/>
                    <a:pt x="12700" y="25400"/>
                  </a:cubicBezTo>
                  <a:cubicBezTo>
                    <a:pt x="17780" y="12700"/>
                    <a:pt x="26670" y="1270"/>
                    <a:pt x="35560" y="0"/>
                  </a:cubicBezTo>
                  <a:cubicBezTo>
                    <a:pt x="44450" y="0"/>
                    <a:pt x="63500" y="25400"/>
                    <a:pt x="63500" y="25400"/>
                  </a:cubicBezTo>
                </a:path>
              </a:pathLst>
            </a:custGeom>
            <a:solidFill>
              <a:srgbClr val="116486"/>
            </a:solidFill>
            <a:ln cap="sq">
              <a:noFill/>
              <a:prstDash val="solid"/>
              <a:miter/>
            </a:ln>
          </p:spPr>
          <p:txBody>
            <a:bodyPr/>
            <a:lstStyle/>
            <a:p>
              <a:endParaRPr lang="sl-SI"/>
            </a:p>
          </p:txBody>
        </p:sp>
      </p:grpSp>
      <p:grpSp>
        <p:nvGrpSpPr>
          <p:cNvPr id="14" name="Group 14"/>
          <p:cNvGrpSpPr/>
          <p:nvPr/>
        </p:nvGrpSpPr>
        <p:grpSpPr>
          <a:xfrm>
            <a:off x="2412214" y="-47861"/>
            <a:ext cx="111442" cy="108585"/>
            <a:chOff x="0" y="0"/>
            <a:chExt cx="148590" cy="144780"/>
          </a:xfrm>
        </p:grpSpPr>
        <p:sp>
          <p:nvSpPr>
            <p:cNvPr id="15" name="Freeform 15"/>
            <p:cNvSpPr/>
            <p:nvPr/>
          </p:nvSpPr>
          <p:spPr>
            <a:xfrm>
              <a:off x="45720" y="45720"/>
              <a:ext cx="50800" cy="50800"/>
            </a:xfrm>
            <a:custGeom>
              <a:avLst/>
              <a:gdLst/>
              <a:ahLst/>
              <a:cxnLst/>
              <a:rect l="l" t="t" r="r" b="b"/>
              <a:pathLst>
                <a:path w="50800" h="50800">
                  <a:moveTo>
                    <a:pt x="50800" y="16510"/>
                  </a:moveTo>
                  <a:cubicBezTo>
                    <a:pt x="29210" y="50800"/>
                    <a:pt x="8890" y="44450"/>
                    <a:pt x="5080" y="38100"/>
                  </a:cubicBezTo>
                  <a:cubicBezTo>
                    <a:pt x="0" y="30480"/>
                    <a:pt x="3810" y="10160"/>
                    <a:pt x="11430" y="5080"/>
                  </a:cubicBezTo>
                  <a:cubicBezTo>
                    <a:pt x="17780" y="0"/>
                    <a:pt x="44450" y="6350"/>
                    <a:pt x="44450" y="6350"/>
                  </a:cubicBezTo>
                </a:path>
              </a:pathLst>
            </a:custGeom>
            <a:solidFill>
              <a:srgbClr val="116486"/>
            </a:solidFill>
            <a:ln cap="sq">
              <a:noFill/>
              <a:prstDash val="solid"/>
              <a:miter/>
            </a:ln>
          </p:spPr>
          <p:txBody>
            <a:bodyPr/>
            <a:lstStyle/>
            <a:p>
              <a:endParaRPr lang="sl-SI"/>
            </a:p>
          </p:txBody>
        </p:sp>
      </p:grpSp>
      <p:grpSp>
        <p:nvGrpSpPr>
          <p:cNvPr id="16" name="Group 16"/>
          <p:cNvGrpSpPr/>
          <p:nvPr/>
        </p:nvGrpSpPr>
        <p:grpSpPr>
          <a:xfrm>
            <a:off x="2380782" y="-86913"/>
            <a:ext cx="237172" cy="314325"/>
            <a:chOff x="0" y="0"/>
            <a:chExt cx="316230" cy="419100"/>
          </a:xfrm>
        </p:grpSpPr>
        <p:sp>
          <p:nvSpPr>
            <p:cNvPr id="17" name="Freeform 17"/>
            <p:cNvSpPr/>
            <p:nvPr/>
          </p:nvSpPr>
          <p:spPr>
            <a:xfrm>
              <a:off x="46990" y="49530"/>
              <a:ext cx="222250" cy="321310"/>
            </a:xfrm>
            <a:custGeom>
              <a:avLst/>
              <a:gdLst/>
              <a:ahLst/>
              <a:cxnLst/>
              <a:rect l="l" t="t" r="r" b="b"/>
              <a:pathLst>
                <a:path w="222250" h="321310">
                  <a:moveTo>
                    <a:pt x="99060" y="95250"/>
                  </a:moveTo>
                  <a:cubicBezTo>
                    <a:pt x="102870" y="187960"/>
                    <a:pt x="96520" y="194310"/>
                    <a:pt x="90170" y="196850"/>
                  </a:cubicBezTo>
                  <a:cubicBezTo>
                    <a:pt x="83820" y="199390"/>
                    <a:pt x="73660" y="199390"/>
                    <a:pt x="67310" y="193040"/>
                  </a:cubicBezTo>
                  <a:cubicBezTo>
                    <a:pt x="53340" y="179070"/>
                    <a:pt x="50800" y="85090"/>
                    <a:pt x="55880" y="59690"/>
                  </a:cubicBezTo>
                  <a:cubicBezTo>
                    <a:pt x="58420" y="49530"/>
                    <a:pt x="60960" y="43180"/>
                    <a:pt x="67310" y="39370"/>
                  </a:cubicBezTo>
                  <a:cubicBezTo>
                    <a:pt x="73660" y="34290"/>
                    <a:pt x="88900" y="33020"/>
                    <a:pt x="96520" y="39370"/>
                  </a:cubicBezTo>
                  <a:cubicBezTo>
                    <a:pt x="107950" y="48260"/>
                    <a:pt x="113030" y="78740"/>
                    <a:pt x="118110" y="106680"/>
                  </a:cubicBezTo>
                  <a:cubicBezTo>
                    <a:pt x="128270" y="154940"/>
                    <a:pt x="146050" y="267970"/>
                    <a:pt x="134620" y="298450"/>
                  </a:cubicBezTo>
                  <a:cubicBezTo>
                    <a:pt x="130810" y="309880"/>
                    <a:pt x="121920" y="316230"/>
                    <a:pt x="114300" y="318770"/>
                  </a:cubicBezTo>
                  <a:cubicBezTo>
                    <a:pt x="106680" y="320040"/>
                    <a:pt x="97790" y="318770"/>
                    <a:pt x="91440" y="311150"/>
                  </a:cubicBezTo>
                  <a:cubicBezTo>
                    <a:pt x="72390" y="285750"/>
                    <a:pt x="72390" y="76200"/>
                    <a:pt x="85090" y="72390"/>
                  </a:cubicBezTo>
                  <a:cubicBezTo>
                    <a:pt x="90170" y="69850"/>
                    <a:pt x="104140" y="92710"/>
                    <a:pt x="107950" y="107950"/>
                  </a:cubicBezTo>
                  <a:cubicBezTo>
                    <a:pt x="113030" y="128270"/>
                    <a:pt x="111760" y="171450"/>
                    <a:pt x="104140" y="185420"/>
                  </a:cubicBezTo>
                  <a:cubicBezTo>
                    <a:pt x="99060" y="193040"/>
                    <a:pt x="91440" y="198120"/>
                    <a:pt x="85090" y="198120"/>
                  </a:cubicBezTo>
                  <a:cubicBezTo>
                    <a:pt x="77470" y="199390"/>
                    <a:pt x="68580" y="195580"/>
                    <a:pt x="62230" y="190500"/>
                  </a:cubicBezTo>
                  <a:cubicBezTo>
                    <a:pt x="54610" y="181610"/>
                    <a:pt x="49530" y="165100"/>
                    <a:pt x="45720" y="146050"/>
                  </a:cubicBezTo>
                  <a:cubicBezTo>
                    <a:pt x="39370" y="116840"/>
                    <a:pt x="33020" y="50800"/>
                    <a:pt x="41910" y="26670"/>
                  </a:cubicBezTo>
                  <a:cubicBezTo>
                    <a:pt x="46990" y="13970"/>
                    <a:pt x="55880" y="2540"/>
                    <a:pt x="64770" y="1270"/>
                  </a:cubicBezTo>
                  <a:cubicBezTo>
                    <a:pt x="72390" y="0"/>
                    <a:pt x="86360" y="8890"/>
                    <a:pt x="91440" y="20320"/>
                  </a:cubicBezTo>
                  <a:cubicBezTo>
                    <a:pt x="104140" y="43180"/>
                    <a:pt x="86360" y="115570"/>
                    <a:pt x="92710" y="151130"/>
                  </a:cubicBezTo>
                  <a:cubicBezTo>
                    <a:pt x="97790" y="176530"/>
                    <a:pt x="119380" y="198120"/>
                    <a:pt x="115570" y="213360"/>
                  </a:cubicBezTo>
                  <a:cubicBezTo>
                    <a:pt x="113030" y="226060"/>
                    <a:pt x="99060" y="240030"/>
                    <a:pt x="90170" y="241300"/>
                  </a:cubicBezTo>
                  <a:cubicBezTo>
                    <a:pt x="83820" y="242570"/>
                    <a:pt x="73660" y="236220"/>
                    <a:pt x="69850" y="229870"/>
                  </a:cubicBezTo>
                  <a:cubicBezTo>
                    <a:pt x="64770" y="223520"/>
                    <a:pt x="72390" y="212090"/>
                    <a:pt x="69850" y="199390"/>
                  </a:cubicBezTo>
                  <a:cubicBezTo>
                    <a:pt x="64770" y="172720"/>
                    <a:pt x="12700" y="99060"/>
                    <a:pt x="19050" y="78740"/>
                  </a:cubicBezTo>
                  <a:cubicBezTo>
                    <a:pt x="21590" y="68580"/>
                    <a:pt x="40640" y="67310"/>
                    <a:pt x="39370" y="62230"/>
                  </a:cubicBezTo>
                  <a:cubicBezTo>
                    <a:pt x="39370" y="57150"/>
                    <a:pt x="6350" y="58420"/>
                    <a:pt x="3810" y="50800"/>
                  </a:cubicBezTo>
                  <a:cubicBezTo>
                    <a:pt x="0" y="43180"/>
                    <a:pt x="8890" y="24130"/>
                    <a:pt x="16510" y="20320"/>
                  </a:cubicBezTo>
                  <a:cubicBezTo>
                    <a:pt x="22860" y="16510"/>
                    <a:pt x="33020" y="17780"/>
                    <a:pt x="44450" y="24130"/>
                  </a:cubicBezTo>
                  <a:cubicBezTo>
                    <a:pt x="81280" y="45720"/>
                    <a:pt x="215900" y="209550"/>
                    <a:pt x="217170" y="245110"/>
                  </a:cubicBezTo>
                  <a:cubicBezTo>
                    <a:pt x="217170" y="257810"/>
                    <a:pt x="208280" y="266700"/>
                    <a:pt x="200660" y="269240"/>
                  </a:cubicBezTo>
                  <a:cubicBezTo>
                    <a:pt x="194310" y="271780"/>
                    <a:pt x="184150" y="271780"/>
                    <a:pt x="177800" y="266700"/>
                  </a:cubicBezTo>
                  <a:cubicBezTo>
                    <a:pt x="163830" y="256540"/>
                    <a:pt x="151130" y="214630"/>
                    <a:pt x="146050" y="189230"/>
                  </a:cubicBezTo>
                  <a:cubicBezTo>
                    <a:pt x="142240" y="165100"/>
                    <a:pt x="138430" y="130810"/>
                    <a:pt x="147320" y="119380"/>
                  </a:cubicBezTo>
                  <a:cubicBezTo>
                    <a:pt x="152400" y="111760"/>
                    <a:pt x="168910" y="107950"/>
                    <a:pt x="176530" y="110490"/>
                  </a:cubicBezTo>
                  <a:cubicBezTo>
                    <a:pt x="184150" y="113030"/>
                    <a:pt x="194310" y="129540"/>
                    <a:pt x="193040" y="137160"/>
                  </a:cubicBezTo>
                  <a:cubicBezTo>
                    <a:pt x="191770" y="144780"/>
                    <a:pt x="172720" y="160020"/>
                    <a:pt x="163830" y="160020"/>
                  </a:cubicBezTo>
                  <a:cubicBezTo>
                    <a:pt x="157480" y="160020"/>
                    <a:pt x="147320" y="152400"/>
                    <a:pt x="144780" y="146050"/>
                  </a:cubicBezTo>
                  <a:cubicBezTo>
                    <a:pt x="142240" y="139700"/>
                    <a:pt x="142240" y="128270"/>
                    <a:pt x="146050" y="121920"/>
                  </a:cubicBezTo>
                  <a:cubicBezTo>
                    <a:pt x="148590" y="115570"/>
                    <a:pt x="158750" y="109220"/>
                    <a:pt x="165100" y="109220"/>
                  </a:cubicBezTo>
                  <a:cubicBezTo>
                    <a:pt x="172720" y="109220"/>
                    <a:pt x="181610" y="110490"/>
                    <a:pt x="187960" y="119380"/>
                  </a:cubicBezTo>
                  <a:cubicBezTo>
                    <a:pt x="201930" y="137160"/>
                    <a:pt x="222250" y="220980"/>
                    <a:pt x="217170" y="245110"/>
                  </a:cubicBezTo>
                  <a:cubicBezTo>
                    <a:pt x="214630" y="257810"/>
                    <a:pt x="208280" y="266700"/>
                    <a:pt x="200660" y="269240"/>
                  </a:cubicBezTo>
                  <a:cubicBezTo>
                    <a:pt x="194310" y="271780"/>
                    <a:pt x="186690" y="271780"/>
                    <a:pt x="177800" y="266700"/>
                  </a:cubicBezTo>
                  <a:cubicBezTo>
                    <a:pt x="143510" y="247650"/>
                    <a:pt x="13970" y="99060"/>
                    <a:pt x="6350" y="55880"/>
                  </a:cubicBezTo>
                  <a:cubicBezTo>
                    <a:pt x="2540" y="40640"/>
                    <a:pt x="8890" y="24130"/>
                    <a:pt x="16510" y="20320"/>
                  </a:cubicBezTo>
                  <a:cubicBezTo>
                    <a:pt x="24130" y="16510"/>
                    <a:pt x="48260" y="29210"/>
                    <a:pt x="48260" y="29210"/>
                  </a:cubicBezTo>
                  <a:cubicBezTo>
                    <a:pt x="49530" y="29210"/>
                    <a:pt x="24130" y="16510"/>
                    <a:pt x="22860" y="19050"/>
                  </a:cubicBezTo>
                  <a:cubicBezTo>
                    <a:pt x="19050" y="24130"/>
                    <a:pt x="68580" y="69850"/>
                    <a:pt x="83820" y="95250"/>
                  </a:cubicBezTo>
                  <a:cubicBezTo>
                    <a:pt x="97790" y="118110"/>
                    <a:pt x="106680" y="143510"/>
                    <a:pt x="111760" y="166370"/>
                  </a:cubicBezTo>
                  <a:cubicBezTo>
                    <a:pt x="115570" y="186690"/>
                    <a:pt x="121920" y="214630"/>
                    <a:pt x="114300" y="226060"/>
                  </a:cubicBezTo>
                  <a:cubicBezTo>
                    <a:pt x="107950" y="234950"/>
                    <a:pt x="88900" y="242570"/>
                    <a:pt x="78740" y="238760"/>
                  </a:cubicBezTo>
                  <a:cubicBezTo>
                    <a:pt x="62230" y="231140"/>
                    <a:pt x="48260" y="184150"/>
                    <a:pt x="41910" y="151130"/>
                  </a:cubicBezTo>
                  <a:cubicBezTo>
                    <a:pt x="34290" y="113030"/>
                    <a:pt x="30480" y="43180"/>
                    <a:pt x="43180" y="20320"/>
                  </a:cubicBezTo>
                  <a:cubicBezTo>
                    <a:pt x="48260" y="8890"/>
                    <a:pt x="62230" y="1270"/>
                    <a:pt x="69850" y="1270"/>
                  </a:cubicBezTo>
                  <a:cubicBezTo>
                    <a:pt x="78740" y="1270"/>
                    <a:pt x="86360" y="8890"/>
                    <a:pt x="91440" y="20320"/>
                  </a:cubicBezTo>
                  <a:cubicBezTo>
                    <a:pt x="105410" y="46990"/>
                    <a:pt x="114300" y="153670"/>
                    <a:pt x="106680" y="179070"/>
                  </a:cubicBezTo>
                  <a:cubicBezTo>
                    <a:pt x="102870" y="189230"/>
                    <a:pt x="96520" y="194310"/>
                    <a:pt x="90170" y="196850"/>
                  </a:cubicBezTo>
                  <a:cubicBezTo>
                    <a:pt x="83820" y="199390"/>
                    <a:pt x="72390" y="200660"/>
                    <a:pt x="67310" y="194310"/>
                  </a:cubicBezTo>
                  <a:cubicBezTo>
                    <a:pt x="54610" y="180340"/>
                    <a:pt x="52070" y="106680"/>
                    <a:pt x="58420" y="74930"/>
                  </a:cubicBezTo>
                  <a:cubicBezTo>
                    <a:pt x="62230" y="52070"/>
                    <a:pt x="69850" y="22860"/>
                    <a:pt x="82550" y="17780"/>
                  </a:cubicBezTo>
                  <a:cubicBezTo>
                    <a:pt x="91440" y="13970"/>
                    <a:pt x="109220" y="21590"/>
                    <a:pt x="118110" y="29210"/>
                  </a:cubicBezTo>
                  <a:cubicBezTo>
                    <a:pt x="128270" y="38100"/>
                    <a:pt x="132080" y="52070"/>
                    <a:pt x="135890" y="72390"/>
                  </a:cubicBezTo>
                  <a:cubicBezTo>
                    <a:pt x="144780" y="116840"/>
                    <a:pt x="146050" y="265430"/>
                    <a:pt x="134620" y="298450"/>
                  </a:cubicBezTo>
                  <a:cubicBezTo>
                    <a:pt x="130810" y="308610"/>
                    <a:pt x="125730" y="313690"/>
                    <a:pt x="119380" y="316230"/>
                  </a:cubicBezTo>
                  <a:cubicBezTo>
                    <a:pt x="113030" y="318770"/>
                    <a:pt x="102870" y="321310"/>
                    <a:pt x="96520" y="314960"/>
                  </a:cubicBezTo>
                  <a:cubicBezTo>
                    <a:pt x="73660" y="293370"/>
                    <a:pt x="44450" y="99060"/>
                    <a:pt x="55880" y="59690"/>
                  </a:cubicBezTo>
                  <a:cubicBezTo>
                    <a:pt x="60960" y="45720"/>
                    <a:pt x="69850" y="35560"/>
                    <a:pt x="78740" y="34290"/>
                  </a:cubicBezTo>
                  <a:cubicBezTo>
                    <a:pt x="87630" y="34290"/>
                    <a:pt x="101600" y="45720"/>
                    <a:pt x="106680" y="59690"/>
                  </a:cubicBezTo>
                  <a:cubicBezTo>
                    <a:pt x="118110" y="83820"/>
                    <a:pt x="114300" y="157480"/>
                    <a:pt x="106680" y="179070"/>
                  </a:cubicBezTo>
                  <a:cubicBezTo>
                    <a:pt x="102870" y="187960"/>
                    <a:pt x="96520" y="194310"/>
                    <a:pt x="90170" y="196850"/>
                  </a:cubicBezTo>
                  <a:cubicBezTo>
                    <a:pt x="83820" y="199390"/>
                    <a:pt x="72390" y="199390"/>
                    <a:pt x="67310" y="193040"/>
                  </a:cubicBezTo>
                  <a:cubicBezTo>
                    <a:pt x="54610" y="179070"/>
                    <a:pt x="49530" y="97790"/>
                    <a:pt x="59690" y="72390"/>
                  </a:cubicBezTo>
                  <a:cubicBezTo>
                    <a:pt x="66040" y="57150"/>
                    <a:pt x="81280" y="45720"/>
                    <a:pt x="92710" y="43180"/>
                  </a:cubicBezTo>
                  <a:cubicBezTo>
                    <a:pt x="101600" y="40640"/>
                    <a:pt x="115570" y="43180"/>
                    <a:pt x="121920" y="50800"/>
                  </a:cubicBezTo>
                  <a:cubicBezTo>
                    <a:pt x="129540" y="57150"/>
                    <a:pt x="135890" y="80010"/>
                    <a:pt x="130810" y="86360"/>
                  </a:cubicBezTo>
                  <a:cubicBezTo>
                    <a:pt x="127000" y="93980"/>
                    <a:pt x="99060" y="95250"/>
                    <a:pt x="99060" y="95250"/>
                  </a:cubicBezTo>
                </a:path>
              </a:pathLst>
            </a:custGeom>
            <a:solidFill>
              <a:srgbClr val="116486"/>
            </a:solidFill>
            <a:ln cap="sq">
              <a:noFill/>
              <a:prstDash val="solid"/>
              <a:miter/>
            </a:ln>
          </p:spPr>
          <p:txBody>
            <a:bodyPr/>
            <a:lstStyle/>
            <a:p>
              <a:endParaRPr lang="sl-SI"/>
            </a:p>
          </p:txBody>
        </p:sp>
      </p:grpSp>
      <p:sp>
        <p:nvSpPr>
          <p:cNvPr id="18" name="Freeform 18"/>
          <p:cNvSpPr/>
          <p:nvPr/>
        </p:nvSpPr>
        <p:spPr>
          <a:xfrm>
            <a:off x="13779213" y="726958"/>
            <a:ext cx="4120302" cy="1045004"/>
          </a:xfrm>
          <a:custGeom>
            <a:avLst/>
            <a:gdLst/>
            <a:ahLst/>
            <a:cxnLst/>
            <a:rect l="l" t="t" r="r" b="b"/>
            <a:pathLst>
              <a:path w="4120302" h="1045004">
                <a:moveTo>
                  <a:pt x="0" y="0"/>
                </a:moveTo>
                <a:lnTo>
                  <a:pt x="4120302" y="0"/>
                </a:lnTo>
                <a:lnTo>
                  <a:pt x="4120302" y="1045004"/>
                </a:lnTo>
                <a:lnTo>
                  <a:pt x="0" y="1045004"/>
                </a:lnTo>
                <a:lnTo>
                  <a:pt x="0" y="0"/>
                </a:lnTo>
                <a:close/>
              </a:path>
            </a:pathLst>
          </a:custGeom>
          <a:blipFill>
            <a:blip r:embed="rId2"/>
            <a:stretch>
              <a:fillRect/>
            </a:stretch>
          </a:blipFill>
        </p:spPr>
        <p:txBody>
          <a:bodyPr/>
          <a:lstStyle/>
          <a:p>
            <a:endParaRPr lang="sl-SI"/>
          </a:p>
        </p:txBody>
      </p:sp>
      <p:sp>
        <p:nvSpPr>
          <p:cNvPr id="19" name="Freeform 19"/>
          <p:cNvSpPr/>
          <p:nvPr/>
        </p:nvSpPr>
        <p:spPr>
          <a:xfrm>
            <a:off x="13303834" y="3549155"/>
            <a:ext cx="6072855" cy="6949529"/>
          </a:xfrm>
          <a:custGeom>
            <a:avLst/>
            <a:gdLst/>
            <a:ahLst/>
            <a:cxnLst/>
            <a:rect l="l" t="t" r="r" b="b"/>
            <a:pathLst>
              <a:path w="6072855" h="6949529">
                <a:moveTo>
                  <a:pt x="0" y="0"/>
                </a:moveTo>
                <a:lnTo>
                  <a:pt x="6072854" y="0"/>
                </a:lnTo>
                <a:lnTo>
                  <a:pt x="6072854" y="6949528"/>
                </a:lnTo>
                <a:lnTo>
                  <a:pt x="0" y="6949528"/>
                </a:lnTo>
                <a:lnTo>
                  <a:pt x="0" y="0"/>
                </a:lnTo>
                <a:close/>
              </a:path>
            </a:pathLst>
          </a:custGeom>
          <a:blipFill>
            <a:blip r:embed="rId3">
              <a:alphaModFix amt="2000"/>
            </a:blip>
            <a:stretch>
              <a:fillRect/>
            </a:stretch>
          </a:blipFill>
        </p:spPr>
        <p:txBody>
          <a:bodyPr/>
          <a:lstStyle/>
          <a:p>
            <a:endParaRPr lang="sl-SI"/>
          </a:p>
        </p:txBody>
      </p:sp>
      <p:grpSp>
        <p:nvGrpSpPr>
          <p:cNvPr id="20" name="Group 20"/>
          <p:cNvGrpSpPr/>
          <p:nvPr/>
        </p:nvGrpSpPr>
        <p:grpSpPr>
          <a:xfrm>
            <a:off x="3899062" y="9343846"/>
            <a:ext cx="10489876" cy="864012"/>
            <a:chOff x="0" y="0"/>
            <a:chExt cx="13986502" cy="1152016"/>
          </a:xfrm>
        </p:grpSpPr>
        <p:grpSp>
          <p:nvGrpSpPr>
            <p:cNvPr id="21" name="Group 21"/>
            <p:cNvGrpSpPr/>
            <p:nvPr/>
          </p:nvGrpSpPr>
          <p:grpSpPr>
            <a:xfrm>
              <a:off x="0" y="0"/>
              <a:ext cx="13986502" cy="1144459"/>
              <a:chOff x="0" y="0"/>
              <a:chExt cx="5510938" cy="450938"/>
            </a:xfrm>
          </p:grpSpPr>
          <p:sp>
            <p:nvSpPr>
              <p:cNvPr id="22" name="Freeform 22"/>
              <p:cNvSpPr/>
              <p:nvPr/>
            </p:nvSpPr>
            <p:spPr>
              <a:xfrm>
                <a:off x="0" y="0"/>
                <a:ext cx="5510938" cy="450938"/>
              </a:xfrm>
              <a:custGeom>
                <a:avLst/>
                <a:gdLst/>
                <a:ahLst/>
                <a:cxnLst/>
                <a:rect l="l" t="t" r="r" b="b"/>
                <a:pathLst>
                  <a:path w="5510938" h="450938">
                    <a:moveTo>
                      <a:pt x="27421" y="0"/>
                    </a:moveTo>
                    <a:lnTo>
                      <a:pt x="5483517" y="0"/>
                    </a:lnTo>
                    <a:cubicBezTo>
                      <a:pt x="5490790" y="0"/>
                      <a:pt x="5497764" y="2889"/>
                      <a:pt x="5502907" y="8031"/>
                    </a:cubicBezTo>
                    <a:cubicBezTo>
                      <a:pt x="5508049" y="13174"/>
                      <a:pt x="5510938" y="20149"/>
                      <a:pt x="5510938" y="27421"/>
                    </a:cubicBezTo>
                    <a:lnTo>
                      <a:pt x="5510938" y="423517"/>
                    </a:lnTo>
                    <a:cubicBezTo>
                      <a:pt x="5510938" y="430789"/>
                      <a:pt x="5508049" y="437764"/>
                      <a:pt x="5502907" y="442906"/>
                    </a:cubicBezTo>
                    <a:cubicBezTo>
                      <a:pt x="5497764" y="448049"/>
                      <a:pt x="5490790" y="450938"/>
                      <a:pt x="5483517" y="450938"/>
                    </a:cubicBezTo>
                    <a:lnTo>
                      <a:pt x="27421" y="450938"/>
                    </a:lnTo>
                    <a:cubicBezTo>
                      <a:pt x="20149" y="450938"/>
                      <a:pt x="13174" y="448049"/>
                      <a:pt x="8031" y="442906"/>
                    </a:cubicBezTo>
                    <a:cubicBezTo>
                      <a:pt x="2889" y="437764"/>
                      <a:pt x="0" y="430789"/>
                      <a:pt x="0" y="423517"/>
                    </a:cubicBezTo>
                    <a:lnTo>
                      <a:pt x="0" y="27421"/>
                    </a:lnTo>
                    <a:cubicBezTo>
                      <a:pt x="0" y="20149"/>
                      <a:pt x="2889" y="13174"/>
                      <a:pt x="8031" y="8031"/>
                    </a:cubicBezTo>
                    <a:cubicBezTo>
                      <a:pt x="13174" y="2889"/>
                      <a:pt x="20149" y="0"/>
                      <a:pt x="27421" y="0"/>
                    </a:cubicBezTo>
                    <a:close/>
                  </a:path>
                </a:pathLst>
              </a:custGeom>
              <a:solidFill>
                <a:srgbClr val="E2E2E2"/>
              </a:solidFill>
            </p:spPr>
            <p:txBody>
              <a:bodyPr/>
              <a:lstStyle/>
              <a:p>
                <a:endParaRPr lang="sl-SI"/>
              </a:p>
            </p:txBody>
          </p:sp>
          <p:sp>
            <p:nvSpPr>
              <p:cNvPr id="23" name="TextBox 23"/>
              <p:cNvSpPr txBox="1"/>
              <p:nvPr/>
            </p:nvSpPr>
            <p:spPr>
              <a:xfrm>
                <a:off x="0" y="-38100"/>
                <a:ext cx="5510938" cy="489038"/>
              </a:xfrm>
              <a:prstGeom prst="rect">
                <a:avLst/>
              </a:prstGeom>
            </p:spPr>
            <p:txBody>
              <a:bodyPr lIns="34958" tIns="34958" rIns="34958" bIns="34958" rtlCol="0" anchor="ctr"/>
              <a:lstStyle/>
              <a:p>
                <a:pPr algn="ctr">
                  <a:lnSpc>
                    <a:spcPts val="2660"/>
                  </a:lnSpc>
                  <a:spcBef>
                    <a:spcPct val="0"/>
                  </a:spcBef>
                </a:pPr>
                <a:endParaRPr/>
              </a:p>
            </p:txBody>
          </p:sp>
        </p:grpSp>
        <p:sp>
          <p:nvSpPr>
            <p:cNvPr id="24" name="Freeform 24"/>
            <p:cNvSpPr/>
            <p:nvPr/>
          </p:nvSpPr>
          <p:spPr>
            <a:xfrm>
              <a:off x="5022746" y="244302"/>
              <a:ext cx="8876295" cy="776486"/>
            </a:xfrm>
            <a:custGeom>
              <a:avLst/>
              <a:gdLst/>
              <a:ahLst/>
              <a:cxnLst/>
              <a:rect l="l" t="t" r="r" b="b"/>
              <a:pathLst>
                <a:path w="8876295" h="776486">
                  <a:moveTo>
                    <a:pt x="0" y="0"/>
                  </a:moveTo>
                  <a:lnTo>
                    <a:pt x="8876295" y="0"/>
                  </a:lnTo>
                  <a:lnTo>
                    <a:pt x="8876295" y="776486"/>
                  </a:lnTo>
                  <a:lnTo>
                    <a:pt x="0" y="776486"/>
                  </a:lnTo>
                  <a:lnTo>
                    <a:pt x="0" y="0"/>
                  </a:lnTo>
                  <a:close/>
                </a:path>
              </a:pathLst>
            </a:custGeom>
            <a:blipFill>
              <a:blip r:embed="rId4"/>
              <a:stretch>
                <a:fillRect/>
              </a:stretch>
            </a:blipFill>
          </p:spPr>
          <p:txBody>
            <a:bodyPr/>
            <a:lstStyle/>
            <a:p>
              <a:endParaRPr lang="sl-SI"/>
            </a:p>
          </p:txBody>
        </p:sp>
        <p:sp>
          <p:nvSpPr>
            <p:cNvPr id="25" name="Freeform 25"/>
            <p:cNvSpPr/>
            <p:nvPr/>
          </p:nvSpPr>
          <p:spPr>
            <a:xfrm>
              <a:off x="2535151" y="414302"/>
              <a:ext cx="2082553" cy="606486"/>
            </a:xfrm>
            <a:custGeom>
              <a:avLst/>
              <a:gdLst/>
              <a:ahLst/>
              <a:cxnLst/>
              <a:rect l="l" t="t" r="r" b="b"/>
              <a:pathLst>
                <a:path w="2082553" h="606486">
                  <a:moveTo>
                    <a:pt x="0" y="0"/>
                  </a:moveTo>
                  <a:lnTo>
                    <a:pt x="2082554" y="0"/>
                  </a:lnTo>
                  <a:lnTo>
                    <a:pt x="2082554" y="606486"/>
                  </a:lnTo>
                  <a:lnTo>
                    <a:pt x="0" y="606486"/>
                  </a:lnTo>
                  <a:lnTo>
                    <a:pt x="0" y="0"/>
                  </a:lnTo>
                  <a:close/>
                </a:path>
              </a:pathLst>
            </a:custGeom>
            <a:blipFill>
              <a:blip r:embed="rId5"/>
              <a:stretch>
                <a:fillRect/>
              </a:stretch>
            </a:blipFill>
          </p:spPr>
          <p:txBody>
            <a:bodyPr/>
            <a:lstStyle/>
            <a:p>
              <a:endParaRPr lang="sl-SI"/>
            </a:p>
          </p:txBody>
        </p:sp>
        <p:sp>
          <p:nvSpPr>
            <p:cNvPr id="26" name="Freeform 26"/>
            <p:cNvSpPr/>
            <p:nvPr/>
          </p:nvSpPr>
          <p:spPr>
            <a:xfrm>
              <a:off x="236763" y="113074"/>
              <a:ext cx="1893347" cy="1038942"/>
            </a:xfrm>
            <a:custGeom>
              <a:avLst/>
              <a:gdLst/>
              <a:ahLst/>
              <a:cxnLst/>
              <a:rect l="l" t="t" r="r" b="b"/>
              <a:pathLst>
                <a:path w="1893347" h="1038942">
                  <a:moveTo>
                    <a:pt x="0" y="0"/>
                  </a:moveTo>
                  <a:lnTo>
                    <a:pt x="1893347" y="0"/>
                  </a:lnTo>
                  <a:lnTo>
                    <a:pt x="1893347" y="1038942"/>
                  </a:lnTo>
                  <a:lnTo>
                    <a:pt x="0" y="1038942"/>
                  </a:lnTo>
                  <a:lnTo>
                    <a:pt x="0" y="0"/>
                  </a:lnTo>
                  <a:close/>
                </a:path>
              </a:pathLst>
            </a:custGeom>
            <a:blipFill>
              <a:blip r:embed="rId6"/>
              <a:stretch>
                <a:fillRect/>
              </a:stretch>
            </a:blipFill>
          </p:spPr>
          <p:txBody>
            <a:bodyPr/>
            <a:lstStyle/>
            <a:p>
              <a:endParaRPr lang="sl-SI"/>
            </a:p>
          </p:txBody>
        </p:sp>
      </p:grpSp>
      <p:sp>
        <p:nvSpPr>
          <p:cNvPr id="27" name="TextBox 27"/>
          <p:cNvSpPr txBox="1"/>
          <p:nvPr/>
        </p:nvSpPr>
        <p:spPr>
          <a:xfrm>
            <a:off x="574045" y="719854"/>
            <a:ext cx="8569955" cy="1052108"/>
          </a:xfrm>
          <a:prstGeom prst="rect">
            <a:avLst/>
          </a:prstGeom>
        </p:spPr>
        <p:txBody>
          <a:bodyPr lIns="0" tIns="0" rIns="0" bIns="0" rtlCol="0" anchor="t">
            <a:spAutoFit/>
          </a:bodyPr>
          <a:lstStyle/>
          <a:p>
            <a:pPr algn="ctr">
              <a:lnSpc>
                <a:spcPts val="8684"/>
              </a:lnSpc>
            </a:pPr>
            <a:r>
              <a:rPr lang="en-US" sz="6203" b="1">
                <a:solidFill>
                  <a:srgbClr val="D7B23E"/>
                </a:solidFill>
                <a:latin typeface="Open Sans Bold"/>
                <a:ea typeface="Open Sans Bold"/>
                <a:cs typeface="Open Sans Bold"/>
                <a:sym typeface="Open Sans Bold"/>
              </a:rPr>
              <a:t>Inštitut za energetiko</a:t>
            </a:r>
          </a:p>
        </p:txBody>
      </p:sp>
      <p:sp>
        <p:nvSpPr>
          <p:cNvPr id="28" name="TextBox 28"/>
          <p:cNvSpPr txBox="1"/>
          <p:nvPr/>
        </p:nvSpPr>
        <p:spPr>
          <a:xfrm>
            <a:off x="3899062" y="1714812"/>
            <a:ext cx="2595319" cy="514261"/>
          </a:xfrm>
          <a:prstGeom prst="rect">
            <a:avLst/>
          </a:prstGeom>
        </p:spPr>
        <p:txBody>
          <a:bodyPr lIns="0" tIns="0" rIns="0" bIns="0" rtlCol="0" anchor="t">
            <a:spAutoFit/>
          </a:bodyPr>
          <a:lstStyle/>
          <a:p>
            <a:pPr algn="ctr">
              <a:lnSpc>
                <a:spcPts val="4204"/>
              </a:lnSpc>
            </a:pPr>
            <a:r>
              <a:rPr lang="en-US" sz="3003" b="1" spc="1381">
                <a:solidFill>
                  <a:srgbClr val="ACBBC8"/>
                </a:solidFill>
                <a:latin typeface="Now Bold"/>
                <a:ea typeface="Now Bold"/>
                <a:cs typeface="Now Bold"/>
                <a:sym typeface="Now Bold"/>
              </a:rPr>
              <a:t>3. faza</a:t>
            </a:r>
          </a:p>
        </p:txBody>
      </p:sp>
      <p:grpSp>
        <p:nvGrpSpPr>
          <p:cNvPr id="29" name="Group 29"/>
          <p:cNvGrpSpPr/>
          <p:nvPr/>
        </p:nvGrpSpPr>
        <p:grpSpPr>
          <a:xfrm>
            <a:off x="631685" y="2981548"/>
            <a:ext cx="8613937" cy="5738817"/>
            <a:chOff x="0" y="0"/>
            <a:chExt cx="1220009" cy="812800"/>
          </a:xfrm>
        </p:grpSpPr>
        <p:sp>
          <p:nvSpPr>
            <p:cNvPr id="30" name="Freeform 30"/>
            <p:cNvSpPr/>
            <p:nvPr/>
          </p:nvSpPr>
          <p:spPr>
            <a:xfrm>
              <a:off x="0" y="0"/>
              <a:ext cx="1220009" cy="812800"/>
            </a:xfrm>
            <a:custGeom>
              <a:avLst/>
              <a:gdLst/>
              <a:ahLst/>
              <a:cxnLst/>
              <a:rect l="l" t="t" r="r" b="b"/>
              <a:pathLst>
                <a:path w="1220009" h="812800">
                  <a:moveTo>
                    <a:pt x="20672" y="0"/>
                  </a:moveTo>
                  <a:lnTo>
                    <a:pt x="1199337" y="0"/>
                  </a:lnTo>
                  <a:cubicBezTo>
                    <a:pt x="1210754" y="0"/>
                    <a:pt x="1220009" y="9255"/>
                    <a:pt x="1220009" y="20672"/>
                  </a:cubicBezTo>
                  <a:lnTo>
                    <a:pt x="1220009" y="792128"/>
                  </a:lnTo>
                  <a:cubicBezTo>
                    <a:pt x="1220009" y="797611"/>
                    <a:pt x="1217831" y="802869"/>
                    <a:pt x="1213954" y="806745"/>
                  </a:cubicBezTo>
                  <a:cubicBezTo>
                    <a:pt x="1210078" y="810622"/>
                    <a:pt x="1204820" y="812800"/>
                    <a:pt x="1199337" y="812800"/>
                  </a:cubicBezTo>
                  <a:lnTo>
                    <a:pt x="20672" y="812800"/>
                  </a:lnTo>
                  <a:cubicBezTo>
                    <a:pt x="15189" y="812800"/>
                    <a:pt x="9931" y="810622"/>
                    <a:pt x="6055" y="806745"/>
                  </a:cubicBezTo>
                  <a:cubicBezTo>
                    <a:pt x="2178" y="802869"/>
                    <a:pt x="0" y="797611"/>
                    <a:pt x="0" y="792128"/>
                  </a:cubicBezTo>
                  <a:lnTo>
                    <a:pt x="0" y="20672"/>
                  </a:lnTo>
                  <a:cubicBezTo>
                    <a:pt x="0" y="15189"/>
                    <a:pt x="2178" y="9931"/>
                    <a:pt x="6055" y="6055"/>
                  </a:cubicBezTo>
                  <a:cubicBezTo>
                    <a:pt x="9931" y="2178"/>
                    <a:pt x="15189" y="0"/>
                    <a:pt x="20672" y="0"/>
                  </a:cubicBezTo>
                  <a:close/>
                </a:path>
              </a:pathLst>
            </a:custGeom>
            <a:blipFill>
              <a:blip r:embed="rId7"/>
              <a:stretch>
                <a:fillRect l="-18271" r="-18271"/>
              </a:stretch>
            </a:blipFill>
          </p:spPr>
          <p:txBody>
            <a:bodyPr/>
            <a:lstStyle/>
            <a:p>
              <a:endParaRPr lang="sl-SI"/>
            </a:p>
          </p:txBody>
        </p:sp>
      </p:grpSp>
      <p:grpSp>
        <p:nvGrpSpPr>
          <p:cNvPr id="31" name="Group 31"/>
          <p:cNvGrpSpPr/>
          <p:nvPr/>
        </p:nvGrpSpPr>
        <p:grpSpPr>
          <a:xfrm>
            <a:off x="6026421" y="4222962"/>
            <a:ext cx="2664501" cy="2515815"/>
            <a:chOff x="0" y="0"/>
            <a:chExt cx="701762" cy="662601"/>
          </a:xfrm>
        </p:grpSpPr>
        <p:sp>
          <p:nvSpPr>
            <p:cNvPr id="32" name="Freeform 32"/>
            <p:cNvSpPr/>
            <p:nvPr/>
          </p:nvSpPr>
          <p:spPr>
            <a:xfrm>
              <a:off x="0" y="0"/>
              <a:ext cx="701773" cy="662601"/>
            </a:xfrm>
            <a:custGeom>
              <a:avLst/>
              <a:gdLst/>
              <a:ahLst/>
              <a:cxnLst/>
              <a:rect l="l" t="t" r="r" b="b"/>
              <a:pathLst>
                <a:path w="701773" h="662601">
                  <a:moveTo>
                    <a:pt x="421224" y="0"/>
                  </a:moveTo>
                  <a:lnTo>
                    <a:pt x="282407" y="0"/>
                  </a:lnTo>
                  <a:cubicBezTo>
                    <a:pt x="126426" y="0"/>
                    <a:pt x="0" y="123512"/>
                    <a:pt x="0" y="249413"/>
                  </a:cubicBezTo>
                  <a:cubicBezTo>
                    <a:pt x="0" y="337570"/>
                    <a:pt x="66279" y="432711"/>
                    <a:pt x="162037" y="476853"/>
                  </a:cubicBezTo>
                  <a:lnTo>
                    <a:pt x="162037" y="662601"/>
                  </a:lnTo>
                  <a:lnTo>
                    <a:pt x="353844" y="503134"/>
                  </a:lnTo>
                  <a:lnTo>
                    <a:pt x="421224" y="503134"/>
                  </a:lnTo>
                  <a:cubicBezTo>
                    <a:pt x="575324" y="503134"/>
                    <a:pt x="701762" y="379621"/>
                    <a:pt x="701762" y="249410"/>
                  </a:cubicBezTo>
                  <a:cubicBezTo>
                    <a:pt x="701773" y="123512"/>
                    <a:pt x="575324" y="0"/>
                    <a:pt x="421224" y="0"/>
                  </a:cubicBezTo>
                  <a:close/>
                </a:path>
              </a:pathLst>
            </a:custGeom>
            <a:solidFill>
              <a:srgbClr val="D7B23E"/>
            </a:solidFill>
          </p:spPr>
          <p:txBody>
            <a:bodyPr/>
            <a:lstStyle/>
            <a:p>
              <a:endParaRPr lang="sl-SI"/>
            </a:p>
          </p:txBody>
        </p:sp>
        <p:sp>
          <p:nvSpPr>
            <p:cNvPr id="33" name="TextBox 33"/>
            <p:cNvSpPr txBox="1"/>
            <p:nvPr/>
          </p:nvSpPr>
          <p:spPr>
            <a:xfrm>
              <a:off x="0" y="-9525"/>
              <a:ext cx="701762" cy="481626"/>
            </a:xfrm>
            <a:prstGeom prst="rect">
              <a:avLst/>
            </a:prstGeom>
          </p:spPr>
          <p:txBody>
            <a:bodyPr lIns="50800" tIns="50800" rIns="50800" bIns="50800" rtlCol="0" anchor="ctr"/>
            <a:lstStyle/>
            <a:p>
              <a:pPr algn="ctr">
                <a:lnSpc>
                  <a:spcPts val="4199"/>
                </a:lnSpc>
              </a:pPr>
              <a:r>
                <a:rPr lang="en-US" sz="2999">
                  <a:solidFill>
                    <a:srgbClr val="005B89"/>
                  </a:solidFill>
                  <a:latin typeface="Open Sans"/>
                  <a:ea typeface="Open Sans"/>
                  <a:cs typeface="Open Sans"/>
                  <a:sym typeface="Open Sans"/>
                </a:rPr>
                <a:t>Lokacija</a:t>
              </a:r>
            </a:p>
            <a:p>
              <a:pPr algn="ctr">
                <a:lnSpc>
                  <a:spcPts val="4199"/>
                </a:lnSpc>
              </a:pPr>
              <a:r>
                <a:rPr lang="en-US" sz="2999">
                  <a:solidFill>
                    <a:srgbClr val="005B89"/>
                  </a:solidFill>
                  <a:latin typeface="Open Sans"/>
                  <a:ea typeface="Open Sans"/>
                  <a:cs typeface="Open Sans"/>
                  <a:sym typeface="Open Sans"/>
                </a:rPr>
                <a:t>novogradnje</a:t>
              </a:r>
            </a:p>
          </p:txBody>
        </p:sp>
      </p:grpSp>
      <p:grpSp>
        <p:nvGrpSpPr>
          <p:cNvPr id="34" name="Group 34"/>
          <p:cNvGrpSpPr/>
          <p:nvPr/>
        </p:nvGrpSpPr>
        <p:grpSpPr>
          <a:xfrm>
            <a:off x="6289921" y="6738777"/>
            <a:ext cx="285143" cy="285143"/>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7B23E"/>
            </a:solidFill>
          </p:spPr>
          <p:txBody>
            <a:bodyPr/>
            <a:lstStyle/>
            <a:p>
              <a:endParaRPr lang="sl-SI"/>
            </a:p>
          </p:txBody>
        </p:sp>
        <p:sp>
          <p:nvSpPr>
            <p:cNvPr id="36" name="TextBox 3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a:off x="9559447" y="4254692"/>
            <a:ext cx="8096868" cy="3192528"/>
            <a:chOff x="0" y="0"/>
            <a:chExt cx="1090528" cy="429986"/>
          </a:xfrm>
        </p:grpSpPr>
        <p:sp>
          <p:nvSpPr>
            <p:cNvPr id="38" name="Freeform 38"/>
            <p:cNvSpPr/>
            <p:nvPr/>
          </p:nvSpPr>
          <p:spPr>
            <a:xfrm>
              <a:off x="0" y="0"/>
              <a:ext cx="1090528" cy="429986"/>
            </a:xfrm>
            <a:custGeom>
              <a:avLst/>
              <a:gdLst/>
              <a:ahLst/>
              <a:cxnLst/>
              <a:rect l="l" t="t" r="r" b="b"/>
              <a:pathLst>
                <a:path w="1090528" h="429986">
                  <a:moveTo>
                    <a:pt x="21992" y="0"/>
                  </a:moveTo>
                  <a:lnTo>
                    <a:pt x="1068536" y="0"/>
                  </a:lnTo>
                  <a:cubicBezTo>
                    <a:pt x="1080682" y="0"/>
                    <a:pt x="1090528" y="9846"/>
                    <a:pt x="1090528" y="21992"/>
                  </a:cubicBezTo>
                  <a:lnTo>
                    <a:pt x="1090528" y="407994"/>
                  </a:lnTo>
                  <a:cubicBezTo>
                    <a:pt x="1090528" y="420140"/>
                    <a:pt x="1080682" y="429986"/>
                    <a:pt x="1068536" y="429986"/>
                  </a:cubicBezTo>
                  <a:lnTo>
                    <a:pt x="21992" y="429986"/>
                  </a:lnTo>
                  <a:cubicBezTo>
                    <a:pt x="9846" y="429986"/>
                    <a:pt x="0" y="420140"/>
                    <a:pt x="0" y="407994"/>
                  </a:cubicBezTo>
                  <a:lnTo>
                    <a:pt x="0" y="21992"/>
                  </a:lnTo>
                  <a:cubicBezTo>
                    <a:pt x="0" y="9846"/>
                    <a:pt x="9846" y="0"/>
                    <a:pt x="21992" y="0"/>
                  </a:cubicBezTo>
                  <a:close/>
                </a:path>
              </a:pathLst>
            </a:custGeom>
            <a:blipFill>
              <a:blip r:embed="rId8"/>
              <a:stretch>
                <a:fillRect t="-15378" b="-15378"/>
              </a:stretch>
            </a:blipFill>
          </p:spPr>
          <p:txBody>
            <a:bodyPr/>
            <a:lstStyle/>
            <a:p>
              <a:endParaRPr lang="sl-SI"/>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36486"/>
        </a:solidFill>
        <a:effectLst/>
      </p:bgPr>
    </p:bg>
    <p:spTree>
      <p:nvGrpSpPr>
        <p:cNvPr id="1" name=""/>
        <p:cNvGrpSpPr/>
        <p:nvPr/>
      </p:nvGrpSpPr>
      <p:grpSpPr>
        <a:xfrm>
          <a:off x="0" y="0"/>
          <a:ext cx="0" cy="0"/>
          <a:chOff x="0" y="0"/>
          <a:chExt cx="0" cy="0"/>
        </a:xfrm>
      </p:grpSpPr>
      <p:grpSp>
        <p:nvGrpSpPr>
          <p:cNvPr id="2" name="Group 2"/>
          <p:cNvGrpSpPr/>
          <p:nvPr/>
        </p:nvGrpSpPr>
        <p:grpSpPr>
          <a:xfrm>
            <a:off x="2433169" y="-59291"/>
            <a:ext cx="111442" cy="108585"/>
            <a:chOff x="0" y="0"/>
            <a:chExt cx="148590" cy="144780"/>
          </a:xfrm>
        </p:grpSpPr>
        <p:sp>
          <p:nvSpPr>
            <p:cNvPr id="3" name="Freeform 3"/>
            <p:cNvSpPr/>
            <p:nvPr/>
          </p:nvSpPr>
          <p:spPr>
            <a:xfrm>
              <a:off x="46990" y="45720"/>
              <a:ext cx="50800" cy="52070"/>
            </a:xfrm>
            <a:custGeom>
              <a:avLst/>
              <a:gdLst/>
              <a:ahLst/>
              <a:cxnLst/>
              <a:rect l="l" t="t" r="r" b="b"/>
              <a:pathLst>
                <a:path w="50800" h="52070">
                  <a:moveTo>
                    <a:pt x="50800" y="17780"/>
                  </a:moveTo>
                  <a:cubicBezTo>
                    <a:pt x="29210" y="52070"/>
                    <a:pt x="8890" y="45720"/>
                    <a:pt x="3810" y="38100"/>
                  </a:cubicBezTo>
                  <a:cubicBezTo>
                    <a:pt x="0" y="31750"/>
                    <a:pt x="3810" y="10160"/>
                    <a:pt x="10160" y="5080"/>
                  </a:cubicBezTo>
                  <a:cubicBezTo>
                    <a:pt x="16510" y="0"/>
                    <a:pt x="44450" y="7620"/>
                    <a:pt x="44450" y="7620"/>
                  </a:cubicBezTo>
                </a:path>
              </a:pathLst>
            </a:custGeom>
            <a:solidFill>
              <a:srgbClr val="116486"/>
            </a:solidFill>
            <a:ln cap="sq">
              <a:noFill/>
              <a:prstDash val="solid"/>
              <a:miter/>
            </a:ln>
          </p:spPr>
          <p:txBody>
            <a:bodyPr/>
            <a:lstStyle/>
            <a:p>
              <a:endParaRPr lang="sl-SI"/>
            </a:p>
          </p:txBody>
        </p:sp>
      </p:grpSp>
      <p:grpSp>
        <p:nvGrpSpPr>
          <p:cNvPr id="4" name="Group 4"/>
          <p:cNvGrpSpPr/>
          <p:nvPr/>
        </p:nvGrpSpPr>
        <p:grpSpPr>
          <a:xfrm>
            <a:off x="2433169" y="-26906"/>
            <a:ext cx="111442" cy="108585"/>
            <a:chOff x="0" y="0"/>
            <a:chExt cx="148590" cy="144780"/>
          </a:xfrm>
        </p:grpSpPr>
        <p:sp>
          <p:nvSpPr>
            <p:cNvPr id="5" name="Freeform 5"/>
            <p:cNvSpPr/>
            <p:nvPr/>
          </p:nvSpPr>
          <p:spPr>
            <a:xfrm>
              <a:off x="46990" y="45720"/>
              <a:ext cx="50800" cy="52070"/>
            </a:xfrm>
            <a:custGeom>
              <a:avLst/>
              <a:gdLst/>
              <a:ahLst/>
              <a:cxnLst/>
              <a:rect l="l" t="t" r="r" b="b"/>
              <a:pathLst>
                <a:path w="50800" h="52070">
                  <a:moveTo>
                    <a:pt x="50800" y="17780"/>
                  </a:moveTo>
                  <a:cubicBezTo>
                    <a:pt x="29210" y="52070"/>
                    <a:pt x="8890" y="45720"/>
                    <a:pt x="3810" y="38100"/>
                  </a:cubicBezTo>
                  <a:cubicBezTo>
                    <a:pt x="0" y="31750"/>
                    <a:pt x="3810" y="10160"/>
                    <a:pt x="10160" y="5080"/>
                  </a:cubicBezTo>
                  <a:cubicBezTo>
                    <a:pt x="16510" y="0"/>
                    <a:pt x="44450" y="7620"/>
                    <a:pt x="44450" y="7620"/>
                  </a:cubicBezTo>
                </a:path>
              </a:pathLst>
            </a:custGeom>
            <a:solidFill>
              <a:srgbClr val="116486"/>
            </a:solidFill>
            <a:ln cap="sq">
              <a:noFill/>
              <a:prstDash val="solid"/>
              <a:miter/>
            </a:ln>
          </p:spPr>
          <p:txBody>
            <a:bodyPr/>
            <a:lstStyle/>
            <a:p>
              <a:endParaRPr lang="sl-SI"/>
            </a:p>
          </p:txBody>
        </p:sp>
      </p:grpSp>
      <p:grpSp>
        <p:nvGrpSpPr>
          <p:cNvPr id="6" name="Group 6"/>
          <p:cNvGrpSpPr/>
          <p:nvPr/>
        </p:nvGrpSpPr>
        <p:grpSpPr>
          <a:xfrm>
            <a:off x="2424597" y="-29763"/>
            <a:ext cx="249555" cy="309562"/>
            <a:chOff x="0" y="0"/>
            <a:chExt cx="332740" cy="412750"/>
          </a:xfrm>
        </p:grpSpPr>
        <p:sp>
          <p:nvSpPr>
            <p:cNvPr id="7" name="Freeform 7"/>
            <p:cNvSpPr/>
            <p:nvPr/>
          </p:nvSpPr>
          <p:spPr>
            <a:xfrm>
              <a:off x="46990" y="49530"/>
              <a:ext cx="238760" cy="312420"/>
            </a:xfrm>
            <a:custGeom>
              <a:avLst/>
              <a:gdLst/>
              <a:ahLst/>
              <a:cxnLst/>
              <a:rect l="l" t="t" r="r" b="b"/>
              <a:pathLst>
                <a:path w="238760" h="312420">
                  <a:moveTo>
                    <a:pt x="76200" y="74930"/>
                  </a:moveTo>
                  <a:cubicBezTo>
                    <a:pt x="129540" y="167640"/>
                    <a:pt x="152400" y="172720"/>
                    <a:pt x="168910" y="190500"/>
                  </a:cubicBezTo>
                  <a:cubicBezTo>
                    <a:pt x="190500" y="212090"/>
                    <a:pt x="222250" y="251460"/>
                    <a:pt x="227330" y="274320"/>
                  </a:cubicBezTo>
                  <a:cubicBezTo>
                    <a:pt x="229870" y="287020"/>
                    <a:pt x="226060" y="302260"/>
                    <a:pt x="219710" y="307340"/>
                  </a:cubicBezTo>
                  <a:cubicBezTo>
                    <a:pt x="213360" y="311150"/>
                    <a:pt x="194310" y="311150"/>
                    <a:pt x="186690" y="303530"/>
                  </a:cubicBezTo>
                  <a:cubicBezTo>
                    <a:pt x="172720" y="290830"/>
                    <a:pt x="185420" y="236220"/>
                    <a:pt x="177800" y="207010"/>
                  </a:cubicBezTo>
                  <a:cubicBezTo>
                    <a:pt x="170180" y="177800"/>
                    <a:pt x="151130" y="146050"/>
                    <a:pt x="139700" y="127000"/>
                  </a:cubicBezTo>
                  <a:cubicBezTo>
                    <a:pt x="132080" y="115570"/>
                    <a:pt x="120650" y="101600"/>
                    <a:pt x="119380" y="101600"/>
                  </a:cubicBezTo>
                  <a:cubicBezTo>
                    <a:pt x="115570" y="104140"/>
                    <a:pt x="181610" y="201930"/>
                    <a:pt x="181610" y="226060"/>
                  </a:cubicBezTo>
                  <a:cubicBezTo>
                    <a:pt x="181610" y="236220"/>
                    <a:pt x="176530" y="242570"/>
                    <a:pt x="170180" y="246380"/>
                  </a:cubicBezTo>
                  <a:cubicBezTo>
                    <a:pt x="163830" y="250190"/>
                    <a:pt x="152400" y="252730"/>
                    <a:pt x="140970" y="246380"/>
                  </a:cubicBezTo>
                  <a:cubicBezTo>
                    <a:pt x="113030" y="231140"/>
                    <a:pt x="45720" y="123190"/>
                    <a:pt x="31750" y="87630"/>
                  </a:cubicBezTo>
                  <a:cubicBezTo>
                    <a:pt x="26670" y="72390"/>
                    <a:pt x="33020" y="60960"/>
                    <a:pt x="26670" y="52070"/>
                  </a:cubicBezTo>
                  <a:cubicBezTo>
                    <a:pt x="22860" y="44450"/>
                    <a:pt x="6350" y="43180"/>
                    <a:pt x="3810" y="35560"/>
                  </a:cubicBezTo>
                  <a:cubicBezTo>
                    <a:pt x="0" y="27940"/>
                    <a:pt x="5080" y="10160"/>
                    <a:pt x="11430" y="6350"/>
                  </a:cubicBezTo>
                  <a:cubicBezTo>
                    <a:pt x="19050" y="1270"/>
                    <a:pt x="41910" y="5080"/>
                    <a:pt x="48260" y="11430"/>
                  </a:cubicBezTo>
                  <a:cubicBezTo>
                    <a:pt x="53340" y="16510"/>
                    <a:pt x="53340" y="29210"/>
                    <a:pt x="50800" y="35560"/>
                  </a:cubicBezTo>
                  <a:cubicBezTo>
                    <a:pt x="48260" y="41910"/>
                    <a:pt x="39370" y="49530"/>
                    <a:pt x="33020" y="50800"/>
                  </a:cubicBezTo>
                  <a:cubicBezTo>
                    <a:pt x="24130" y="52070"/>
                    <a:pt x="8890" y="44450"/>
                    <a:pt x="5080" y="38100"/>
                  </a:cubicBezTo>
                  <a:cubicBezTo>
                    <a:pt x="1270" y="31750"/>
                    <a:pt x="0" y="20320"/>
                    <a:pt x="5080" y="13970"/>
                  </a:cubicBezTo>
                  <a:cubicBezTo>
                    <a:pt x="8890" y="7620"/>
                    <a:pt x="22860" y="0"/>
                    <a:pt x="31750" y="1270"/>
                  </a:cubicBezTo>
                  <a:cubicBezTo>
                    <a:pt x="46990" y="3810"/>
                    <a:pt x="71120" y="34290"/>
                    <a:pt x="77470" y="48260"/>
                  </a:cubicBezTo>
                  <a:cubicBezTo>
                    <a:pt x="82550" y="58420"/>
                    <a:pt x="76200" y="64770"/>
                    <a:pt x="80010" y="76200"/>
                  </a:cubicBezTo>
                  <a:cubicBezTo>
                    <a:pt x="87630" y="99060"/>
                    <a:pt x="119380" y="149860"/>
                    <a:pt x="138430" y="173990"/>
                  </a:cubicBezTo>
                  <a:cubicBezTo>
                    <a:pt x="152400" y="191770"/>
                    <a:pt x="175260" y="200660"/>
                    <a:pt x="179070" y="214630"/>
                  </a:cubicBezTo>
                  <a:cubicBezTo>
                    <a:pt x="181610" y="224790"/>
                    <a:pt x="176530" y="241300"/>
                    <a:pt x="170180" y="246380"/>
                  </a:cubicBezTo>
                  <a:cubicBezTo>
                    <a:pt x="163830" y="251460"/>
                    <a:pt x="151130" y="252730"/>
                    <a:pt x="140970" y="246380"/>
                  </a:cubicBezTo>
                  <a:cubicBezTo>
                    <a:pt x="121920" y="233680"/>
                    <a:pt x="86360" y="163830"/>
                    <a:pt x="83820" y="128270"/>
                  </a:cubicBezTo>
                  <a:cubicBezTo>
                    <a:pt x="81280" y="100330"/>
                    <a:pt x="93980" y="60960"/>
                    <a:pt x="107950" y="50800"/>
                  </a:cubicBezTo>
                  <a:cubicBezTo>
                    <a:pt x="116840" y="44450"/>
                    <a:pt x="132080" y="45720"/>
                    <a:pt x="143510" y="50800"/>
                  </a:cubicBezTo>
                  <a:cubicBezTo>
                    <a:pt x="157480" y="57150"/>
                    <a:pt x="170180" y="80010"/>
                    <a:pt x="182880" y="101600"/>
                  </a:cubicBezTo>
                  <a:cubicBezTo>
                    <a:pt x="200660" y="130810"/>
                    <a:pt x="228600" y="179070"/>
                    <a:pt x="233680" y="214630"/>
                  </a:cubicBezTo>
                  <a:cubicBezTo>
                    <a:pt x="238760" y="243840"/>
                    <a:pt x="236220" y="281940"/>
                    <a:pt x="227330" y="297180"/>
                  </a:cubicBezTo>
                  <a:cubicBezTo>
                    <a:pt x="223520" y="306070"/>
                    <a:pt x="215900" y="309880"/>
                    <a:pt x="208280" y="311150"/>
                  </a:cubicBezTo>
                  <a:cubicBezTo>
                    <a:pt x="201930" y="312420"/>
                    <a:pt x="194310" y="309880"/>
                    <a:pt x="186690" y="303530"/>
                  </a:cubicBezTo>
                  <a:cubicBezTo>
                    <a:pt x="168910" y="290830"/>
                    <a:pt x="147320" y="232410"/>
                    <a:pt x="129540" y="214630"/>
                  </a:cubicBezTo>
                  <a:cubicBezTo>
                    <a:pt x="118110" y="203200"/>
                    <a:pt x="106680" y="204470"/>
                    <a:pt x="95250" y="194310"/>
                  </a:cubicBezTo>
                  <a:cubicBezTo>
                    <a:pt x="77470" y="177800"/>
                    <a:pt x="46990" y="140970"/>
                    <a:pt x="36830" y="116840"/>
                  </a:cubicBezTo>
                  <a:cubicBezTo>
                    <a:pt x="30480" y="99060"/>
                    <a:pt x="25400" y="76200"/>
                    <a:pt x="31750" y="67310"/>
                  </a:cubicBezTo>
                  <a:cubicBezTo>
                    <a:pt x="35560" y="59690"/>
                    <a:pt x="50800" y="55880"/>
                    <a:pt x="58420" y="58420"/>
                  </a:cubicBezTo>
                  <a:cubicBezTo>
                    <a:pt x="66040" y="59690"/>
                    <a:pt x="76200" y="74930"/>
                    <a:pt x="76200" y="74930"/>
                  </a:cubicBezTo>
                </a:path>
              </a:pathLst>
            </a:custGeom>
            <a:solidFill>
              <a:srgbClr val="116486"/>
            </a:solidFill>
            <a:ln cap="sq">
              <a:noFill/>
              <a:prstDash val="solid"/>
              <a:miter/>
            </a:ln>
          </p:spPr>
          <p:txBody>
            <a:bodyPr/>
            <a:lstStyle/>
            <a:p>
              <a:endParaRPr lang="sl-SI"/>
            </a:p>
          </p:txBody>
        </p:sp>
      </p:grpSp>
      <p:grpSp>
        <p:nvGrpSpPr>
          <p:cNvPr id="8" name="Group 8"/>
          <p:cNvGrpSpPr/>
          <p:nvPr/>
        </p:nvGrpSpPr>
        <p:grpSpPr>
          <a:xfrm>
            <a:off x="2422692" y="-59291"/>
            <a:ext cx="111442" cy="108585"/>
            <a:chOff x="0" y="0"/>
            <a:chExt cx="148590" cy="144780"/>
          </a:xfrm>
        </p:grpSpPr>
        <p:sp>
          <p:nvSpPr>
            <p:cNvPr id="9" name="Freeform 9"/>
            <p:cNvSpPr/>
            <p:nvPr/>
          </p:nvSpPr>
          <p:spPr>
            <a:xfrm>
              <a:off x="46990" y="45720"/>
              <a:ext cx="49530" cy="52070"/>
            </a:xfrm>
            <a:custGeom>
              <a:avLst/>
              <a:gdLst/>
              <a:ahLst/>
              <a:cxnLst/>
              <a:rect l="l" t="t" r="r" b="b"/>
              <a:pathLst>
                <a:path w="49530" h="52070">
                  <a:moveTo>
                    <a:pt x="49530" y="17780"/>
                  </a:moveTo>
                  <a:cubicBezTo>
                    <a:pt x="27940" y="52070"/>
                    <a:pt x="8890" y="45720"/>
                    <a:pt x="3810" y="38100"/>
                  </a:cubicBezTo>
                  <a:cubicBezTo>
                    <a:pt x="0" y="31750"/>
                    <a:pt x="3810" y="10160"/>
                    <a:pt x="10160" y="5080"/>
                  </a:cubicBezTo>
                  <a:cubicBezTo>
                    <a:pt x="16510" y="0"/>
                    <a:pt x="43180" y="7620"/>
                    <a:pt x="43180" y="7620"/>
                  </a:cubicBezTo>
                </a:path>
              </a:pathLst>
            </a:custGeom>
            <a:solidFill>
              <a:srgbClr val="116486"/>
            </a:solidFill>
            <a:ln cap="sq">
              <a:noFill/>
              <a:prstDash val="solid"/>
              <a:miter/>
            </a:ln>
          </p:spPr>
          <p:txBody>
            <a:bodyPr/>
            <a:lstStyle/>
            <a:p>
              <a:endParaRPr lang="sl-SI"/>
            </a:p>
          </p:txBody>
        </p:sp>
      </p:grpSp>
      <p:grpSp>
        <p:nvGrpSpPr>
          <p:cNvPr id="10" name="Group 10"/>
          <p:cNvGrpSpPr/>
          <p:nvPr/>
        </p:nvGrpSpPr>
        <p:grpSpPr>
          <a:xfrm>
            <a:off x="2431264" y="-50718"/>
            <a:ext cx="163830" cy="187642"/>
            <a:chOff x="0" y="0"/>
            <a:chExt cx="218440" cy="250190"/>
          </a:xfrm>
        </p:grpSpPr>
        <p:sp>
          <p:nvSpPr>
            <p:cNvPr id="11" name="Freeform 11"/>
            <p:cNvSpPr/>
            <p:nvPr/>
          </p:nvSpPr>
          <p:spPr>
            <a:xfrm>
              <a:off x="49530" y="48260"/>
              <a:ext cx="120650" cy="151130"/>
            </a:xfrm>
            <a:custGeom>
              <a:avLst/>
              <a:gdLst/>
              <a:ahLst/>
              <a:cxnLst/>
              <a:rect l="l" t="t" r="r" b="b"/>
              <a:pathLst>
                <a:path w="120650" h="151130">
                  <a:moveTo>
                    <a:pt x="50800" y="20320"/>
                  </a:moveTo>
                  <a:cubicBezTo>
                    <a:pt x="91440" y="106680"/>
                    <a:pt x="115570" y="107950"/>
                    <a:pt x="118110" y="118110"/>
                  </a:cubicBezTo>
                  <a:cubicBezTo>
                    <a:pt x="119380" y="127000"/>
                    <a:pt x="106680" y="147320"/>
                    <a:pt x="99060" y="149860"/>
                  </a:cubicBezTo>
                  <a:cubicBezTo>
                    <a:pt x="91440" y="151130"/>
                    <a:pt x="74930" y="143510"/>
                    <a:pt x="71120" y="137160"/>
                  </a:cubicBezTo>
                  <a:cubicBezTo>
                    <a:pt x="67310" y="130810"/>
                    <a:pt x="67310" y="119380"/>
                    <a:pt x="71120" y="113030"/>
                  </a:cubicBezTo>
                  <a:cubicBezTo>
                    <a:pt x="73660" y="106680"/>
                    <a:pt x="83820" y="100330"/>
                    <a:pt x="90170" y="99060"/>
                  </a:cubicBezTo>
                  <a:cubicBezTo>
                    <a:pt x="97790" y="99060"/>
                    <a:pt x="107950" y="102870"/>
                    <a:pt x="113030" y="107950"/>
                  </a:cubicBezTo>
                  <a:cubicBezTo>
                    <a:pt x="116840" y="113030"/>
                    <a:pt x="120650" y="124460"/>
                    <a:pt x="118110" y="130810"/>
                  </a:cubicBezTo>
                  <a:cubicBezTo>
                    <a:pt x="114300" y="138430"/>
                    <a:pt x="102870" y="148590"/>
                    <a:pt x="92710" y="149860"/>
                  </a:cubicBezTo>
                  <a:cubicBezTo>
                    <a:pt x="78740" y="151130"/>
                    <a:pt x="52070" y="135890"/>
                    <a:pt x="36830" y="119380"/>
                  </a:cubicBezTo>
                  <a:cubicBezTo>
                    <a:pt x="19050" y="99060"/>
                    <a:pt x="0" y="53340"/>
                    <a:pt x="1270" y="31750"/>
                  </a:cubicBezTo>
                  <a:cubicBezTo>
                    <a:pt x="2540" y="19050"/>
                    <a:pt x="8890" y="5080"/>
                    <a:pt x="16510" y="2540"/>
                  </a:cubicBezTo>
                  <a:cubicBezTo>
                    <a:pt x="25400" y="0"/>
                    <a:pt x="50800" y="20320"/>
                    <a:pt x="50800" y="20320"/>
                  </a:cubicBezTo>
                </a:path>
              </a:pathLst>
            </a:custGeom>
            <a:solidFill>
              <a:srgbClr val="116486"/>
            </a:solidFill>
            <a:ln cap="sq">
              <a:noFill/>
              <a:prstDash val="solid"/>
              <a:miter/>
            </a:ln>
          </p:spPr>
          <p:txBody>
            <a:bodyPr/>
            <a:lstStyle/>
            <a:p>
              <a:endParaRPr lang="sl-SI"/>
            </a:p>
          </p:txBody>
        </p:sp>
      </p:grpSp>
      <p:grpSp>
        <p:nvGrpSpPr>
          <p:cNvPr id="12" name="Group 12"/>
          <p:cNvGrpSpPr/>
          <p:nvPr/>
        </p:nvGrpSpPr>
        <p:grpSpPr>
          <a:xfrm>
            <a:off x="2419834" y="-105963"/>
            <a:ext cx="136208" cy="264795"/>
            <a:chOff x="0" y="0"/>
            <a:chExt cx="181610" cy="353060"/>
          </a:xfrm>
        </p:grpSpPr>
        <p:sp>
          <p:nvSpPr>
            <p:cNvPr id="13" name="Freeform 13"/>
            <p:cNvSpPr/>
            <p:nvPr/>
          </p:nvSpPr>
          <p:spPr>
            <a:xfrm>
              <a:off x="38100" y="50800"/>
              <a:ext cx="95250" cy="254000"/>
            </a:xfrm>
            <a:custGeom>
              <a:avLst/>
              <a:gdLst/>
              <a:ahLst/>
              <a:cxnLst/>
              <a:rect l="l" t="t" r="r" b="b"/>
              <a:pathLst>
                <a:path w="95250" h="254000">
                  <a:moveTo>
                    <a:pt x="63500" y="25400"/>
                  </a:moveTo>
                  <a:cubicBezTo>
                    <a:pt x="68580" y="185420"/>
                    <a:pt x="93980" y="209550"/>
                    <a:pt x="91440" y="226060"/>
                  </a:cubicBezTo>
                  <a:cubicBezTo>
                    <a:pt x="88900" y="237490"/>
                    <a:pt x="76200" y="248920"/>
                    <a:pt x="68580" y="251460"/>
                  </a:cubicBezTo>
                  <a:cubicBezTo>
                    <a:pt x="60960" y="252730"/>
                    <a:pt x="53340" y="248920"/>
                    <a:pt x="45720" y="242570"/>
                  </a:cubicBezTo>
                  <a:cubicBezTo>
                    <a:pt x="34290" y="231140"/>
                    <a:pt x="22860" y="201930"/>
                    <a:pt x="16510" y="175260"/>
                  </a:cubicBezTo>
                  <a:cubicBezTo>
                    <a:pt x="7620" y="138430"/>
                    <a:pt x="3810" y="62230"/>
                    <a:pt x="12700" y="35560"/>
                  </a:cubicBezTo>
                  <a:cubicBezTo>
                    <a:pt x="17780" y="22860"/>
                    <a:pt x="26670" y="11430"/>
                    <a:pt x="35560" y="11430"/>
                  </a:cubicBezTo>
                  <a:cubicBezTo>
                    <a:pt x="43180" y="10160"/>
                    <a:pt x="55880" y="17780"/>
                    <a:pt x="63500" y="30480"/>
                  </a:cubicBezTo>
                  <a:cubicBezTo>
                    <a:pt x="77470" y="57150"/>
                    <a:pt x="83820" y="163830"/>
                    <a:pt x="72390" y="193040"/>
                  </a:cubicBezTo>
                  <a:cubicBezTo>
                    <a:pt x="66040" y="207010"/>
                    <a:pt x="52070" y="218440"/>
                    <a:pt x="43180" y="218440"/>
                  </a:cubicBezTo>
                  <a:cubicBezTo>
                    <a:pt x="35560" y="217170"/>
                    <a:pt x="25400" y="205740"/>
                    <a:pt x="21590" y="193040"/>
                  </a:cubicBezTo>
                  <a:cubicBezTo>
                    <a:pt x="12700" y="165100"/>
                    <a:pt x="27940" y="73660"/>
                    <a:pt x="43180" y="50800"/>
                  </a:cubicBezTo>
                  <a:cubicBezTo>
                    <a:pt x="49530" y="39370"/>
                    <a:pt x="60960" y="33020"/>
                    <a:pt x="68580" y="33020"/>
                  </a:cubicBezTo>
                  <a:cubicBezTo>
                    <a:pt x="76200" y="34290"/>
                    <a:pt x="91440" y="45720"/>
                    <a:pt x="91440" y="53340"/>
                  </a:cubicBezTo>
                  <a:cubicBezTo>
                    <a:pt x="92710" y="62230"/>
                    <a:pt x="78740" y="81280"/>
                    <a:pt x="71120" y="83820"/>
                  </a:cubicBezTo>
                  <a:cubicBezTo>
                    <a:pt x="64770" y="86360"/>
                    <a:pt x="53340" y="81280"/>
                    <a:pt x="48260" y="76200"/>
                  </a:cubicBezTo>
                  <a:cubicBezTo>
                    <a:pt x="43180" y="71120"/>
                    <a:pt x="40640" y="59690"/>
                    <a:pt x="41910" y="53340"/>
                  </a:cubicBezTo>
                  <a:cubicBezTo>
                    <a:pt x="44450" y="45720"/>
                    <a:pt x="57150" y="34290"/>
                    <a:pt x="66040" y="33020"/>
                  </a:cubicBezTo>
                  <a:cubicBezTo>
                    <a:pt x="72390" y="31750"/>
                    <a:pt x="82550" y="36830"/>
                    <a:pt x="87630" y="43180"/>
                  </a:cubicBezTo>
                  <a:cubicBezTo>
                    <a:pt x="95250" y="54610"/>
                    <a:pt x="93980" y="85090"/>
                    <a:pt x="91440" y="109220"/>
                  </a:cubicBezTo>
                  <a:cubicBezTo>
                    <a:pt x="90170" y="137160"/>
                    <a:pt x="83820" y="187960"/>
                    <a:pt x="68580" y="204470"/>
                  </a:cubicBezTo>
                  <a:cubicBezTo>
                    <a:pt x="60960" y="213360"/>
                    <a:pt x="46990" y="218440"/>
                    <a:pt x="38100" y="215900"/>
                  </a:cubicBezTo>
                  <a:cubicBezTo>
                    <a:pt x="29210" y="214630"/>
                    <a:pt x="21590" y="207010"/>
                    <a:pt x="17780" y="194310"/>
                  </a:cubicBezTo>
                  <a:cubicBezTo>
                    <a:pt x="5080" y="166370"/>
                    <a:pt x="0" y="57150"/>
                    <a:pt x="13970" y="30480"/>
                  </a:cubicBezTo>
                  <a:cubicBezTo>
                    <a:pt x="20320" y="17780"/>
                    <a:pt x="33020" y="10160"/>
                    <a:pt x="41910" y="11430"/>
                  </a:cubicBezTo>
                  <a:cubicBezTo>
                    <a:pt x="49530" y="11430"/>
                    <a:pt x="58420" y="19050"/>
                    <a:pt x="63500" y="30480"/>
                  </a:cubicBezTo>
                  <a:cubicBezTo>
                    <a:pt x="74930" y="54610"/>
                    <a:pt x="57150" y="143510"/>
                    <a:pt x="66040" y="179070"/>
                  </a:cubicBezTo>
                  <a:cubicBezTo>
                    <a:pt x="72390" y="199390"/>
                    <a:pt x="91440" y="213360"/>
                    <a:pt x="91440" y="226060"/>
                  </a:cubicBezTo>
                  <a:cubicBezTo>
                    <a:pt x="91440" y="234950"/>
                    <a:pt x="85090" y="243840"/>
                    <a:pt x="80010" y="247650"/>
                  </a:cubicBezTo>
                  <a:cubicBezTo>
                    <a:pt x="73660" y="251460"/>
                    <a:pt x="63500" y="254000"/>
                    <a:pt x="55880" y="248920"/>
                  </a:cubicBezTo>
                  <a:cubicBezTo>
                    <a:pt x="40640" y="240030"/>
                    <a:pt x="20320" y="191770"/>
                    <a:pt x="12700" y="157480"/>
                  </a:cubicBezTo>
                  <a:cubicBezTo>
                    <a:pt x="3810" y="118110"/>
                    <a:pt x="3810" y="50800"/>
                    <a:pt x="12700" y="25400"/>
                  </a:cubicBezTo>
                  <a:cubicBezTo>
                    <a:pt x="17780" y="12700"/>
                    <a:pt x="26670" y="1270"/>
                    <a:pt x="35560" y="0"/>
                  </a:cubicBezTo>
                  <a:cubicBezTo>
                    <a:pt x="44450" y="0"/>
                    <a:pt x="63500" y="25400"/>
                    <a:pt x="63500" y="25400"/>
                  </a:cubicBezTo>
                </a:path>
              </a:pathLst>
            </a:custGeom>
            <a:solidFill>
              <a:srgbClr val="116486"/>
            </a:solidFill>
            <a:ln cap="sq">
              <a:noFill/>
              <a:prstDash val="solid"/>
              <a:miter/>
            </a:ln>
          </p:spPr>
          <p:txBody>
            <a:bodyPr/>
            <a:lstStyle/>
            <a:p>
              <a:endParaRPr lang="sl-SI"/>
            </a:p>
          </p:txBody>
        </p:sp>
      </p:grpSp>
      <p:grpSp>
        <p:nvGrpSpPr>
          <p:cNvPr id="14" name="Group 14"/>
          <p:cNvGrpSpPr/>
          <p:nvPr/>
        </p:nvGrpSpPr>
        <p:grpSpPr>
          <a:xfrm>
            <a:off x="2412214" y="-47861"/>
            <a:ext cx="111442" cy="108585"/>
            <a:chOff x="0" y="0"/>
            <a:chExt cx="148590" cy="144780"/>
          </a:xfrm>
        </p:grpSpPr>
        <p:sp>
          <p:nvSpPr>
            <p:cNvPr id="15" name="Freeform 15"/>
            <p:cNvSpPr/>
            <p:nvPr/>
          </p:nvSpPr>
          <p:spPr>
            <a:xfrm>
              <a:off x="45720" y="45720"/>
              <a:ext cx="50800" cy="50800"/>
            </a:xfrm>
            <a:custGeom>
              <a:avLst/>
              <a:gdLst/>
              <a:ahLst/>
              <a:cxnLst/>
              <a:rect l="l" t="t" r="r" b="b"/>
              <a:pathLst>
                <a:path w="50800" h="50800">
                  <a:moveTo>
                    <a:pt x="50800" y="16510"/>
                  </a:moveTo>
                  <a:cubicBezTo>
                    <a:pt x="29210" y="50800"/>
                    <a:pt x="8890" y="44450"/>
                    <a:pt x="5080" y="38100"/>
                  </a:cubicBezTo>
                  <a:cubicBezTo>
                    <a:pt x="0" y="30480"/>
                    <a:pt x="3810" y="10160"/>
                    <a:pt x="11430" y="5080"/>
                  </a:cubicBezTo>
                  <a:cubicBezTo>
                    <a:pt x="17780" y="0"/>
                    <a:pt x="44450" y="6350"/>
                    <a:pt x="44450" y="6350"/>
                  </a:cubicBezTo>
                </a:path>
              </a:pathLst>
            </a:custGeom>
            <a:solidFill>
              <a:srgbClr val="116486"/>
            </a:solidFill>
            <a:ln cap="sq">
              <a:noFill/>
              <a:prstDash val="solid"/>
              <a:miter/>
            </a:ln>
          </p:spPr>
          <p:txBody>
            <a:bodyPr/>
            <a:lstStyle/>
            <a:p>
              <a:endParaRPr lang="sl-SI"/>
            </a:p>
          </p:txBody>
        </p:sp>
      </p:grpSp>
      <p:grpSp>
        <p:nvGrpSpPr>
          <p:cNvPr id="16" name="Group 16"/>
          <p:cNvGrpSpPr/>
          <p:nvPr/>
        </p:nvGrpSpPr>
        <p:grpSpPr>
          <a:xfrm>
            <a:off x="2380782" y="-86913"/>
            <a:ext cx="237172" cy="314325"/>
            <a:chOff x="0" y="0"/>
            <a:chExt cx="316230" cy="419100"/>
          </a:xfrm>
        </p:grpSpPr>
        <p:sp>
          <p:nvSpPr>
            <p:cNvPr id="17" name="Freeform 17"/>
            <p:cNvSpPr/>
            <p:nvPr/>
          </p:nvSpPr>
          <p:spPr>
            <a:xfrm>
              <a:off x="46990" y="49530"/>
              <a:ext cx="222250" cy="321310"/>
            </a:xfrm>
            <a:custGeom>
              <a:avLst/>
              <a:gdLst/>
              <a:ahLst/>
              <a:cxnLst/>
              <a:rect l="l" t="t" r="r" b="b"/>
              <a:pathLst>
                <a:path w="222250" h="321310">
                  <a:moveTo>
                    <a:pt x="99060" y="95250"/>
                  </a:moveTo>
                  <a:cubicBezTo>
                    <a:pt x="102870" y="187960"/>
                    <a:pt x="96520" y="194310"/>
                    <a:pt x="90170" y="196850"/>
                  </a:cubicBezTo>
                  <a:cubicBezTo>
                    <a:pt x="83820" y="199390"/>
                    <a:pt x="73660" y="199390"/>
                    <a:pt x="67310" y="193040"/>
                  </a:cubicBezTo>
                  <a:cubicBezTo>
                    <a:pt x="53340" y="179070"/>
                    <a:pt x="50800" y="85090"/>
                    <a:pt x="55880" y="59690"/>
                  </a:cubicBezTo>
                  <a:cubicBezTo>
                    <a:pt x="58420" y="49530"/>
                    <a:pt x="60960" y="43180"/>
                    <a:pt x="67310" y="39370"/>
                  </a:cubicBezTo>
                  <a:cubicBezTo>
                    <a:pt x="73660" y="34290"/>
                    <a:pt x="88900" y="33020"/>
                    <a:pt x="96520" y="39370"/>
                  </a:cubicBezTo>
                  <a:cubicBezTo>
                    <a:pt x="107950" y="48260"/>
                    <a:pt x="113030" y="78740"/>
                    <a:pt x="118110" y="106680"/>
                  </a:cubicBezTo>
                  <a:cubicBezTo>
                    <a:pt x="128270" y="154940"/>
                    <a:pt x="146050" y="267970"/>
                    <a:pt x="134620" y="298450"/>
                  </a:cubicBezTo>
                  <a:cubicBezTo>
                    <a:pt x="130810" y="309880"/>
                    <a:pt x="121920" y="316230"/>
                    <a:pt x="114300" y="318770"/>
                  </a:cubicBezTo>
                  <a:cubicBezTo>
                    <a:pt x="106680" y="320040"/>
                    <a:pt x="97790" y="318770"/>
                    <a:pt x="91440" y="311150"/>
                  </a:cubicBezTo>
                  <a:cubicBezTo>
                    <a:pt x="72390" y="285750"/>
                    <a:pt x="72390" y="76200"/>
                    <a:pt x="85090" y="72390"/>
                  </a:cubicBezTo>
                  <a:cubicBezTo>
                    <a:pt x="90170" y="69850"/>
                    <a:pt x="104140" y="92710"/>
                    <a:pt x="107950" y="107950"/>
                  </a:cubicBezTo>
                  <a:cubicBezTo>
                    <a:pt x="113030" y="128270"/>
                    <a:pt x="111760" y="171450"/>
                    <a:pt x="104140" y="185420"/>
                  </a:cubicBezTo>
                  <a:cubicBezTo>
                    <a:pt x="99060" y="193040"/>
                    <a:pt x="91440" y="198120"/>
                    <a:pt x="85090" y="198120"/>
                  </a:cubicBezTo>
                  <a:cubicBezTo>
                    <a:pt x="77470" y="199390"/>
                    <a:pt x="68580" y="195580"/>
                    <a:pt x="62230" y="190500"/>
                  </a:cubicBezTo>
                  <a:cubicBezTo>
                    <a:pt x="54610" y="181610"/>
                    <a:pt x="49530" y="165100"/>
                    <a:pt x="45720" y="146050"/>
                  </a:cubicBezTo>
                  <a:cubicBezTo>
                    <a:pt x="39370" y="116840"/>
                    <a:pt x="33020" y="50800"/>
                    <a:pt x="41910" y="26670"/>
                  </a:cubicBezTo>
                  <a:cubicBezTo>
                    <a:pt x="46990" y="13970"/>
                    <a:pt x="55880" y="2540"/>
                    <a:pt x="64770" y="1270"/>
                  </a:cubicBezTo>
                  <a:cubicBezTo>
                    <a:pt x="72390" y="0"/>
                    <a:pt x="86360" y="8890"/>
                    <a:pt x="91440" y="20320"/>
                  </a:cubicBezTo>
                  <a:cubicBezTo>
                    <a:pt x="104140" y="43180"/>
                    <a:pt x="86360" y="115570"/>
                    <a:pt x="92710" y="151130"/>
                  </a:cubicBezTo>
                  <a:cubicBezTo>
                    <a:pt x="97790" y="176530"/>
                    <a:pt x="119380" y="198120"/>
                    <a:pt x="115570" y="213360"/>
                  </a:cubicBezTo>
                  <a:cubicBezTo>
                    <a:pt x="113030" y="226060"/>
                    <a:pt x="99060" y="240030"/>
                    <a:pt x="90170" y="241300"/>
                  </a:cubicBezTo>
                  <a:cubicBezTo>
                    <a:pt x="83820" y="242570"/>
                    <a:pt x="73660" y="236220"/>
                    <a:pt x="69850" y="229870"/>
                  </a:cubicBezTo>
                  <a:cubicBezTo>
                    <a:pt x="64770" y="223520"/>
                    <a:pt x="72390" y="212090"/>
                    <a:pt x="69850" y="199390"/>
                  </a:cubicBezTo>
                  <a:cubicBezTo>
                    <a:pt x="64770" y="172720"/>
                    <a:pt x="12700" y="99060"/>
                    <a:pt x="19050" y="78740"/>
                  </a:cubicBezTo>
                  <a:cubicBezTo>
                    <a:pt x="21590" y="68580"/>
                    <a:pt x="40640" y="67310"/>
                    <a:pt x="39370" y="62230"/>
                  </a:cubicBezTo>
                  <a:cubicBezTo>
                    <a:pt x="39370" y="57150"/>
                    <a:pt x="6350" y="58420"/>
                    <a:pt x="3810" y="50800"/>
                  </a:cubicBezTo>
                  <a:cubicBezTo>
                    <a:pt x="0" y="43180"/>
                    <a:pt x="8890" y="24130"/>
                    <a:pt x="16510" y="20320"/>
                  </a:cubicBezTo>
                  <a:cubicBezTo>
                    <a:pt x="22860" y="16510"/>
                    <a:pt x="33020" y="17780"/>
                    <a:pt x="44450" y="24130"/>
                  </a:cubicBezTo>
                  <a:cubicBezTo>
                    <a:pt x="81280" y="45720"/>
                    <a:pt x="215900" y="209550"/>
                    <a:pt x="217170" y="245110"/>
                  </a:cubicBezTo>
                  <a:cubicBezTo>
                    <a:pt x="217170" y="257810"/>
                    <a:pt x="208280" y="266700"/>
                    <a:pt x="200660" y="269240"/>
                  </a:cubicBezTo>
                  <a:cubicBezTo>
                    <a:pt x="194310" y="271780"/>
                    <a:pt x="184150" y="271780"/>
                    <a:pt x="177800" y="266700"/>
                  </a:cubicBezTo>
                  <a:cubicBezTo>
                    <a:pt x="163830" y="256540"/>
                    <a:pt x="151130" y="214630"/>
                    <a:pt x="146050" y="189230"/>
                  </a:cubicBezTo>
                  <a:cubicBezTo>
                    <a:pt x="142240" y="165100"/>
                    <a:pt x="138430" y="130810"/>
                    <a:pt x="147320" y="119380"/>
                  </a:cubicBezTo>
                  <a:cubicBezTo>
                    <a:pt x="152400" y="111760"/>
                    <a:pt x="168910" y="107950"/>
                    <a:pt x="176530" y="110490"/>
                  </a:cubicBezTo>
                  <a:cubicBezTo>
                    <a:pt x="184150" y="113030"/>
                    <a:pt x="194310" y="129540"/>
                    <a:pt x="193040" y="137160"/>
                  </a:cubicBezTo>
                  <a:cubicBezTo>
                    <a:pt x="191770" y="144780"/>
                    <a:pt x="172720" y="160020"/>
                    <a:pt x="163830" y="160020"/>
                  </a:cubicBezTo>
                  <a:cubicBezTo>
                    <a:pt x="157480" y="160020"/>
                    <a:pt x="147320" y="152400"/>
                    <a:pt x="144780" y="146050"/>
                  </a:cubicBezTo>
                  <a:cubicBezTo>
                    <a:pt x="142240" y="139700"/>
                    <a:pt x="142240" y="128270"/>
                    <a:pt x="146050" y="121920"/>
                  </a:cubicBezTo>
                  <a:cubicBezTo>
                    <a:pt x="148590" y="115570"/>
                    <a:pt x="158750" y="109220"/>
                    <a:pt x="165100" y="109220"/>
                  </a:cubicBezTo>
                  <a:cubicBezTo>
                    <a:pt x="172720" y="109220"/>
                    <a:pt x="181610" y="110490"/>
                    <a:pt x="187960" y="119380"/>
                  </a:cubicBezTo>
                  <a:cubicBezTo>
                    <a:pt x="201930" y="137160"/>
                    <a:pt x="222250" y="220980"/>
                    <a:pt x="217170" y="245110"/>
                  </a:cubicBezTo>
                  <a:cubicBezTo>
                    <a:pt x="214630" y="257810"/>
                    <a:pt x="208280" y="266700"/>
                    <a:pt x="200660" y="269240"/>
                  </a:cubicBezTo>
                  <a:cubicBezTo>
                    <a:pt x="194310" y="271780"/>
                    <a:pt x="186690" y="271780"/>
                    <a:pt x="177800" y="266700"/>
                  </a:cubicBezTo>
                  <a:cubicBezTo>
                    <a:pt x="143510" y="247650"/>
                    <a:pt x="13970" y="99060"/>
                    <a:pt x="6350" y="55880"/>
                  </a:cubicBezTo>
                  <a:cubicBezTo>
                    <a:pt x="2540" y="40640"/>
                    <a:pt x="8890" y="24130"/>
                    <a:pt x="16510" y="20320"/>
                  </a:cubicBezTo>
                  <a:cubicBezTo>
                    <a:pt x="24130" y="16510"/>
                    <a:pt x="48260" y="29210"/>
                    <a:pt x="48260" y="29210"/>
                  </a:cubicBezTo>
                  <a:cubicBezTo>
                    <a:pt x="49530" y="29210"/>
                    <a:pt x="24130" y="16510"/>
                    <a:pt x="22860" y="19050"/>
                  </a:cubicBezTo>
                  <a:cubicBezTo>
                    <a:pt x="19050" y="24130"/>
                    <a:pt x="68580" y="69850"/>
                    <a:pt x="83820" y="95250"/>
                  </a:cubicBezTo>
                  <a:cubicBezTo>
                    <a:pt x="97790" y="118110"/>
                    <a:pt x="106680" y="143510"/>
                    <a:pt x="111760" y="166370"/>
                  </a:cubicBezTo>
                  <a:cubicBezTo>
                    <a:pt x="115570" y="186690"/>
                    <a:pt x="121920" y="214630"/>
                    <a:pt x="114300" y="226060"/>
                  </a:cubicBezTo>
                  <a:cubicBezTo>
                    <a:pt x="107950" y="234950"/>
                    <a:pt x="88900" y="242570"/>
                    <a:pt x="78740" y="238760"/>
                  </a:cubicBezTo>
                  <a:cubicBezTo>
                    <a:pt x="62230" y="231140"/>
                    <a:pt x="48260" y="184150"/>
                    <a:pt x="41910" y="151130"/>
                  </a:cubicBezTo>
                  <a:cubicBezTo>
                    <a:pt x="34290" y="113030"/>
                    <a:pt x="30480" y="43180"/>
                    <a:pt x="43180" y="20320"/>
                  </a:cubicBezTo>
                  <a:cubicBezTo>
                    <a:pt x="48260" y="8890"/>
                    <a:pt x="62230" y="1270"/>
                    <a:pt x="69850" y="1270"/>
                  </a:cubicBezTo>
                  <a:cubicBezTo>
                    <a:pt x="78740" y="1270"/>
                    <a:pt x="86360" y="8890"/>
                    <a:pt x="91440" y="20320"/>
                  </a:cubicBezTo>
                  <a:cubicBezTo>
                    <a:pt x="105410" y="46990"/>
                    <a:pt x="114300" y="153670"/>
                    <a:pt x="106680" y="179070"/>
                  </a:cubicBezTo>
                  <a:cubicBezTo>
                    <a:pt x="102870" y="189230"/>
                    <a:pt x="96520" y="194310"/>
                    <a:pt x="90170" y="196850"/>
                  </a:cubicBezTo>
                  <a:cubicBezTo>
                    <a:pt x="83820" y="199390"/>
                    <a:pt x="72390" y="200660"/>
                    <a:pt x="67310" y="194310"/>
                  </a:cubicBezTo>
                  <a:cubicBezTo>
                    <a:pt x="54610" y="180340"/>
                    <a:pt x="52070" y="106680"/>
                    <a:pt x="58420" y="74930"/>
                  </a:cubicBezTo>
                  <a:cubicBezTo>
                    <a:pt x="62230" y="52070"/>
                    <a:pt x="69850" y="22860"/>
                    <a:pt x="82550" y="17780"/>
                  </a:cubicBezTo>
                  <a:cubicBezTo>
                    <a:pt x="91440" y="13970"/>
                    <a:pt x="109220" y="21590"/>
                    <a:pt x="118110" y="29210"/>
                  </a:cubicBezTo>
                  <a:cubicBezTo>
                    <a:pt x="128270" y="38100"/>
                    <a:pt x="132080" y="52070"/>
                    <a:pt x="135890" y="72390"/>
                  </a:cubicBezTo>
                  <a:cubicBezTo>
                    <a:pt x="144780" y="116840"/>
                    <a:pt x="146050" y="265430"/>
                    <a:pt x="134620" y="298450"/>
                  </a:cubicBezTo>
                  <a:cubicBezTo>
                    <a:pt x="130810" y="308610"/>
                    <a:pt x="125730" y="313690"/>
                    <a:pt x="119380" y="316230"/>
                  </a:cubicBezTo>
                  <a:cubicBezTo>
                    <a:pt x="113030" y="318770"/>
                    <a:pt x="102870" y="321310"/>
                    <a:pt x="96520" y="314960"/>
                  </a:cubicBezTo>
                  <a:cubicBezTo>
                    <a:pt x="73660" y="293370"/>
                    <a:pt x="44450" y="99060"/>
                    <a:pt x="55880" y="59690"/>
                  </a:cubicBezTo>
                  <a:cubicBezTo>
                    <a:pt x="60960" y="45720"/>
                    <a:pt x="69850" y="35560"/>
                    <a:pt x="78740" y="34290"/>
                  </a:cubicBezTo>
                  <a:cubicBezTo>
                    <a:pt x="87630" y="34290"/>
                    <a:pt x="101600" y="45720"/>
                    <a:pt x="106680" y="59690"/>
                  </a:cubicBezTo>
                  <a:cubicBezTo>
                    <a:pt x="118110" y="83820"/>
                    <a:pt x="114300" y="157480"/>
                    <a:pt x="106680" y="179070"/>
                  </a:cubicBezTo>
                  <a:cubicBezTo>
                    <a:pt x="102870" y="187960"/>
                    <a:pt x="96520" y="194310"/>
                    <a:pt x="90170" y="196850"/>
                  </a:cubicBezTo>
                  <a:cubicBezTo>
                    <a:pt x="83820" y="199390"/>
                    <a:pt x="72390" y="199390"/>
                    <a:pt x="67310" y="193040"/>
                  </a:cubicBezTo>
                  <a:cubicBezTo>
                    <a:pt x="54610" y="179070"/>
                    <a:pt x="49530" y="97790"/>
                    <a:pt x="59690" y="72390"/>
                  </a:cubicBezTo>
                  <a:cubicBezTo>
                    <a:pt x="66040" y="57150"/>
                    <a:pt x="81280" y="45720"/>
                    <a:pt x="92710" y="43180"/>
                  </a:cubicBezTo>
                  <a:cubicBezTo>
                    <a:pt x="101600" y="40640"/>
                    <a:pt x="115570" y="43180"/>
                    <a:pt x="121920" y="50800"/>
                  </a:cubicBezTo>
                  <a:cubicBezTo>
                    <a:pt x="129540" y="57150"/>
                    <a:pt x="135890" y="80010"/>
                    <a:pt x="130810" y="86360"/>
                  </a:cubicBezTo>
                  <a:cubicBezTo>
                    <a:pt x="127000" y="93980"/>
                    <a:pt x="99060" y="95250"/>
                    <a:pt x="99060" y="95250"/>
                  </a:cubicBezTo>
                </a:path>
              </a:pathLst>
            </a:custGeom>
            <a:solidFill>
              <a:srgbClr val="116486"/>
            </a:solidFill>
            <a:ln cap="sq">
              <a:noFill/>
              <a:prstDash val="solid"/>
              <a:miter/>
            </a:ln>
          </p:spPr>
          <p:txBody>
            <a:bodyPr/>
            <a:lstStyle/>
            <a:p>
              <a:endParaRPr lang="sl-SI"/>
            </a:p>
          </p:txBody>
        </p:sp>
      </p:grpSp>
      <p:sp>
        <p:nvSpPr>
          <p:cNvPr id="18" name="Freeform 18"/>
          <p:cNvSpPr/>
          <p:nvPr/>
        </p:nvSpPr>
        <p:spPr>
          <a:xfrm>
            <a:off x="13779213" y="726958"/>
            <a:ext cx="4120302" cy="1045004"/>
          </a:xfrm>
          <a:custGeom>
            <a:avLst/>
            <a:gdLst/>
            <a:ahLst/>
            <a:cxnLst/>
            <a:rect l="l" t="t" r="r" b="b"/>
            <a:pathLst>
              <a:path w="4120302" h="1045004">
                <a:moveTo>
                  <a:pt x="0" y="0"/>
                </a:moveTo>
                <a:lnTo>
                  <a:pt x="4120302" y="0"/>
                </a:lnTo>
                <a:lnTo>
                  <a:pt x="4120302" y="1045004"/>
                </a:lnTo>
                <a:lnTo>
                  <a:pt x="0" y="1045004"/>
                </a:lnTo>
                <a:lnTo>
                  <a:pt x="0" y="0"/>
                </a:lnTo>
                <a:close/>
              </a:path>
            </a:pathLst>
          </a:custGeom>
          <a:blipFill>
            <a:blip r:embed="rId2"/>
            <a:stretch>
              <a:fillRect/>
            </a:stretch>
          </a:blipFill>
        </p:spPr>
        <p:txBody>
          <a:bodyPr/>
          <a:lstStyle/>
          <a:p>
            <a:endParaRPr lang="sl-SI"/>
          </a:p>
        </p:txBody>
      </p:sp>
      <p:grpSp>
        <p:nvGrpSpPr>
          <p:cNvPr id="19" name="Group 19"/>
          <p:cNvGrpSpPr/>
          <p:nvPr/>
        </p:nvGrpSpPr>
        <p:grpSpPr>
          <a:xfrm>
            <a:off x="13549597" y="3660279"/>
            <a:ext cx="3709703" cy="3709703"/>
            <a:chOff x="0" y="0"/>
            <a:chExt cx="4946271" cy="4946271"/>
          </a:xfrm>
        </p:grpSpPr>
        <p:sp>
          <p:nvSpPr>
            <p:cNvPr id="20" name="Freeform 20"/>
            <p:cNvSpPr/>
            <p:nvPr/>
          </p:nvSpPr>
          <p:spPr>
            <a:xfrm>
              <a:off x="0" y="0"/>
              <a:ext cx="4946271" cy="4946271"/>
            </a:xfrm>
            <a:custGeom>
              <a:avLst/>
              <a:gdLst/>
              <a:ahLst/>
              <a:cxnLst/>
              <a:rect l="l" t="t" r="r" b="b"/>
              <a:pathLst>
                <a:path w="4946271" h="4946271">
                  <a:moveTo>
                    <a:pt x="0" y="0"/>
                  </a:moveTo>
                  <a:lnTo>
                    <a:pt x="4946271" y="0"/>
                  </a:lnTo>
                  <a:lnTo>
                    <a:pt x="4946271" y="4946271"/>
                  </a:lnTo>
                  <a:lnTo>
                    <a:pt x="0" y="49462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l-SI"/>
            </a:p>
          </p:txBody>
        </p:sp>
        <p:sp>
          <p:nvSpPr>
            <p:cNvPr id="21" name="TextBox 21"/>
            <p:cNvSpPr txBox="1"/>
            <p:nvPr/>
          </p:nvSpPr>
          <p:spPr>
            <a:xfrm>
              <a:off x="176071" y="1617069"/>
              <a:ext cx="4594128" cy="1626409"/>
            </a:xfrm>
            <a:prstGeom prst="rect">
              <a:avLst/>
            </a:prstGeom>
          </p:spPr>
          <p:txBody>
            <a:bodyPr lIns="0" tIns="0" rIns="0" bIns="0" rtlCol="0" anchor="t">
              <a:spAutoFit/>
            </a:bodyPr>
            <a:lstStyle/>
            <a:p>
              <a:pPr algn="ctr">
                <a:lnSpc>
                  <a:spcPts val="5592"/>
                </a:lnSpc>
              </a:pPr>
              <a:r>
                <a:rPr lang="en-US" sz="3994" b="1">
                  <a:solidFill>
                    <a:srgbClr val="005B89"/>
                  </a:solidFill>
                  <a:latin typeface="Now Bold"/>
                  <a:ea typeface="Now Bold"/>
                  <a:cs typeface="Now Bold"/>
                  <a:sym typeface="Now Bold"/>
                </a:rPr>
                <a:t>2021 - 2023 </a:t>
              </a:r>
            </a:p>
            <a:p>
              <a:pPr algn="ctr">
                <a:lnSpc>
                  <a:spcPts val="4158"/>
                </a:lnSpc>
                <a:spcBef>
                  <a:spcPct val="0"/>
                </a:spcBef>
              </a:pPr>
              <a:r>
                <a:rPr lang="en-US" sz="2970" b="1">
                  <a:solidFill>
                    <a:srgbClr val="005B89"/>
                  </a:solidFill>
                  <a:latin typeface="Now Bold"/>
                  <a:ea typeface="Now Bold"/>
                  <a:cs typeface="Now Bold"/>
                  <a:sym typeface="Now Bold"/>
                </a:rPr>
                <a:t>(1,37 mio EUR)</a:t>
              </a:r>
            </a:p>
          </p:txBody>
        </p:sp>
      </p:grpSp>
      <p:sp>
        <p:nvSpPr>
          <p:cNvPr id="22" name="Freeform 22"/>
          <p:cNvSpPr/>
          <p:nvPr/>
        </p:nvSpPr>
        <p:spPr>
          <a:xfrm>
            <a:off x="7476742" y="2040367"/>
            <a:ext cx="6072855" cy="6949529"/>
          </a:xfrm>
          <a:custGeom>
            <a:avLst/>
            <a:gdLst/>
            <a:ahLst/>
            <a:cxnLst/>
            <a:rect l="l" t="t" r="r" b="b"/>
            <a:pathLst>
              <a:path w="6072855" h="6949529">
                <a:moveTo>
                  <a:pt x="0" y="0"/>
                </a:moveTo>
                <a:lnTo>
                  <a:pt x="6072855" y="0"/>
                </a:lnTo>
                <a:lnTo>
                  <a:pt x="6072855" y="6949528"/>
                </a:lnTo>
                <a:lnTo>
                  <a:pt x="0" y="6949528"/>
                </a:lnTo>
                <a:lnTo>
                  <a:pt x="0" y="0"/>
                </a:lnTo>
                <a:close/>
              </a:path>
            </a:pathLst>
          </a:custGeom>
          <a:blipFill>
            <a:blip r:embed="rId5">
              <a:alphaModFix amt="2000"/>
            </a:blip>
            <a:stretch>
              <a:fillRect/>
            </a:stretch>
          </a:blipFill>
        </p:spPr>
        <p:txBody>
          <a:bodyPr/>
          <a:lstStyle/>
          <a:p>
            <a:endParaRPr lang="sl-SI"/>
          </a:p>
        </p:txBody>
      </p:sp>
      <p:sp>
        <p:nvSpPr>
          <p:cNvPr id="23" name="TextBox 23"/>
          <p:cNvSpPr txBox="1"/>
          <p:nvPr/>
        </p:nvSpPr>
        <p:spPr>
          <a:xfrm>
            <a:off x="574045" y="3282973"/>
            <a:ext cx="11537876" cy="4578348"/>
          </a:xfrm>
          <a:prstGeom prst="rect">
            <a:avLst/>
          </a:prstGeom>
        </p:spPr>
        <p:txBody>
          <a:bodyPr lIns="0" tIns="0" rIns="0" bIns="0" rtlCol="0" anchor="t">
            <a:spAutoFit/>
          </a:bodyPr>
          <a:lstStyle/>
          <a:p>
            <a:pPr algn="l">
              <a:lnSpc>
                <a:spcPts val="2800"/>
              </a:lnSpc>
            </a:pPr>
            <a:r>
              <a:rPr lang="en-US" sz="2000" b="1">
                <a:solidFill>
                  <a:srgbClr val="FFFFFF"/>
                </a:solidFill>
                <a:latin typeface="Open Sans Bold"/>
                <a:ea typeface="Open Sans Bold"/>
                <a:cs typeface="Open Sans Bold"/>
                <a:sym typeface="Open Sans Bold"/>
              </a:rPr>
              <a:t>Leto 2021</a:t>
            </a:r>
          </a:p>
          <a:p>
            <a:pPr marL="431817" lvl="1" indent="-215908" algn="l">
              <a:lnSpc>
                <a:spcPts val="2800"/>
              </a:lnSpc>
              <a:buFont typeface="Arial"/>
              <a:buChar char="•"/>
            </a:pPr>
            <a:r>
              <a:rPr lang="en-US" sz="2000">
                <a:solidFill>
                  <a:srgbClr val="FFFFFF"/>
                </a:solidFill>
                <a:latin typeface="Open Sans"/>
                <a:ea typeface="Open Sans"/>
                <a:cs typeface="Open Sans"/>
                <a:sym typeface="Open Sans"/>
              </a:rPr>
              <a:t>Preizkuševalna temperaturna komora 211.312,54 EUR </a:t>
            </a:r>
          </a:p>
          <a:p>
            <a:pPr marL="431817" lvl="1" indent="-215908" algn="l">
              <a:lnSpc>
                <a:spcPts val="2800"/>
              </a:lnSpc>
              <a:buFont typeface="Arial"/>
              <a:buChar char="•"/>
            </a:pPr>
            <a:r>
              <a:rPr lang="en-US" sz="2000">
                <a:solidFill>
                  <a:srgbClr val="FFFFFF"/>
                </a:solidFill>
                <a:latin typeface="Open Sans"/>
                <a:ea typeface="Open Sans"/>
                <a:cs typeface="Open Sans"/>
                <a:sym typeface="Open Sans"/>
              </a:rPr>
              <a:t>6-osna varilna robotska roka s krmiljem in premično varilno celico na kolesih 120.139,50 EUR</a:t>
            </a:r>
          </a:p>
          <a:p>
            <a:pPr marL="431817" lvl="1" indent="-215908" algn="l">
              <a:lnSpc>
                <a:spcPts val="2800"/>
              </a:lnSpc>
              <a:buFont typeface="Arial"/>
              <a:buChar char="•"/>
            </a:pPr>
            <a:r>
              <a:rPr lang="en-US" sz="2000">
                <a:solidFill>
                  <a:srgbClr val="FFFFFF"/>
                </a:solidFill>
                <a:latin typeface="Open Sans"/>
                <a:ea typeface="Open Sans"/>
                <a:cs typeface="Open Sans"/>
                <a:sym typeface="Open Sans"/>
              </a:rPr>
              <a:t>Enosmerni napajalni sistem za simulacije razpršenih virov s sklopom opreme za upravljanje energetskih sistemov skupaj s hibridnim sončnim sistemom 683.692,88 EUR</a:t>
            </a:r>
          </a:p>
          <a:p>
            <a:pPr algn="l">
              <a:lnSpc>
                <a:spcPts val="2800"/>
              </a:lnSpc>
            </a:pPr>
            <a:endParaRPr lang="en-US" sz="2000">
              <a:solidFill>
                <a:srgbClr val="FFFFFF"/>
              </a:solidFill>
              <a:latin typeface="Open Sans"/>
              <a:ea typeface="Open Sans"/>
              <a:cs typeface="Open Sans"/>
              <a:sym typeface="Open Sans"/>
            </a:endParaRPr>
          </a:p>
          <a:p>
            <a:pPr algn="l">
              <a:lnSpc>
                <a:spcPts val="2800"/>
              </a:lnSpc>
            </a:pPr>
            <a:r>
              <a:rPr lang="en-US" sz="2000" b="1">
                <a:solidFill>
                  <a:srgbClr val="FFFFFF"/>
                </a:solidFill>
                <a:latin typeface="Open Sans Bold"/>
                <a:ea typeface="Open Sans Bold"/>
                <a:cs typeface="Open Sans Bold"/>
                <a:sym typeface="Open Sans Bold"/>
              </a:rPr>
              <a:t>Leto 2022</a:t>
            </a:r>
          </a:p>
          <a:p>
            <a:pPr marL="431817" lvl="1" indent="-215908" algn="l">
              <a:lnSpc>
                <a:spcPts val="2800"/>
              </a:lnSpc>
              <a:buFont typeface="Arial"/>
              <a:buChar char="•"/>
            </a:pPr>
            <a:r>
              <a:rPr lang="en-US" sz="2000">
                <a:solidFill>
                  <a:srgbClr val="FFFFFF"/>
                </a:solidFill>
                <a:latin typeface="Open Sans"/>
                <a:ea typeface="Open Sans"/>
                <a:cs typeface="Open Sans"/>
                <a:sym typeface="Open Sans"/>
              </a:rPr>
              <a:t>Modul za hitro rentgensko spektralno kemično analizo materialov 16.503,55 EUR</a:t>
            </a:r>
          </a:p>
          <a:p>
            <a:pPr marL="431817" lvl="1" indent="-215908" algn="l">
              <a:lnSpc>
                <a:spcPts val="2800"/>
              </a:lnSpc>
              <a:buFont typeface="Arial"/>
              <a:buChar char="•"/>
            </a:pPr>
            <a:r>
              <a:rPr lang="en-US" sz="2000">
                <a:solidFill>
                  <a:srgbClr val="FFFFFF"/>
                </a:solidFill>
                <a:latin typeface="Open Sans"/>
                <a:ea typeface="Open Sans"/>
                <a:cs typeface="Open Sans"/>
                <a:sym typeface="Open Sans"/>
              </a:rPr>
              <a:t>Merilni sistem za merjenje hitrosti toka 308.660,00 EUR</a:t>
            </a:r>
          </a:p>
          <a:p>
            <a:pPr algn="l">
              <a:lnSpc>
                <a:spcPts val="2800"/>
              </a:lnSpc>
            </a:pPr>
            <a:endParaRPr lang="en-US" sz="2000">
              <a:solidFill>
                <a:srgbClr val="FFFFFF"/>
              </a:solidFill>
              <a:latin typeface="Open Sans"/>
              <a:ea typeface="Open Sans"/>
              <a:cs typeface="Open Sans"/>
              <a:sym typeface="Open Sans"/>
            </a:endParaRPr>
          </a:p>
          <a:p>
            <a:pPr algn="l">
              <a:lnSpc>
                <a:spcPts val="2800"/>
              </a:lnSpc>
            </a:pPr>
            <a:r>
              <a:rPr lang="en-US" sz="2000" b="1">
                <a:solidFill>
                  <a:srgbClr val="FFFFFF"/>
                </a:solidFill>
                <a:latin typeface="Open Sans Bold"/>
                <a:ea typeface="Open Sans Bold"/>
                <a:cs typeface="Open Sans Bold"/>
                <a:sym typeface="Open Sans Bold"/>
              </a:rPr>
              <a:t>Leto 2023</a:t>
            </a:r>
          </a:p>
          <a:p>
            <a:pPr marL="431817" lvl="1" indent="-215908" algn="l">
              <a:lnSpc>
                <a:spcPts val="2800"/>
              </a:lnSpc>
              <a:buFont typeface="Arial"/>
              <a:buChar char="•"/>
            </a:pPr>
            <a:r>
              <a:rPr lang="en-US" sz="2000">
                <a:solidFill>
                  <a:srgbClr val="FFFFFF"/>
                </a:solidFill>
                <a:latin typeface="Open Sans"/>
                <a:ea typeface="Open Sans"/>
                <a:cs typeface="Open Sans"/>
                <a:sym typeface="Open Sans"/>
              </a:rPr>
              <a:t>Sistem za neprekinjeno zajemanje in shranjevanje merilnih podatkov z visoko hitrostjo in visoko ločljivostjo 26.194,62 EUR</a:t>
            </a:r>
          </a:p>
        </p:txBody>
      </p:sp>
      <p:grpSp>
        <p:nvGrpSpPr>
          <p:cNvPr id="24" name="Group 24"/>
          <p:cNvGrpSpPr/>
          <p:nvPr/>
        </p:nvGrpSpPr>
        <p:grpSpPr>
          <a:xfrm>
            <a:off x="2651995" y="9258300"/>
            <a:ext cx="12984011" cy="879256"/>
            <a:chOff x="0" y="0"/>
            <a:chExt cx="17312014" cy="1172341"/>
          </a:xfrm>
        </p:grpSpPr>
        <p:grpSp>
          <p:nvGrpSpPr>
            <p:cNvPr id="25" name="Group 25"/>
            <p:cNvGrpSpPr/>
            <p:nvPr/>
          </p:nvGrpSpPr>
          <p:grpSpPr>
            <a:xfrm>
              <a:off x="0" y="0"/>
              <a:ext cx="17312014" cy="1144459"/>
              <a:chOff x="0" y="0"/>
              <a:chExt cx="6821251" cy="450938"/>
            </a:xfrm>
          </p:grpSpPr>
          <p:sp>
            <p:nvSpPr>
              <p:cNvPr id="26" name="Freeform 26"/>
              <p:cNvSpPr/>
              <p:nvPr/>
            </p:nvSpPr>
            <p:spPr>
              <a:xfrm>
                <a:off x="0" y="0"/>
                <a:ext cx="6821251" cy="450938"/>
              </a:xfrm>
              <a:custGeom>
                <a:avLst/>
                <a:gdLst/>
                <a:ahLst/>
                <a:cxnLst/>
                <a:rect l="l" t="t" r="r" b="b"/>
                <a:pathLst>
                  <a:path w="6821251" h="450938">
                    <a:moveTo>
                      <a:pt x="30410" y="0"/>
                    </a:moveTo>
                    <a:lnTo>
                      <a:pt x="6790841" y="0"/>
                    </a:lnTo>
                    <a:cubicBezTo>
                      <a:pt x="6798907" y="0"/>
                      <a:pt x="6806641" y="3204"/>
                      <a:pt x="6812345" y="8907"/>
                    </a:cubicBezTo>
                    <a:cubicBezTo>
                      <a:pt x="6818047" y="14610"/>
                      <a:pt x="6821251" y="22344"/>
                      <a:pt x="6821251" y="30410"/>
                    </a:cubicBezTo>
                    <a:lnTo>
                      <a:pt x="6821251" y="420528"/>
                    </a:lnTo>
                    <a:cubicBezTo>
                      <a:pt x="6821251" y="428593"/>
                      <a:pt x="6818047" y="436328"/>
                      <a:pt x="6812345" y="442031"/>
                    </a:cubicBezTo>
                    <a:cubicBezTo>
                      <a:pt x="6806641" y="447734"/>
                      <a:pt x="6798907" y="450938"/>
                      <a:pt x="6790841" y="450938"/>
                    </a:cubicBezTo>
                    <a:lnTo>
                      <a:pt x="30410" y="450938"/>
                    </a:lnTo>
                    <a:cubicBezTo>
                      <a:pt x="22344" y="450938"/>
                      <a:pt x="14610" y="447734"/>
                      <a:pt x="8907" y="442031"/>
                    </a:cubicBezTo>
                    <a:cubicBezTo>
                      <a:pt x="3204" y="436328"/>
                      <a:pt x="0" y="428593"/>
                      <a:pt x="0" y="420528"/>
                    </a:cubicBezTo>
                    <a:lnTo>
                      <a:pt x="0" y="30410"/>
                    </a:lnTo>
                    <a:cubicBezTo>
                      <a:pt x="0" y="22344"/>
                      <a:pt x="3204" y="14610"/>
                      <a:pt x="8907" y="8907"/>
                    </a:cubicBezTo>
                    <a:cubicBezTo>
                      <a:pt x="14610" y="3204"/>
                      <a:pt x="22344" y="0"/>
                      <a:pt x="30410" y="0"/>
                    </a:cubicBezTo>
                    <a:close/>
                  </a:path>
                </a:pathLst>
              </a:custGeom>
              <a:solidFill>
                <a:srgbClr val="E2E2E2"/>
              </a:solidFill>
            </p:spPr>
            <p:txBody>
              <a:bodyPr/>
              <a:lstStyle/>
              <a:p>
                <a:endParaRPr lang="sl-SI"/>
              </a:p>
            </p:txBody>
          </p:sp>
          <p:sp>
            <p:nvSpPr>
              <p:cNvPr id="27" name="TextBox 27"/>
              <p:cNvSpPr txBox="1"/>
              <p:nvPr/>
            </p:nvSpPr>
            <p:spPr>
              <a:xfrm>
                <a:off x="0" y="-38100"/>
                <a:ext cx="6821251" cy="489038"/>
              </a:xfrm>
              <a:prstGeom prst="rect">
                <a:avLst/>
              </a:prstGeom>
            </p:spPr>
            <p:txBody>
              <a:bodyPr lIns="25467" tIns="25467" rIns="25467" bIns="25467" rtlCol="0" anchor="ctr"/>
              <a:lstStyle/>
              <a:p>
                <a:pPr algn="ctr">
                  <a:lnSpc>
                    <a:spcPts val="2660"/>
                  </a:lnSpc>
                  <a:spcBef>
                    <a:spcPct val="0"/>
                  </a:spcBef>
                </a:pPr>
                <a:endParaRPr/>
              </a:p>
            </p:txBody>
          </p:sp>
        </p:grpSp>
        <p:sp>
          <p:nvSpPr>
            <p:cNvPr id="28" name="Freeform 28"/>
            <p:cNvSpPr/>
            <p:nvPr/>
          </p:nvSpPr>
          <p:spPr>
            <a:xfrm>
              <a:off x="7949964" y="220161"/>
              <a:ext cx="8876295" cy="776486"/>
            </a:xfrm>
            <a:custGeom>
              <a:avLst/>
              <a:gdLst/>
              <a:ahLst/>
              <a:cxnLst/>
              <a:rect l="l" t="t" r="r" b="b"/>
              <a:pathLst>
                <a:path w="8876295" h="776486">
                  <a:moveTo>
                    <a:pt x="0" y="0"/>
                  </a:moveTo>
                  <a:lnTo>
                    <a:pt x="8876295" y="0"/>
                  </a:lnTo>
                  <a:lnTo>
                    <a:pt x="8876295" y="776486"/>
                  </a:lnTo>
                  <a:lnTo>
                    <a:pt x="0" y="776486"/>
                  </a:lnTo>
                  <a:lnTo>
                    <a:pt x="0" y="0"/>
                  </a:lnTo>
                  <a:close/>
                </a:path>
              </a:pathLst>
            </a:custGeom>
            <a:blipFill>
              <a:blip r:embed="rId6"/>
              <a:stretch>
                <a:fillRect/>
              </a:stretch>
            </a:blipFill>
          </p:spPr>
          <p:txBody>
            <a:bodyPr/>
            <a:lstStyle/>
            <a:p>
              <a:endParaRPr lang="sl-SI"/>
            </a:p>
          </p:txBody>
        </p:sp>
        <p:sp>
          <p:nvSpPr>
            <p:cNvPr id="29" name="Freeform 29"/>
            <p:cNvSpPr/>
            <p:nvPr/>
          </p:nvSpPr>
          <p:spPr>
            <a:xfrm>
              <a:off x="2929628" y="358363"/>
              <a:ext cx="2082553" cy="606486"/>
            </a:xfrm>
            <a:custGeom>
              <a:avLst/>
              <a:gdLst/>
              <a:ahLst/>
              <a:cxnLst/>
              <a:rect l="l" t="t" r="r" b="b"/>
              <a:pathLst>
                <a:path w="2082553" h="606486">
                  <a:moveTo>
                    <a:pt x="0" y="0"/>
                  </a:moveTo>
                  <a:lnTo>
                    <a:pt x="2082553" y="0"/>
                  </a:lnTo>
                  <a:lnTo>
                    <a:pt x="2082553" y="606486"/>
                  </a:lnTo>
                  <a:lnTo>
                    <a:pt x="0" y="606486"/>
                  </a:lnTo>
                  <a:lnTo>
                    <a:pt x="0" y="0"/>
                  </a:lnTo>
                  <a:close/>
                </a:path>
              </a:pathLst>
            </a:custGeom>
            <a:blipFill>
              <a:blip r:embed="rId7"/>
              <a:stretch>
                <a:fillRect/>
              </a:stretch>
            </a:blipFill>
          </p:spPr>
          <p:txBody>
            <a:bodyPr/>
            <a:lstStyle/>
            <a:p>
              <a:endParaRPr lang="sl-SI"/>
            </a:p>
          </p:txBody>
        </p:sp>
        <p:sp>
          <p:nvSpPr>
            <p:cNvPr id="30" name="Freeform 30"/>
            <p:cNvSpPr/>
            <p:nvPr/>
          </p:nvSpPr>
          <p:spPr>
            <a:xfrm>
              <a:off x="485755" y="44466"/>
              <a:ext cx="2055417" cy="1127875"/>
            </a:xfrm>
            <a:custGeom>
              <a:avLst/>
              <a:gdLst/>
              <a:ahLst/>
              <a:cxnLst/>
              <a:rect l="l" t="t" r="r" b="b"/>
              <a:pathLst>
                <a:path w="2055417" h="1127875">
                  <a:moveTo>
                    <a:pt x="0" y="0"/>
                  </a:moveTo>
                  <a:lnTo>
                    <a:pt x="2055417" y="0"/>
                  </a:lnTo>
                  <a:lnTo>
                    <a:pt x="2055417" y="1127875"/>
                  </a:lnTo>
                  <a:lnTo>
                    <a:pt x="0" y="1127875"/>
                  </a:lnTo>
                  <a:lnTo>
                    <a:pt x="0" y="0"/>
                  </a:lnTo>
                  <a:close/>
                </a:path>
              </a:pathLst>
            </a:custGeom>
            <a:blipFill>
              <a:blip r:embed="rId8"/>
              <a:stretch>
                <a:fillRect/>
              </a:stretch>
            </a:blipFill>
          </p:spPr>
          <p:txBody>
            <a:bodyPr/>
            <a:lstStyle/>
            <a:p>
              <a:endParaRPr lang="sl-SI"/>
            </a:p>
          </p:txBody>
        </p:sp>
        <p:sp>
          <p:nvSpPr>
            <p:cNvPr id="31" name="Freeform 31"/>
            <p:cNvSpPr/>
            <p:nvPr/>
          </p:nvSpPr>
          <p:spPr>
            <a:xfrm>
              <a:off x="5400637" y="227566"/>
              <a:ext cx="2083390" cy="868079"/>
            </a:xfrm>
            <a:custGeom>
              <a:avLst/>
              <a:gdLst/>
              <a:ahLst/>
              <a:cxnLst/>
              <a:rect l="l" t="t" r="r" b="b"/>
              <a:pathLst>
                <a:path w="2083390" h="868079">
                  <a:moveTo>
                    <a:pt x="0" y="0"/>
                  </a:moveTo>
                  <a:lnTo>
                    <a:pt x="2083390" y="0"/>
                  </a:lnTo>
                  <a:lnTo>
                    <a:pt x="2083390" y="868080"/>
                  </a:lnTo>
                  <a:lnTo>
                    <a:pt x="0" y="868080"/>
                  </a:lnTo>
                  <a:lnTo>
                    <a:pt x="0" y="0"/>
                  </a:lnTo>
                  <a:close/>
                </a:path>
              </a:pathLst>
            </a:custGeom>
            <a:blipFill>
              <a:blip r:embed="rId9"/>
              <a:stretch>
                <a:fillRect/>
              </a:stretch>
            </a:blipFill>
          </p:spPr>
          <p:txBody>
            <a:bodyPr/>
            <a:lstStyle/>
            <a:p>
              <a:endParaRPr lang="sl-SI"/>
            </a:p>
          </p:txBody>
        </p:sp>
      </p:grpSp>
      <p:sp>
        <p:nvSpPr>
          <p:cNvPr id="32" name="TextBox 32"/>
          <p:cNvSpPr txBox="1"/>
          <p:nvPr/>
        </p:nvSpPr>
        <p:spPr>
          <a:xfrm>
            <a:off x="544032" y="719854"/>
            <a:ext cx="8569955" cy="1052108"/>
          </a:xfrm>
          <a:prstGeom prst="rect">
            <a:avLst/>
          </a:prstGeom>
        </p:spPr>
        <p:txBody>
          <a:bodyPr lIns="0" tIns="0" rIns="0" bIns="0" rtlCol="0" anchor="t">
            <a:spAutoFit/>
          </a:bodyPr>
          <a:lstStyle/>
          <a:p>
            <a:pPr algn="ctr">
              <a:lnSpc>
                <a:spcPts val="8684"/>
              </a:lnSpc>
            </a:pPr>
            <a:r>
              <a:rPr lang="en-US" sz="6203" b="1">
                <a:solidFill>
                  <a:srgbClr val="D7B23E"/>
                </a:solidFill>
                <a:latin typeface="Open Sans Bold"/>
                <a:ea typeface="Open Sans Bold"/>
                <a:cs typeface="Open Sans Bold"/>
                <a:sym typeface="Open Sans Bold"/>
              </a:rPr>
              <a:t>Inštitut za energetiko</a:t>
            </a:r>
          </a:p>
        </p:txBody>
      </p:sp>
      <p:sp>
        <p:nvSpPr>
          <p:cNvPr id="33" name="TextBox 33"/>
          <p:cNvSpPr txBox="1"/>
          <p:nvPr/>
        </p:nvSpPr>
        <p:spPr>
          <a:xfrm>
            <a:off x="2544612" y="1714812"/>
            <a:ext cx="6569375" cy="514261"/>
          </a:xfrm>
          <a:prstGeom prst="rect">
            <a:avLst/>
          </a:prstGeom>
        </p:spPr>
        <p:txBody>
          <a:bodyPr lIns="0" tIns="0" rIns="0" bIns="0" rtlCol="0" anchor="t">
            <a:spAutoFit/>
          </a:bodyPr>
          <a:lstStyle/>
          <a:p>
            <a:pPr algn="ctr">
              <a:lnSpc>
                <a:spcPts val="4204"/>
              </a:lnSpc>
            </a:pPr>
            <a:r>
              <a:rPr lang="en-US" sz="3003" b="1" spc="1381">
                <a:solidFill>
                  <a:srgbClr val="ACBBC8"/>
                </a:solidFill>
                <a:latin typeface="Now Bold"/>
                <a:ea typeface="Now Bold"/>
                <a:cs typeface="Now Bold"/>
                <a:sym typeface="Now Bold"/>
              </a:rPr>
              <a:t>nova oprema RiUM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36486"/>
        </a:solidFill>
        <a:effectLst/>
      </p:bgPr>
    </p:bg>
    <p:spTree>
      <p:nvGrpSpPr>
        <p:cNvPr id="1" name=""/>
        <p:cNvGrpSpPr/>
        <p:nvPr/>
      </p:nvGrpSpPr>
      <p:grpSpPr>
        <a:xfrm>
          <a:off x="0" y="0"/>
          <a:ext cx="0" cy="0"/>
          <a:chOff x="0" y="0"/>
          <a:chExt cx="0" cy="0"/>
        </a:xfrm>
      </p:grpSpPr>
      <p:grpSp>
        <p:nvGrpSpPr>
          <p:cNvPr id="2" name="Group 2"/>
          <p:cNvGrpSpPr/>
          <p:nvPr/>
        </p:nvGrpSpPr>
        <p:grpSpPr>
          <a:xfrm>
            <a:off x="2433169" y="-59291"/>
            <a:ext cx="111442" cy="108585"/>
            <a:chOff x="0" y="0"/>
            <a:chExt cx="148590" cy="144780"/>
          </a:xfrm>
        </p:grpSpPr>
        <p:sp>
          <p:nvSpPr>
            <p:cNvPr id="3" name="Freeform 3"/>
            <p:cNvSpPr/>
            <p:nvPr/>
          </p:nvSpPr>
          <p:spPr>
            <a:xfrm>
              <a:off x="46990" y="45720"/>
              <a:ext cx="50800" cy="52070"/>
            </a:xfrm>
            <a:custGeom>
              <a:avLst/>
              <a:gdLst/>
              <a:ahLst/>
              <a:cxnLst/>
              <a:rect l="l" t="t" r="r" b="b"/>
              <a:pathLst>
                <a:path w="50800" h="52070">
                  <a:moveTo>
                    <a:pt x="50800" y="17780"/>
                  </a:moveTo>
                  <a:cubicBezTo>
                    <a:pt x="29210" y="52070"/>
                    <a:pt x="8890" y="45720"/>
                    <a:pt x="3810" y="38100"/>
                  </a:cubicBezTo>
                  <a:cubicBezTo>
                    <a:pt x="0" y="31750"/>
                    <a:pt x="3810" y="10160"/>
                    <a:pt x="10160" y="5080"/>
                  </a:cubicBezTo>
                  <a:cubicBezTo>
                    <a:pt x="16510" y="0"/>
                    <a:pt x="44450" y="7620"/>
                    <a:pt x="44450" y="7620"/>
                  </a:cubicBezTo>
                </a:path>
              </a:pathLst>
            </a:custGeom>
            <a:solidFill>
              <a:srgbClr val="116486"/>
            </a:solidFill>
            <a:ln cap="sq">
              <a:noFill/>
              <a:prstDash val="solid"/>
              <a:miter/>
            </a:ln>
          </p:spPr>
          <p:txBody>
            <a:bodyPr/>
            <a:lstStyle/>
            <a:p>
              <a:endParaRPr lang="sl-SI"/>
            </a:p>
          </p:txBody>
        </p:sp>
      </p:grpSp>
      <p:grpSp>
        <p:nvGrpSpPr>
          <p:cNvPr id="4" name="Group 4"/>
          <p:cNvGrpSpPr/>
          <p:nvPr/>
        </p:nvGrpSpPr>
        <p:grpSpPr>
          <a:xfrm>
            <a:off x="2433169" y="-26906"/>
            <a:ext cx="111442" cy="108585"/>
            <a:chOff x="0" y="0"/>
            <a:chExt cx="148590" cy="144780"/>
          </a:xfrm>
        </p:grpSpPr>
        <p:sp>
          <p:nvSpPr>
            <p:cNvPr id="5" name="Freeform 5"/>
            <p:cNvSpPr/>
            <p:nvPr/>
          </p:nvSpPr>
          <p:spPr>
            <a:xfrm>
              <a:off x="46990" y="45720"/>
              <a:ext cx="50800" cy="52070"/>
            </a:xfrm>
            <a:custGeom>
              <a:avLst/>
              <a:gdLst/>
              <a:ahLst/>
              <a:cxnLst/>
              <a:rect l="l" t="t" r="r" b="b"/>
              <a:pathLst>
                <a:path w="50800" h="52070">
                  <a:moveTo>
                    <a:pt x="50800" y="17780"/>
                  </a:moveTo>
                  <a:cubicBezTo>
                    <a:pt x="29210" y="52070"/>
                    <a:pt x="8890" y="45720"/>
                    <a:pt x="3810" y="38100"/>
                  </a:cubicBezTo>
                  <a:cubicBezTo>
                    <a:pt x="0" y="31750"/>
                    <a:pt x="3810" y="10160"/>
                    <a:pt x="10160" y="5080"/>
                  </a:cubicBezTo>
                  <a:cubicBezTo>
                    <a:pt x="16510" y="0"/>
                    <a:pt x="44450" y="7620"/>
                    <a:pt x="44450" y="7620"/>
                  </a:cubicBezTo>
                </a:path>
              </a:pathLst>
            </a:custGeom>
            <a:solidFill>
              <a:srgbClr val="116486"/>
            </a:solidFill>
            <a:ln cap="sq">
              <a:noFill/>
              <a:prstDash val="solid"/>
              <a:miter/>
            </a:ln>
          </p:spPr>
          <p:txBody>
            <a:bodyPr/>
            <a:lstStyle/>
            <a:p>
              <a:endParaRPr lang="sl-SI"/>
            </a:p>
          </p:txBody>
        </p:sp>
      </p:grpSp>
      <p:grpSp>
        <p:nvGrpSpPr>
          <p:cNvPr id="6" name="Group 6"/>
          <p:cNvGrpSpPr/>
          <p:nvPr/>
        </p:nvGrpSpPr>
        <p:grpSpPr>
          <a:xfrm>
            <a:off x="2424597" y="-29763"/>
            <a:ext cx="249555" cy="309562"/>
            <a:chOff x="0" y="0"/>
            <a:chExt cx="332740" cy="412750"/>
          </a:xfrm>
        </p:grpSpPr>
        <p:sp>
          <p:nvSpPr>
            <p:cNvPr id="7" name="Freeform 7"/>
            <p:cNvSpPr/>
            <p:nvPr/>
          </p:nvSpPr>
          <p:spPr>
            <a:xfrm>
              <a:off x="46990" y="49530"/>
              <a:ext cx="238760" cy="312420"/>
            </a:xfrm>
            <a:custGeom>
              <a:avLst/>
              <a:gdLst/>
              <a:ahLst/>
              <a:cxnLst/>
              <a:rect l="l" t="t" r="r" b="b"/>
              <a:pathLst>
                <a:path w="238760" h="312420">
                  <a:moveTo>
                    <a:pt x="76200" y="74930"/>
                  </a:moveTo>
                  <a:cubicBezTo>
                    <a:pt x="129540" y="167640"/>
                    <a:pt x="152400" y="172720"/>
                    <a:pt x="168910" y="190500"/>
                  </a:cubicBezTo>
                  <a:cubicBezTo>
                    <a:pt x="190500" y="212090"/>
                    <a:pt x="222250" y="251460"/>
                    <a:pt x="227330" y="274320"/>
                  </a:cubicBezTo>
                  <a:cubicBezTo>
                    <a:pt x="229870" y="287020"/>
                    <a:pt x="226060" y="302260"/>
                    <a:pt x="219710" y="307340"/>
                  </a:cubicBezTo>
                  <a:cubicBezTo>
                    <a:pt x="213360" y="311150"/>
                    <a:pt x="194310" y="311150"/>
                    <a:pt x="186690" y="303530"/>
                  </a:cubicBezTo>
                  <a:cubicBezTo>
                    <a:pt x="172720" y="290830"/>
                    <a:pt x="185420" y="236220"/>
                    <a:pt x="177800" y="207010"/>
                  </a:cubicBezTo>
                  <a:cubicBezTo>
                    <a:pt x="170180" y="177800"/>
                    <a:pt x="151130" y="146050"/>
                    <a:pt x="139700" y="127000"/>
                  </a:cubicBezTo>
                  <a:cubicBezTo>
                    <a:pt x="132080" y="115570"/>
                    <a:pt x="120650" y="101600"/>
                    <a:pt x="119380" y="101600"/>
                  </a:cubicBezTo>
                  <a:cubicBezTo>
                    <a:pt x="115570" y="104140"/>
                    <a:pt x="181610" y="201930"/>
                    <a:pt x="181610" y="226060"/>
                  </a:cubicBezTo>
                  <a:cubicBezTo>
                    <a:pt x="181610" y="236220"/>
                    <a:pt x="176530" y="242570"/>
                    <a:pt x="170180" y="246380"/>
                  </a:cubicBezTo>
                  <a:cubicBezTo>
                    <a:pt x="163830" y="250190"/>
                    <a:pt x="152400" y="252730"/>
                    <a:pt x="140970" y="246380"/>
                  </a:cubicBezTo>
                  <a:cubicBezTo>
                    <a:pt x="113030" y="231140"/>
                    <a:pt x="45720" y="123190"/>
                    <a:pt x="31750" y="87630"/>
                  </a:cubicBezTo>
                  <a:cubicBezTo>
                    <a:pt x="26670" y="72390"/>
                    <a:pt x="33020" y="60960"/>
                    <a:pt x="26670" y="52070"/>
                  </a:cubicBezTo>
                  <a:cubicBezTo>
                    <a:pt x="22860" y="44450"/>
                    <a:pt x="6350" y="43180"/>
                    <a:pt x="3810" y="35560"/>
                  </a:cubicBezTo>
                  <a:cubicBezTo>
                    <a:pt x="0" y="27940"/>
                    <a:pt x="5080" y="10160"/>
                    <a:pt x="11430" y="6350"/>
                  </a:cubicBezTo>
                  <a:cubicBezTo>
                    <a:pt x="19050" y="1270"/>
                    <a:pt x="41910" y="5080"/>
                    <a:pt x="48260" y="11430"/>
                  </a:cubicBezTo>
                  <a:cubicBezTo>
                    <a:pt x="53340" y="16510"/>
                    <a:pt x="53340" y="29210"/>
                    <a:pt x="50800" y="35560"/>
                  </a:cubicBezTo>
                  <a:cubicBezTo>
                    <a:pt x="48260" y="41910"/>
                    <a:pt x="39370" y="49530"/>
                    <a:pt x="33020" y="50800"/>
                  </a:cubicBezTo>
                  <a:cubicBezTo>
                    <a:pt x="24130" y="52070"/>
                    <a:pt x="8890" y="44450"/>
                    <a:pt x="5080" y="38100"/>
                  </a:cubicBezTo>
                  <a:cubicBezTo>
                    <a:pt x="1270" y="31750"/>
                    <a:pt x="0" y="20320"/>
                    <a:pt x="5080" y="13970"/>
                  </a:cubicBezTo>
                  <a:cubicBezTo>
                    <a:pt x="8890" y="7620"/>
                    <a:pt x="22860" y="0"/>
                    <a:pt x="31750" y="1270"/>
                  </a:cubicBezTo>
                  <a:cubicBezTo>
                    <a:pt x="46990" y="3810"/>
                    <a:pt x="71120" y="34290"/>
                    <a:pt x="77470" y="48260"/>
                  </a:cubicBezTo>
                  <a:cubicBezTo>
                    <a:pt x="82550" y="58420"/>
                    <a:pt x="76200" y="64770"/>
                    <a:pt x="80010" y="76200"/>
                  </a:cubicBezTo>
                  <a:cubicBezTo>
                    <a:pt x="87630" y="99060"/>
                    <a:pt x="119380" y="149860"/>
                    <a:pt x="138430" y="173990"/>
                  </a:cubicBezTo>
                  <a:cubicBezTo>
                    <a:pt x="152400" y="191770"/>
                    <a:pt x="175260" y="200660"/>
                    <a:pt x="179070" y="214630"/>
                  </a:cubicBezTo>
                  <a:cubicBezTo>
                    <a:pt x="181610" y="224790"/>
                    <a:pt x="176530" y="241300"/>
                    <a:pt x="170180" y="246380"/>
                  </a:cubicBezTo>
                  <a:cubicBezTo>
                    <a:pt x="163830" y="251460"/>
                    <a:pt x="151130" y="252730"/>
                    <a:pt x="140970" y="246380"/>
                  </a:cubicBezTo>
                  <a:cubicBezTo>
                    <a:pt x="121920" y="233680"/>
                    <a:pt x="86360" y="163830"/>
                    <a:pt x="83820" y="128270"/>
                  </a:cubicBezTo>
                  <a:cubicBezTo>
                    <a:pt x="81280" y="100330"/>
                    <a:pt x="93980" y="60960"/>
                    <a:pt x="107950" y="50800"/>
                  </a:cubicBezTo>
                  <a:cubicBezTo>
                    <a:pt x="116840" y="44450"/>
                    <a:pt x="132080" y="45720"/>
                    <a:pt x="143510" y="50800"/>
                  </a:cubicBezTo>
                  <a:cubicBezTo>
                    <a:pt x="157480" y="57150"/>
                    <a:pt x="170180" y="80010"/>
                    <a:pt x="182880" y="101600"/>
                  </a:cubicBezTo>
                  <a:cubicBezTo>
                    <a:pt x="200660" y="130810"/>
                    <a:pt x="228600" y="179070"/>
                    <a:pt x="233680" y="214630"/>
                  </a:cubicBezTo>
                  <a:cubicBezTo>
                    <a:pt x="238760" y="243840"/>
                    <a:pt x="236220" y="281940"/>
                    <a:pt x="227330" y="297180"/>
                  </a:cubicBezTo>
                  <a:cubicBezTo>
                    <a:pt x="223520" y="306070"/>
                    <a:pt x="215900" y="309880"/>
                    <a:pt x="208280" y="311150"/>
                  </a:cubicBezTo>
                  <a:cubicBezTo>
                    <a:pt x="201930" y="312420"/>
                    <a:pt x="194310" y="309880"/>
                    <a:pt x="186690" y="303530"/>
                  </a:cubicBezTo>
                  <a:cubicBezTo>
                    <a:pt x="168910" y="290830"/>
                    <a:pt x="147320" y="232410"/>
                    <a:pt x="129540" y="214630"/>
                  </a:cubicBezTo>
                  <a:cubicBezTo>
                    <a:pt x="118110" y="203200"/>
                    <a:pt x="106680" y="204470"/>
                    <a:pt x="95250" y="194310"/>
                  </a:cubicBezTo>
                  <a:cubicBezTo>
                    <a:pt x="77470" y="177800"/>
                    <a:pt x="46990" y="140970"/>
                    <a:pt x="36830" y="116840"/>
                  </a:cubicBezTo>
                  <a:cubicBezTo>
                    <a:pt x="30480" y="99060"/>
                    <a:pt x="25400" y="76200"/>
                    <a:pt x="31750" y="67310"/>
                  </a:cubicBezTo>
                  <a:cubicBezTo>
                    <a:pt x="35560" y="59690"/>
                    <a:pt x="50800" y="55880"/>
                    <a:pt x="58420" y="58420"/>
                  </a:cubicBezTo>
                  <a:cubicBezTo>
                    <a:pt x="66040" y="59690"/>
                    <a:pt x="76200" y="74930"/>
                    <a:pt x="76200" y="74930"/>
                  </a:cubicBezTo>
                </a:path>
              </a:pathLst>
            </a:custGeom>
            <a:solidFill>
              <a:srgbClr val="116486"/>
            </a:solidFill>
            <a:ln cap="sq">
              <a:noFill/>
              <a:prstDash val="solid"/>
              <a:miter/>
            </a:ln>
          </p:spPr>
          <p:txBody>
            <a:bodyPr/>
            <a:lstStyle/>
            <a:p>
              <a:endParaRPr lang="sl-SI"/>
            </a:p>
          </p:txBody>
        </p:sp>
      </p:grpSp>
      <p:grpSp>
        <p:nvGrpSpPr>
          <p:cNvPr id="8" name="Group 8"/>
          <p:cNvGrpSpPr/>
          <p:nvPr/>
        </p:nvGrpSpPr>
        <p:grpSpPr>
          <a:xfrm>
            <a:off x="2422692" y="-59291"/>
            <a:ext cx="111442" cy="108585"/>
            <a:chOff x="0" y="0"/>
            <a:chExt cx="148590" cy="144780"/>
          </a:xfrm>
        </p:grpSpPr>
        <p:sp>
          <p:nvSpPr>
            <p:cNvPr id="9" name="Freeform 9"/>
            <p:cNvSpPr/>
            <p:nvPr/>
          </p:nvSpPr>
          <p:spPr>
            <a:xfrm>
              <a:off x="46990" y="45720"/>
              <a:ext cx="49530" cy="52070"/>
            </a:xfrm>
            <a:custGeom>
              <a:avLst/>
              <a:gdLst/>
              <a:ahLst/>
              <a:cxnLst/>
              <a:rect l="l" t="t" r="r" b="b"/>
              <a:pathLst>
                <a:path w="49530" h="52070">
                  <a:moveTo>
                    <a:pt x="49530" y="17780"/>
                  </a:moveTo>
                  <a:cubicBezTo>
                    <a:pt x="27940" y="52070"/>
                    <a:pt x="8890" y="45720"/>
                    <a:pt x="3810" y="38100"/>
                  </a:cubicBezTo>
                  <a:cubicBezTo>
                    <a:pt x="0" y="31750"/>
                    <a:pt x="3810" y="10160"/>
                    <a:pt x="10160" y="5080"/>
                  </a:cubicBezTo>
                  <a:cubicBezTo>
                    <a:pt x="16510" y="0"/>
                    <a:pt x="43180" y="7620"/>
                    <a:pt x="43180" y="7620"/>
                  </a:cubicBezTo>
                </a:path>
              </a:pathLst>
            </a:custGeom>
            <a:solidFill>
              <a:srgbClr val="116486"/>
            </a:solidFill>
            <a:ln cap="sq">
              <a:noFill/>
              <a:prstDash val="solid"/>
              <a:miter/>
            </a:ln>
          </p:spPr>
          <p:txBody>
            <a:bodyPr/>
            <a:lstStyle/>
            <a:p>
              <a:endParaRPr lang="sl-SI"/>
            </a:p>
          </p:txBody>
        </p:sp>
      </p:grpSp>
      <p:grpSp>
        <p:nvGrpSpPr>
          <p:cNvPr id="10" name="Group 10"/>
          <p:cNvGrpSpPr/>
          <p:nvPr/>
        </p:nvGrpSpPr>
        <p:grpSpPr>
          <a:xfrm>
            <a:off x="2431264" y="-50718"/>
            <a:ext cx="163830" cy="187642"/>
            <a:chOff x="0" y="0"/>
            <a:chExt cx="218440" cy="250190"/>
          </a:xfrm>
        </p:grpSpPr>
        <p:sp>
          <p:nvSpPr>
            <p:cNvPr id="11" name="Freeform 11"/>
            <p:cNvSpPr/>
            <p:nvPr/>
          </p:nvSpPr>
          <p:spPr>
            <a:xfrm>
              <a:off x="49530" y="48260"/>
              <a:ext cx="120650" cy="151130"/>
            </a:xfrm>
            <a:custGeom>
              <a:avLst/>
              <a:gdLst/>
              <a:ahLst/>
              <a:cxnLst/>
              <a:rect l="l" t="t" r="r" b="b"/>
              <a:pathLst>
                <a:path w="120650" h="151130">
                  <a:moveTo>
                    <a:pt x="50800" y="20320"/>
                  </a:moveTo>
                  <a:cubicBezTo>
                    <a:pt x="91440" y="106680"/>
                    <a:pt x="115570" y="107950"/>
                    <a:pt x="118110" y="118110"/>
                  </a:cubicBezTo>
                  <a:cubicBezTo>
                    <a:pt x="119380" y="127000"/>
                    <a:pt x="106680" y="147320"/>
                    <a:pt x="99060" y="149860"/>
                  </a:cubicBezTo>
                  <a:cubicBezTo>
                    <a:pt x="91440" y="151130"/>
                    <a:pt x="74930" y="143510"/>
                    <a:pt x="71120" y="137160"/>
                  </a:cubicBezTo>
                  <a:cubicBezTo>
                    <a:pt x="67310" y="130810"/>
                    <a:pt x="67310" y="119380"/>
                    <a:pt x="71120" y="113030"/>
                  </a:cubicBezTo>
                  <a:cubicBezTo>
                    <a:pt x="73660" y="106680"/>
                    <a:pt x="83820" y="100330"/>
                    <a:pt x="90170" y="99060"/>
                  </a:cubicBezTo>
                  <a:cubicBezTo>
                    <a:pt x="97790" y="99060"/>
                    <a:pt x="107950" y="102870"/>
                    <a:pt x="113030" y="107950"/>
                  </a:cubicBezTo>
                  <a:cubicBezTo>
                    <a:pt x="116840" y="113030"/>
                    <a:pt x="120650" y="124460"/>
                    <a:pt x="118110" y="130810"/>
                  </a:cubicBezTo>
                  <a:cubicBezTo>
                    <a:pt x="114300" y="138430"/>
                    <a:pt x="102870" y="148590"/>
                    <a:pt x="92710" y="149860"/>
                  </a:cubicBezTo>
                  <a:cubicBezTo>
                    <a:pt x="78740" y="151130"/>
                    <a:pt x="52070" y="135890"/>
                    <a:pt x="36830" y="119380"/>
                  </a:cubicBezTo>
                  <a:cubicBezTo>
                    <a:pt x="19050" y="99060"/>
                    <a:pt x="0" y="53340"/>
                    <a:pt x="1270" y="31750"/>
                  </a:cubicBezTo>
                  <a:cubicBezTo>
                    <a:pt x="2540" y="19050"/>
                    <a:pt x="8890" y="5080"/>
                    <a:pt x="16510" y="2540"/>
                  </a:cubicBezTo>
                  <a:cubicBezTo>
                    <a:pt x="25400" y="0"/>
                    <a:pt x="50800" y="20320"/>
                    <a:pt x="50800" y="20320"/>
                  </a:cubicBezTo>
                </a:path>
              </a:pathLst>
            </a:custGeom>
            <a:solidFill>
              <a:srgbClr val="116486"/>
            </a:solidFill>
            <a:ln cap="sq">
              <a:noFill/>
              <a:prstDash val="solid"/>
              <a:miter/>
            </a:ln>
          </p:spPr>
          <p:txBody>
            <a:bodyPr/>
            <a:lstStyle/>
            <a:p>
              <a:endParaRPr lang="sl-SI"/>
            </a:p>
          </p:txBody>
        </p:sp>
      </p:grpSp>
      <p:grpSp>
        <p:nvGrpSpPr>
          <p:cNvPr id="12" name="Group 12"/>
          <p:cNvGrpSpPr/>
          <p:nvPr/>
        </p:nvGrpSpPr>
        <p:grpSpPr>
          <a:xfrm>
            <a:off x="2419834" y="-105963"/>
            <a:ext cx="136208" cy="264795"/>
            <a:chOff x="0" y="0"/>
            <a:chExt cx="181610" cy="353060"/>
          </a:xfrm>
        </p:grpSpPr>
        <p:sp>
          <p:nvSpPr>
            <p:cNvPr id="13" name="Freeform 13"/>
            <p:cNvSpPr/>
            <p:nvPr/>
          </p:nvSpPr>
          <p:spPr>
            <a:xfrm>
              <a:off x="38100" y="50800"/>
              <a:ext cx="95250" cy="254000"/>
            </a:xfrm>
            <a:custGeom>
              <a:avLst/>
              <a:gdLst/>
              <a:ahLst/>
              <a:cxnLst/>
              <a:rect l="l" t="t" r="r" b="b"/>
              <a:pathLst>
                <a:path w="95250" h="254000">
                  <a:moveTo>
                    <a:pt x="63500" y="25400"/>
                  </a:moveTo>
                  <a:cubicBezTo>
                    <a:pt x="68580" y="185420"/>
                    <a:pt x="93980" y="209550"/>
                    <a:pt x="91440" y="226060"/>
                  </a:cubicBezTo>
                  <a:cubicBezTo>
                    <a:pt x="88900" y="237490"/>
                    <a:pt x="76200" y="248920"/>
                    <a:pt x="68580" y="251460"/>
                  </a:cubicBezTo>
                  <a:cubicBezTo>
                    <a:pt x="60960" y="252730"/>
                    <a:pt x="53340" y="248920"/>
                    <a:pt x="45720" y="242570"/>
                  </a:cubicBezTo>
                  <a:cubicBezTo>
                    <a:pt x="34290" y="231140"/>
                    <a:pt x="22860" y="201930"/>
                    <a:pt x="16510" y="175260"/>
                  </a:cubicBezTo>
                  <a:cubicBezTo>
                    <a:pt x="7620" y="138430"/>
                    <a:pt x="3810" y="62230"/>
                    <a:pt x="12700" y="35560"/>
                  </a:cubicBezTo>
                  <a:cubicBezTo>
                    <a:pt x="17780" y="22860"/>
                    <a:pt x="26670" y="11430"/>
                    <a:pt x="35560" y="11430"/>
                  </a:cubicBezTo>
                  <a:cubicBezTo>
                    <a:pt x="43180" y="10160"/>
                    <a:pt x="55880" y="17780"/>
                    <a:pt x="63500" y="30480"/>
                  </a:cubicBezTo>
                  <a:cubicBezTo>
                    <a:pt x="77470" y="57150"/>
                    <a:pt x="83820" y="163830"/>
                    <a:pt x="72390" y="193040"/>
                  </a:cubicBezTo>
                  <a:cubicBezTo>
                    <a:pt x="66040" y="207010"/>
                    <a:pt x="52070" y="218440"/>
                    <a:pt x="43180" y="218440"/>
                  </a:cubicBezTo>
                  <a:cubicBezTo>
                    <a:pt x="35560" y="217170"/>
                    <a:pt x="25400" y="205740"/>
                    <a:pt x="21590" y="193040"/>
                  </a:cubicBezTo>
                  <a:cubicBezTo>
                    <a:pt x="12700" y="165100"/>
                    <a:pt x="27940" y="73660"/>
                    <a:pt x="43180" y="50800"/>
                  </a:cubicBezTo>
                  <a:cubicBezTo>
                    <a:pt x="49530" y="39370"/>
                    <a:pt x="60960" y="33020"/>
                    <a:pt x="68580" y="33020"/>
                  </a:cubicBezTo>
                  <a:cubicBezTo>
                    <a:pt x="76200" y="34290"/>
                    <a:pt x="91440" y="45720"/>
                    <a:pt x="91440" y="53340"/>
                  </a:cubicBezTo>
                  <a:cubicBezTo>
                    <a:pt x="92710" y="62230"/>
                    <a:pt x="78740" y="81280"/>
                    <a:pt x="71120" y="83820"/>
                  </a:cubicBezTo>
                  <a:cubicBezTo>
                    <a:pt x="64770" y="86360"/>
                    <a:pt x="53340" y="81280"/>
                    <a:pt x="48260" y="76200"/>
                  </a:cubicBezTo>
                  <a:cubicBezTo>
                    <a:pt x="43180" y="71120"/>
                    <a:pt x="40640" y="59690"/>
                    <a:pt x="41910" y="53340"/>
                  </a:cubicBezTo>
                  <a:cubicBezTo>
                    <a:pt x="44450" y="45720"/>
                    <a:pt x="57150" y="34290"/>
                    <a:pt x="66040" y="33020"/>
                  </a:cubicBezTo>
                  <a:cubicBezTo>
                    <a:pt x="72390" y="31750"/>
                    <a:pt x="82550" y="36830"/>
                    <a:pt x="87630" y="43180"/>
                  </a:cubicBezTo>
                  <a:cubicBezTo>
                    <a:pt x="95250" y="54610"/>
                    <a:pt x="93980" y="85090"/>
                    <a:pt x="91440" y="109220"/>
                  </a:cubicBezTo>
                  <a:cubicBezTo>
                    <a:pt x="90170" y="137160"/>
                    <a:pt x="83820" y="187960"/>
                    <a:pt x="68580" y="204470"/>
                  </a:cubicBezTo>
                  <a:cubicBezTo>
                    <a:pt x="60960" y="213360"/>
                    <a:pt x="46990" y="218440"/>
                    <a:pt x="38100" y="215900"/>
                  </a:cubicBezTo>
                  <a:cubicBezTo>
                    <a:pt x="29210" y="214630"/>
                    <a:pt x="21590" y="207010"/>
                    <a:pt x="17780" y="194310"/>
                  </a:cubicBezTo>
                  <a:cubicBezTo>
                    <a:pt x="5080" y="166370"/>
                    <a:pt x="0" y="57150"/>
                    <a:pt x="13970" y="30480"/>
                  </a:cubicBezTo>
                  <a:cubicBezTo>
                    <a:pt x="20320" y="17780"/>
                    <a:pt x="33020" y="10160"/>
                    <a:pt x="41910" y="11430"/>
                  </a:cubicBezTo>
                  <a:cubicBezTo>
                    <a:pt x="49530" y="11430"/>
                    <a:pt x="58420" y="19050"/>
                    <a:pt x="63500" y="30480"/>
                  </a:cubicBezTo>
                  <a:cubicBezTo>
                    <a:pt x="74930" y="54610"/>
                    <a:pt x="57150" y="143510"/>
                    <a:pt x="66040" y="179070"/>
                  </a:cubicBezTo>
                  <a:cubicBezTo>
                    <a:pt x="72390" y="199390"/>
                    <a:pt x="91440" y="213360"/>
                    <a:pt x="91440" y="226060"/>
                  </a:cubicBezTo>
                  <a:cubicBezTo>
                    <a:pt x="91440" y="234950"/>
                    <a:pt x="85090" y="243840"/>
                    <a:pt x="80010" y="247650"/>
                  </a:cubicBezTo>
                  <a:cubicBezTo>
                    <a:pt x="73660" y="251460"/>
                    <a:pt x="63500" y="254000"/>
                    <a:pt x="55880" y="248920"/>
                  </a:cubicBezTo>
                  <a:cubicBezTo>
                    <a:pt x="40640" y="240030"/>
                    <a:pt x="20320" y="191770"/>
                    <a:pt x="12700" y="157480"/>
                  </a:cubicBezTo>
                  <a:cubicBezTo>
                    <a:pt x="3810" y="118110"/>
                    <a:pt x="3810" y="50800"/>
                    <a:pt x="12700" y="25400"/>
                  </a:cubicBezTo>
                  <a:cubicBezTo>
                    <a:pt x="17780" y="12700"/>
                    <a:pt x="26670" y="1270"/>
                    <a:pt x="35560" y="0"/>
                  </a:cubicBezTo>
                  <a:cubicBezTo>
                    <a:pt x="44450" y="0"/>
                    <a:pt x="63500" y="25400"/>
                    <a:pt x="63500" y="25400"/>
                  </a:cubicBezTo>
                </a:path>
              </a:pathLst>
            </a:custGeom>
            <a:solidFill>
              <a:srgbClr val="116486"/>
            </a:solidFill>
            <a:ln cap="sq">
              <a:noFill/>
              <a:prstDash val="solid"/>
              <a:miter/>
            </a:ln>
          </p:spPr>
          <p:txBody>
            <a:bodyPr/>
            <a:lstStyle/>
            <a:p>
              <a:endParaRPr lang="sl-SI"/>
            </a:p>
          </p:txBody>
        </p:sp>
      </p:grpSp>
      <p:grpSp>
        <p:nvGrpSpPr>
          <p:cNvPr id="14" name="Group 14"/>
          <p:cNvGrpSpPr/>
          <p:nvPr/>
        </p:nvGrpSpPr>
        <p:grpSpPr>
          <a:xfrm>
            <a:off x="2412214" y="-47861"/>
            <a:ext cx="111442" cy="108585"/>
            <a:chOff x="0" y="0"/>
            <a:chExt cx="148590" cy="144780"/>
          </a:xfrm>
        </p:grpSpPr>
        <p:sp>
          <p:nvSpPr>
            <p:cNvPr id="15" name="Freeform 15"/>
            <p:cNvSpPr/>
            <p:nvPr/>
          </p:nvSpPr>
          <p:spPr>
            <a:xfrm>
              <a:off x="45720" y="45720"/>
              <a:ext cx="50800" cy="50800"/>
            </a:xfrm>
            <a:custGeom>
              <a:avLst/>
              <a:gdLst/>
              <a:ahLst/>
              <a:cxnLst/>
              <a:rect l="l" t="t" r="r" b="b"/>
              <a:pathLst>
                <a:path w="50800" h="50800">
                  <a:moveTo>
                    <a:pt x="50800" y="16510"/>
                  </a:moveTo>
                  <a:cubicBezTo>
                    <a:pt x="29210" y="50800"/>
                    <a:pt x="8890" y="44450"/>
                    <a:pt x="5080" y="38100"/>
                  </a:cubicBezTo>
                  <a:cubicBezTo>
                    <a:pt x="0" y="30480"/>
                    <a:pt x="3810" y="10160"/>
                    <a:pt x="11430" y="5080"/>
                  </a:cubicBezTo>
                  <a:cubicBezTo>
                    <a:pt x="17780" y="0"/>
                    <a:pt x="44450" y="6350"/>
                    <a:pt x="44450" y="6350"/>
                  </a:cubicBezTo>
                </a:path>
              </a:pathLst>
            </a:custGeom>
            <a:solidFill>
              <a:srgbClr val="116486"/>
            </a:solidFill>
            <a:ln cap="sq">
              <a:noFill/>
              <a:prstDash val="solid"/>
              <a:miter/>
            </a:ln>
          </p:spPr>
          <p:txBody>
            <a:bodyPr/>
            <a:lstStyle/>
            <a:p>
              <a:endParaRPr lang="sl-SI"/>
            </a:p>
          </p:txBody>
        </p:sp>
      </p:grpSp>
      <p:grpSp>
        <p:nvGrpSpPr>
          <p:cNvPr id="16" name="Group 16"/>
          <p:cNvGrpSpPr/>
          <p:nvPr/>
        </p:nvGrpSpPr>
        <p:grpSpPr>
          <a:xfrm>
            <a:off x="2380782" y="-86913"/>
            <a:ext cx="237172" cy="314325"/>
            <a:chOff x="0" y="0"/>
            <a:chExt cx="316230" cy="419100"/>
          </a:xfrm>
        </p:grpSpPr>
        <p:sp>
          <p:nvSpPr>
            <p:cNvPr id="17" name="Freeform 17"/>
            <p:cNvSpPr/>
            <p:nvPr/>
          </p:nvSpPr>
          <p:spPr>
            <a:xfrm>
              <a:off x="46990" y="49530"/>
              <a:ext cx="222250" cy="321310"/>
            </a:xfrm>
            <a:custGeom>
              <a:avLst/>
              <a:gdLst/>
              <a:ahLst/>
              <a:cxnLst/>
              <a:rect l="l" t="t" r="r" b="b"/>
              <a:pathLst>
                <a:path w="222250" h="321310">
                  <a:moveTo>
                    <a:pt x="99060" y="95250"/>
                  </a:moveTo>
                  <a:cubicBezTo>
                    <a:pt x="102870" y="187960"/>
                    <a:pt x="96520" y="194310"/>
                    <a:pt x="90170" y="196850"/>
                  </a:cubicBezTo>
                  <a:cubicBezTo>
                    <a:pt x="83820" y="199390"/>
                    <a:pt x="73660" y="199390"/>
                    <a:pt x="67310" y="193040"/>
                  </a:cubicBezTo>
                  <a:cubicBezTo>
                    <a:pt x="53340" y="179070"/>
                    <a:pt x="50800" y="85090"/>
                    <a:pt x="55880" y="59690"/>
                  </a:cubicBezTo>
                  <a:cubicBezTo>
                    <a:pt x="58420" y="49530"/>
                    <a:pt x="60960" y="43180"/>
                    <a:pt x="67310" y="39370"/>
                  </a:cubicBezTo>
                  <a:cubicBezTo>
                    <a:pt x="73660" y="34290"/>
                    <a:pt x="88900" y="33020"/>
                    <a:pt x="96520" y="39370"/>
                  </a:cubicBezTo>
                  <a:cubicBezTo>
                    <a:pt x="107950" y="48260"/>
                    <a:pt x="113030" y="78740"/>
                    <a:pt x="118110" y="106680"/>
                  </a:cubicBezTo>
                  <a:cubicBezTo>
                    <a:pt x="128270" y="154940"/>
                    <a:pt x="146050" y="267970"/>
                    <a:pt x="134620" y="298450"/>
                  </a:cubicBezTo>
                  <a:cubicBezTo>
                    <a:pt x="130810" y="309880"/>
                    <a:pt x="121920" y="316230"/>
                    <a:pt x="114300" y="318770"/>
                  </a:cubicBezTo>
                  <a:cubicBezTo>
                    <a:pt x="106680" y="320040"/>
                    <a:pt x="97790" y="318770"/>
                    <a:pt x="91440" y="311150"/>
                  </a:cubicBezTo>
                  <a:cubicBezTo>
                    <a:pt x="72390" y="285750"/>
                    <a:pt x="72390" y="76200"/>
                    <a:pt x="85090" y="72390"/>
                  </a:cubicBezTo>
                  <a:cubicBezTo>
                    <a:pt x="90170" y="69850"/>
                    <a:pt x="104140" y="92710"/>
                    <a:pt x="107950" y="107950"/>
                  </a:cubicBezTo>
                  <a:cubicBezTo>
                    <a:pt x="113030" y="128270"/>
                    <a:pt x="111760" y="171450"/>
                    <a:pt x="104140" y="185420"/>
                  </a:cubicBezTo>
                  <a:cubicBezTo>
                    <a:pt x="99060" y="193040"/>
                    <a:pt x="91440" y="198120"/>
                    <a:pt x="85090" y="198120"/>
                  </a:cubicBezTo>
                  <a:cubicBezTo>
                    <a:pt x="77470" y="199390"/>
                    <a:pt x="68580" y="195580"/>
                    <a:pt x="62230" y="190500"/>
                  </a:cubicBezTo>
                  <a:cubicBezTo>
                    <a:pt x="54610" y="181610"/>
                    <a:pt x="49530" y="165100"/>
                    <a:pt x="45720" y="146050"/>
                  </a:cubicBezTo>
                  <a:cubicBezTo>
                    <a:pt x="39370" y="116840"/>
                    <a:pt x="33020" y="50800"/>
                    <a:pt x="41910" y="26670"/>
                  </a:cubicBezTo>
                  <a:cubicBezTo>
                    <a:pt x="46990" y="13970"/>
                    <a:pt x="55880" y="2540"/>
                    <a:pt x="64770" y="1270"/>
                  </a:cubicBezTo>
                  <a:cubicBezTo>
                    <a:pt x="72390" y="0"/>
                    <a:pt x="86360" y="8890"/>
                    <a:pt x="91440" y="20320"/>
                  </a:cubicBezTo>
                  <a:cubicBezTo>
                    <a:pt x="104140" y="43180"/>
                    <a:pt x="86360" y="115570"/>
                    <a:pt x="92710" y="151130"/>
                  </a:cubicBezTo>
                  <a:cubicBezTo>
                    <a:pt x="97790" y="176530"/>
                    <a:pt x="119380" y="198120"/>
                    <a:pt x="115570" y="213360"/>
                  </a:cubicBezTo>
                  <a:cubicBezTo>
                    <a:pt x="113030" y="226060"/>
                    <a:pt x="99060" y="240030"/>
                    <a:pt x="90170" y="241300"/>
                  </a:cubicBezTo>
                  <a:cubicBezTo>
                    <a:pt x="83820" y="242570"/>
                    <a:pt x="73660" y="236220"/>
                    <a:pt x="69850" y="229870"/>
                  </a:cubicBezTo>
                  <a:cubicBezTo>
                    <a:pt x="64770" y="223520"/>
                    <a:pt x="72390" y="212090"/>
                    <a:pt x="69850" y="199390"/>
                  </a:cubicBezTo>
                  <a:cubicBezTo>
                    <a:pt x="64770" y="172720"/>
                    <a:pt x="12700" y="99060"/>
                    <a:pt x="19050" y="78740"/>
                  </a:cubicBezTo>
                  <a:cubicBezTo>
                    <a:pt x="21590" y="68580"/>
                    <a:pt x="40640" y="67310"/>
                    <a:pt x="39370" y="62230"/>
                  </a:cubicBezTo>
                  <a:cubicBezTo>
                    <a:pt x="39370" y="57150"/>
                    <a:pt x="6350" y="58420"/>
                    <a:pt x="3810" y="50800"/>
                  </a:cubicBezTo>
                  <a:cubicBezTo>
                    <a:pt x="0" y="43180"/>
                    <a:pt x="8890" y="24130"/>
                    <a:pt x="16510" y="20320"/>
                  </a:cubicBezTo>
                  <a:cubicBezTo>
                    <a:pt x="22860" y="16510"/>
                    <a:pt x="33020" y="17780"/>
                    <a:pt x="44450" y="24130"/>
                  </a:cubicBezTo>
                  <a:cubicBezTo>
                    <a:pt x="81280" y="45720"/>
                    <a:pt x="215900" y="209550"/>
                    <a:pt x="217170" y="245110"/>
                  </a:cubicBezTo>
                  <a:cubicBezTo>
                    <a:pt x="217170" y="257810"/>
                    <a:pt x="208280" y="266700"/>
                    <a:pt x="200660" y="269240"/>
                  </a:cubicBezTo>
                  <a:cubicBezTo>
                    <a:pt x="194310" y="271780"/>
                    <a:pt x="184150" y="271780"/>
                    <a:pt x="177800" y="266700"/>
                  </a:cubicBezTo>
                  <a:cubicBezTo>
                    <a:pt x="163830" y="256540"/>
                    <a:pt x="151130" y="214630"/>
                    <a:pt x="146050" y="189230"/>
                  </a:cubicBezTo>
                  <a:cubicBezTo>
                    <a:pt x="142240" y="165100"/>
                    <a:pt x="138430" y="130810"/>
                    <a:pt x="147320" y="119380"/>
                  </a:cubicBezTo>
                  <a:cubicBezTo>
                    <a:pt x="152400" y="111760"/>
                    <a:pt x="168910" y="107950"/>
                    <a:pt x="176530" y="110490"/>
                  </a:cubicBezTo>
                  <a:cubicBezTo>
                    <a:pt x="184150" y="113030"/>
                    <a:pt x="194310" y="129540"/>
                    <a:pt x="193040" y="137160"/>
                  </a:cubicBezTo>
                  <a:cubicBezTo>
                    <a:pt x="191770" y="144780"/>
                    <a:pt x="172720" y="160020"/>
                    <a:pt x="163830" y="160020"/>
                  </a:cubicBezTo>
                  <a:cubicBezTo>
                    <a:pt x="157480" y="160020"/>
                    <a:pt x="147320" y="152400"/>
                    <a:pt x="144780" y="146050"/>
                  </a:cubicBezTo>
                  <a:cubicBezTo>
                    <a:pt x="142240" y="139700"/>
                    <a:pt x="142240" y="128270"/>
                    <a:pt x="146050" y="121920"/>
                  </a:cubicBezTo>
                  <a:cubicBezTo>
                    <a:pt x="148590" y="115570"/>
                    <a:pt x="158750" y="109220"/>
                    <a:pt x="165100" y="109220"/>
                  </a:cubicBezTo>
                  <a:cubicBezTo>
                    <a:pt x="172720" y="109220"/>
                    <a:pt x="181610" y="110490"/>
                    <a:pt x="187960" y="119380"/>
                  </a:cubicBezTo>
                  <a:cubicBezTo>
                    <a:pt x="201930" y="137160"/>
                    <a:pt x="222250" y="220980"/>
                    <a:pt x="217170" y="245110"/>
                  </a:cubicBezTo>
                  <a:cubicBezTo>
                    <a:pt x="214630" y="257810"/>
                    <a:pt x="208280" y="266700"/>
                    <a:pt x="200660" y="269240"/>
                  </a:cubicBezTo>
                  <a:cubicBezTo>
                    <a:pt x="194310" y="271780"/>
                    <a:pt x="186690" y="271780"/>
                    <a:pt x="177800" y="266700"/>
                  </a:cubicBezTo>
                  <a:cubicBezTo>
                    <a:pt x="143510" y="247650"/>
                    <a:pt x="13970" y="99060"/>
                    <a:pt x="6350" y="55880"/>
                  </a:cubicBezTo>
                  <a:cubicBezTo>
                    <a:pt x="2540" y="40640"/>
                    <a:pt x="8890" y="24130"/>
                    <a:pt x="16510" y="20320"/>
                  </a:cubicBezTo>
                  <a:cubicBezTo>
                    <a:pt x="24130" y="16510"/>
                    <a:pt x="48260" y="29210"/>
                    <a:pt x="48260" y="29210"/>
                  </a:cubicBezTo>
                  <a:cubicBezTo>
                    <a:pt x="49530" y="29210"/>
                    <a:pt x="24130" y="16510"/>
                    <a:pt x="22860" y="19050"/>
                  </a:cubicBezTo>
                  <a:cubicBezTo>
                    <a:pt x="19050" y="24130"/>
                    <a:pt x="68580" y="69850"/>
                    <a:pt x="83820" y="95250"/>
                  </a:cubicBezTo>
                  <a:cubicBezTo>
                    <a:pt x="97790" y="118110"/>
                    <a:pt x="106680" y="143510"/>
                    <a:pt x="111760" y="166370"/>
                  </a:cubicBezTo>
                  <a:cubicBezTo>
                    <a:pt x="115570" y="186690"/>
                    <a:pt x="121920" y="214630"/>
                    <a:pt x="114300" y="226060"/>
                  </a:cubicBezTo>
                  <a:cubicBezTo>
                    <a:pt x="107950" y="234950"/>
                    <a:pt x="88900" y="242570"/>
                    <a:pt x="78740" y="238760"/>
                  </a:cubicBezTo>
                  <a:cubicBezTo>
                    <a:pt x="62230" y="231140"/>
                    <a:pt x="48260" y="184150"/>
                    <a:pt x="41910" y="151130"/>
                  </a:cubicBezTo>
                  <a:cubicBezTo>
                    <a:pt x="34290" y="113030"/>
                    <a:pt x="30480" y="43180"/>
                    <a:pt x="43180" y="20320"/>
                  </a:cubicBezTo>
                  <a:cubicBezTo>
                    <a:pt x="48260" y="8890"/>
                    <a:pt x="62230" y="1270"/>
                    <a:pt x="69850" y="1270"/>
                  </a:cubicBezTo>
                  <a:cubicBezTo>
                    <a:pt x="78740" y="1270"/>
                    <a:pt x="86360" y="8890"/>
                    <a:pt x="91440" y="20320"/>
                  </a:cubicBezTo>
                  <a:cubicBezTo>
                    <a:pt x="105410" y="46990"/>
                    <a:pt x="114300" y="153670"/>
                    <a:pt x="106680" y="179070"/>
                  </a:cubicBezTo>
                  <a:cubicBezTo>
                    <a:pt x="102870" y="189230"/>
                    <a:pt x="96520" y="194310"/>
                    <a:pt x="90170" y="196850"/>
                  </a:cubicBezTo>
                  <a:cubicBezTo>
                    <a:pt x="83820" y="199390"/>
                    <a:pt x="72390" y="200660"/>
                    <a:pt x="67310" y="194310"/>
                  </a:cubicBezTo>
                  <a:cubicBezTo>
                    <a:pt x="54610" y="180340"/>
                    <a:pt x="52070" y="106680"/>
                    <a:pt x="58420" y="74930"/>
                  </a:cubicBezTo>
                  <a:cubicBezTo>
                    <a:pt x="62230" y="52070"/>
                    <a:pt x="69850" y="22860"/>
                    <a:pt x="82550" y="17780"/>
                  </a:cubicBezTo>
                  <a:cubicBezTo>
                    <a:pt x="91440" y="13970"/>
                    <a:pt x="109220" y="21590"/>
                    <a:pt x="118110" y="29210"/>
                  </a:cubicBezTo>
                  <a:cubicBezTo>
                    <a:pt x="128270" y="38100"/>
                    <a:pt x="132080" y="52070"/>
                    <a:pt x="135890" y="72390"/>
                  </a:cubicBezTo>
                  <a:cubicBezTo>
                    <a:pt x="144780" y="116840"/>
                    <a:pt x="146050" y="265430"/>
                    <a:pt x="134620" y="298450"/>
                  </a:cubicBezTo>
                  <a:cubicBezTo>
                    <a:pt x="130810" y="308610"/>
                    <a:pt x="125730" y="313690"/>
                    <a:pt x="119380" y="316230"/>
                  </a:cubicBezTo>
                  <a:cubicBezTo>
                    <a:pt x="113030" y="318770"/>
                    <a:pt x="102870" y="321310"/>
                    <a:pt x="96520" y="314960"/>
                  </a:cubicBezTo>
                  <a:cubicBezTo>
                    <a:pt x="73660" y="293370"/>
                    <a:pt x="44450" y="99060"/>
                    <a:pt x="55880" y="59690"/>
                  </a:cubicBezTo>
                  <a:cubicBezTo>
                    <a:pt x="60960" y="45720"/>
                    <a:pt x="69850" y="35560"/>
                    <a:pt x="78740" y="34290"/>
                  </a:cubicBezTo>
                  <a:cubicBezTo>
                    <a:pt x="87630" y="34290"/>
                    <a:pt x="101600" y="45720"/>
                    <a:pt x="106680" y="59690"/>
                  </a:cubicBezTo>
                  <a:cubicBezTo>
                    <a:pt x="118110" y="83820"/>
                    <a:pt x="114300" y="157480"/>
                    <a:pt x="106680" y="179070"/>
                  </a:cubicBezTo>
                  <a:cubicBezTo>
                    <a:pt x="102870" y="187960"/>
                    <a:pt x="96520" y="194310"/>
                    <a:pt x="90170" y="196850"/>
                  </a:cubicBezTo>
                  <a:cubicBezTo>
                    <a:pt x="83820" y="199390"/>
                    <a:pt x="72390" y="199390"/>
                    <a:pt x="67310" y="193040"/>
                  </a:cubicBezTo>
                  <a:cubicBezTo>
                    <a:pt x="54610" y="179070"/>
                    <a:pt x="49530" y="97790"/>
                    <a:pt x="59690" y="72390"/>
                  </a:cubicBezTo>
                  <a:cubicBezTo>
                    <a:pt x="66040" y="57150"/>
                    <a:pt x="81280" y="45720"/>
                    <a:pt x="92710" y="43180"/>
                  </a:cubicBezTo>
                  <a:cubicBezTo>
                    <a:pt x="101600" y="40640"/>
                    <a:pt x="115570" y="43180"/>
                    <a:pt x="121920" y="50800"/>
                  </a:cubicBezTo>
                  <a:cubicBezTo>
                    <a:pt x="129540" y="57150"/>
                    <a:pt x="135890" y="80010"/>
                    <a:pt x="130810" y="86360"/>
                  </a:cubicBezTo>
                  <a:cubicBezTo>
                    <a:pt x="127000" y="93980"/>
                    <a:pt x="99060" y="95250"/>
                    <a:pt x="99060" y="95250"/>
                  </a:cubicBezTo>
                </a:path>
              </a:pathLst>
            </a:custGeom>
            <a:solidFill>
              <a:srgbClr val="116486"/>
            </a:solidFill>
            <a:ln cap="sq">
              <a:noFill/>
              <a:prstDash val="solid"/>
              <a:miter/>
            </a:ln>
          </p:spPr>
          <p:txBody>
            <a:bodyPr/>
            <a:lstStyle/>
            <a:p>
              <a:endParaRPr lang="sl-SI"/>
            </a:p>
          </p:txBody>
        </p:sp>
      </p:grpSp>
      <p:sp>
        <p:nvSpPr>
          <p:cNvPr id="18" name="Freeform 18"/>
          <p:cNvSpPr/>
          <p:nvPr/>
        </p:nvSpPr>
        <p:spPr>
          <a:xfrm>
            <a:off x="13779213" y="726958"/>
            <a:ext cx="4120302" cy="1045004"/>
          </a:xfrm>
          <a:custGeom>
            <a:avLst/>
            <a:gdLst/>
            <a:ahLst/>
            <a:cxnLst/>
            <a:rect l="l" t="t" r="r" b="b"/>
            <a:pathLst>
              <a:path w="4120302" h="1045004">
                <a:moveTo>
                  <a:pt x="0" y="0"/>
                </a:moveTo>
                <a:lnTo>
                  <a:pt x="4120302" y="0"/>
                </a:lnTo>
                <a:lnTo>
                  <a:pt x="4120302" y="1045004"/>
                </a:lnTo>
                <a:lnTo>
                  <a:pt x="0" y="1045004"/>
                </a:lnTo>
                <a:lnTo>
                  <a:pt x="0" y="0"/>
                </a:lnTo>
                <a:close/>
              </a:path>
            </a:pathLst>
          </a:custGeom>
          <a:blipFill>
            <a:blip r:embed="rId2"/>
            <a:stretch>
              <a:fillRect/>
            </a:stretch>
          </a:blipFill>
        </p:spPr>
        <p:txBody>
          <a:bodyPr/>
          <a:lstStyle/>
          <a:p>
            <a:endParaRPr lang="sl-SI"/>
          </a:p>
        </p:txBody>
      </p:sp>
      <p:sp>
        <p:nvSpPr>
          <p:cNvPr id="19" name="Freeform 19"/>
          <p:cNvSpPr/>
          <p:nvPr/>
        </p:nvSpPr>
        <p:spPr>
          <a:xfrm>
            <a:off x="13179224" y="3682371"/>
            <a:ext cx="6072855" cy="6949529"/>
          </a:xfrm>
          <a:custGeom>
            <a:avLst/>
            <a:gdLst/>
            <a:ahLst/>
            <a:cxnLst/>
            <a:rect l="l" t="t" r="r" b="b"/>
            <a:pathLst>
              <a:path w="6072855" h="6949529">
                <a:moveTo>
                  <a:pt x="0" y="0"/>
                </a:moveTo>
                <a:lnTo>
                  <a:pt x="6072854" y="0"/>
                </a:lnTo>
                <a:lnTo>
                  <a:pt x="6072854" y="6949529"/>
                </a:lnTo>
                <a:lnTo>
                  <a:pt x="0" y="6949529"/>
                </a:lnTo>
                <a:lnTo>
                  <a:pt x="0" y="0"/>
                </a:lnTo>
                <a:close/>
              </a:path>
            </a:pathLst>
          </a:custGeom>
          <a:blipFill>
            <a:blip r:embed="rId3">
              <a:alphaModFix amt="2000"/>
            </a:blip>
            <a:stretch>
              <a:fillRect/>
            </a:stretch>
          </a:blipFill>
        </p:spPr>
        <p:txBody>
          <a:bodyPr/>
          <a:lstStyle/>
          <a:p>
            <a:endParaRPr lang="sl-SI"/>
          </a:p>
        </p:txBody>
      </p:sp>
      <p:grpSp>
        <p:nvGrpSpPr>
          <p:cNvPr id="20" name="Group 20"/>
          <p:cNvGrpSpPr/>
          <p:nvPr/>
        </p:nvGrpSpPr>
        <p:grpSpPr>
          <a:xfrm>
            <a:off x="100461" y="2812199"/>
            <a:ext cx="17645494" cy="5899272"/>
            <a:chOff x="0" y="0"/>
            <a:chExt cx="23527325" cy="7865697"/>
          </a:xfrm>
        </p:grpSpPr>
        <p:sp>
          <p:nvSpPr>
            <p:cNvPr id="21" name="Freeform 21"/>
            <p:cNvSpPr/>
            <p:nvPr/>
          </p:nvSpPr>
          <p:spPr>
            <a:xfrm>
              <a:off x="11734611" y="0"/>
              <a:ext cx="4946271" cy="4946271"/>
            </a:xfrm>
            <a:custGeom>
              <a:avLst/>
              <a:gdLst/>
              <a:ahLst/>
              <a:cxnLst/>
              <a:rect l="l" t="t" r="r" b="b"/>
              <a:pathLst>
                <a:path w="4946271" h="4946271">
                  <a:moveTo>
                    <a:pt x="0" y="0"/>
                  </a:moveTo>
                  <a:lnTo>
                    <a:pt x="4946271" y="0"/>
                  </a:lnTo>
                  <a:lnTo>
                    <a:pt x="4946271" y="4946271"/>
                  </a:lnTo>
                  <a:lnTo>
                    <a:pt x="0" y="49462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sl-SI"/>
            </a:p>
          </p:txBody>
        </p:sp>
        <p:sp>
          <p:nvSpPr>
            <p:cNvPr id="22" name="TextBox 22"/>
            <p:cNvSpPr txBox="1"/>
            <p:nvPr/>
          </p:nvSpPr>
          <p:spPr>
            <a:xfrm>
              <a:off x="11910682" y="1617069"/>
              <a:ext cx="4594128" cy="1626409"/>
            </a:xfrm>
            <a:prstGeom prst="rect">
              <a:avLst/>
            </a:prstGeom>
          </p:spPr>
          <p:txBody>
            <a:bodyPr lIns="0" tIns="0" rIns="0" bIns="0" rtlCol="0" anchor="t">
              <a:spAutoFit/>
            </a:bodyPr>
            <a:lstStyle/>
            <a:p>
              <a:pPr algn="ctr">
                <a:lnSpc>
                  <a:spcPts val="5592"/>
                </a:lnSpc>
              </a:pPr>
              <a:r>
                <a:rPr lang="en-US" sz="3994" b="1">
                  <a:solidFill>
                    <a:srgbClr val="005B89"/>
                  </a:solidFill>
                  <a:latin typeface="Now Bold"/>
                  <a:ea typeface="Now Bold"/>
                  <a:cs typeface="Now Bold"/>
                  <a:sym typeface="Now Bold"/>
                </a:rPr>
                <a:t>2021 - 2023 </a:t>
              </a:r>
            </a:p>
            <a:p>
              <a:pPr algn="ctr">
                <a:lnSpc>
                  <a:spcPts val="4158"/>
                </a:lnSpc>
                <a:spcBef>
                  <a:spcPct val="0"/>
                </a:spcBef>
              </a:pPr>
              <a:r>
                <a:rPr lang="en-US" sz="2970" b="1">
                  <a:solidFill>
                    <a:srgbClr val="005B89"/>
                  </a:solidFill>
                  <a:latin typeface="Now Bold"/>
                  <a:ea typeface="Now Bold"/>
                  <a:cs typeface="Now Bold"/>
                  <a:sym typeface="Now Bold"/>
                </a:rPr>
                <a:t>(1,37 mio EUR)</a:t>
              </a:r>
            </a:p>
          </p:txBody>
        </p:sp>
        <p:grpSp>
          <p:nvGrpSpPr>
            <p:cNvPr id="23" name="Group 23"/>
            <p:cNvGrpSpPr/>
            <p:nvPr/>
          </p:nvGrpSpPr>
          <p:grpSpPr>
            <a:xfrm>
              <a:off x="6756794" y="1264620"/>
              <a:ext cx="3252460" cy="5481243"/>
              <a:chOff x="0" y="0"/>
              <a:chExt cx="1043260" cy="1758165"/>
            </a:xfrm>
          </p:grpSpPr>
          <p:sp>
            <p:nvSpPr>
              <p:cNvPr id="24" name="Freeform 24"/>
              <p:cNvSpPr/>
              <p:nvPr/>
            </p:nvSpPr>
            <p:spPr>
              <a:xfrm>
                <a:off x="0" y="0"/>
                <a:ext cx="1043260" cy="1758165"/>
              </a:xfrm>
              <a:custGeom>
                <a:avLst/>
                <a:gdLst/>
                <a:ahLst/>
                <a:cxnLst/>
                <a:rect l="l" t="t" r="r" b="b"/>
                <a:pathLst>
                  <a:path w="1043260" h="1758165">
                    <a:moveTo>
                      <a:pt x="207249" y="0"/>
                    </a:moveTo>
                    <a:lnTo>
                      <a:pt x="836011" y="0"/>
                    </a:lnTo>
                    <a:cubicBezTo>
                      <a:pt x="890977" y="0"/>
                      <a:pt x="943692" y="21835"/>
                      <a:pt x="982558" y="60702"/>
                    </a:cubicBezTo>
                    <a:cubicBezTo>
                      <a:pt x="1021425" y="99568"/>
                      <a:pt x="1043260" y="152283"/>
                      <a:pt x="1043260" y="207249"/>
                    </a:cubicBezTo>
                    <a:lnTo>
                      <a:pt x="1043260" y="1550917"/>
                    </a:lnTo>
                    <a:cubicBezTo>
                      <a:pt x="1043260" y="1665377"/>
                      <a:pt x="950472" y="1758165"/>
                      <a:pt x="836011" y="1758165"/>
                    </a:cubicBezTo>
                    <a:lnTo>
                      <a:pt x="207249" y="1758165"/>
                    </a:lnTo>
                    <a:cubicBezTo>
                      <a:pt x="152283" y="1758165"/>
                      <a:pt x="99568" y="1736330"/>
                      <a:pt x="60702" y="1697463"/>
                    </a:cubicBezTo>
                    <a:cubicBezTo>
                      <a:pt x="21835" y="1658597"/>
                      <a:pt x="0" y="1605882"/>
                      <a:pt x="0" y="1550917"/>
                    </a:cubicBezTo>
                    <a:lnTo>
                      <a:pt x="0" y="207249"/>
                    </a:lnTo>
                    <a:cubicBezTo>
                      <a:pt x="0" y="92788"/>
                      <a:pt x="92788" y="0"/>
                      <a:pt x="207249" y="0"/>
                    </a:cubicBezTo>
                    <a:close/>
                  </a:path>
                </a:pathLst>
              </a:custGeom>
              <a:solidFill>
                <a:srgbClr val="ACBBC8"/>
              </a:solidFill>
            </p:spPr>
            <p:txBody>
              <a:bodyPr/>
              <a:lstStyle/>
              <a:p>
                <a:endParaRPr lang="sl-SI"/>
              </a:p>
            </p:txBody>
          </p:sp>
          <p:sp>
            <p:nvSpPr>
              <p:cNvPr id="25" name="TextBox 25"/>
              <p:cNvSpPr txBox="1"/>
              <p:nvPr/>
            </p:nvSpPr>
            <p:spPr>
              <a:xfrm>
                <a:off x="0" y="-47625"/>
                <a:ext cx="1043260" cy="1805790"/>
              </a:xfrm>
              <a:prstGeom prst="rect">
                <a:avLst/>
              </a:prstGeom>
            </p:spPr>
            <p:txBody>
              <a:bodyPr lIns="24433" tIns="24433" rIns="24433" bIns="24433" rtlCol="0" anchor="ctr"/>
              <a:lstStyle/>
              <a:p>
                <a:pPr algn="ctr">
                  <a:lnSpc>
                    <a:spcPts val="2800"/>
                  </a:lnSpc>
                </a:pPr>
                <a:endParaRPr/>
              </a:p>
            </p:txBody>
          </p:sp>
        </p:grpSp>
        <p:grpSp>
          <p:nvGrpSpPr>
            <p:cNvPr id="26" name="Group 26"/>
            <p:cNvGrpSpPr/>
            <p:nvPr/>
          </p:nvGrpSpPr>
          <p:grpSpPr>
            <a:xfrm>
              <a:off x="6993355" y="1453442"/>
              <a:ext cx="2779337" cy="4984803"/>
              <a:chOff x="0" y="0"/>
              <a:chExt cx="629291" cy="1128647"/>
            </a:xfrm>
          </p:grpSpPr>
          <p:sp>
            <p:nvSpPr>
              <p:cNvPr id="27" name="Freeform 27"/>
              <p:cNvSpPr/>
              <p:nvPr/>
            </p:nvSpPr>
            <p:spPr>
              <a:xfrm>
                <a:off x="0" y="0"/>
                <a:ext cx="629291" cy="1128647"/>
              </a:xfrm>
              <a:custGeom>
                <a:avLst/>
                <a:gdLst/>
                <a:ahLst/>
                <a:cxnLst/>
                <a:rect l="l" t="t" r="r" b="b"/>
                <a:pathLst>
                  <a:path w="629291" h="1128647">
                    <a:moveTo>
                      <a:pt x="109375" y="0"/>
                    </a:moveTo>
                    <a:lnTo>
                      <a:pt x="519916" y="0"/>
                    </a:lnTo>
                    <a:cubicBezTo>
                      <a:pt x="548924" y="0"/>
                      <a:pt x="576744" y="11523"/>
                      <a:pt x="597256" y="32035"/>
                    </a:cubicBezTo>
                    <a:cubicBezTo>
                      <a:pt x="617768" y="52547"/>
                      <a:pt x="629291" y="80367"/>
                      <a:pt x="629291" y="109375"/>
                    </a:cubicBezTo>
                    <a:lnTo>
                      <a:pt x="629291" y="1019272"/>
                    </a:lnTo>
                    <a:cubicBezTo>
                      <a:pt x="629291" y="1048280"/>
                      <a:pt x="617768" y="1076100"/>
                      <a:pt x="597256" y="1096612"/>
                    </a:cubicBezTo>
                    <a:cubicBezTo>
                      <a:pt x="576744" y="1117124"/>
                      <a:pt x="548924" y="1128647"/>
                      <a:pt x="519916" y="1128647"/>
                    </a:cubicBezTo>
                    <a:lnTo>
                      <a:pt x="109375" y="1128647"/>
                    </a:lnTo>
                    <a:cubicBezTo>
                      <a:pt x="80367" y="1128647"/>
                      <a:pt x="52547" y="1117124"/>
                      <a:pt x="32035" y="1096612"/>
                    </a:cubicBezTo>
                    <a:cubicBezTo>
                      <a:pt x="11523" y="1076100"/>
                      <a:pt x="0" y="1048280"/>
                      <a:pt x="0" y="1019272"/>
                    </a:cubicBezTo>
                    <a:lnTo>
                      <a:pt x="0" y="109375"/>
                    </a:lnTo>
                    <a:cubicBezTo>
                      <a:pt x="0" y="80367"/>
                      <a:pt x="11523" y="52547"/>
                      <a:pt x="32035" y="32035"/>
                    </a:cubicBezTo>
                    <a:cubicBezTo>
                      <a:pt x="52547" y="11523"/>
                      <a:pt x="80367" y="0"/>
                      <a:pt x="109375" y="0"/>
                    </a:cubicBezTo>
                    <a:close/>
                  </a:path>
                </a:pathLst>
              </a:custGeom>
              <a:blipFill>
                <a:blip r:embed="rId6"/>
                <a:stretch>
                  <a:fillRect l="-9818" r="-9818"/>
                </a:stretch>
              </a:blipFill>
            </p:spPr>
            <p:txBody>
              <a:bodyPr/>
              <a:lstStyle/>
              <a:p>
                <a:endParaRPr lang="sl-SI"/>
              </a:p>
            </p:txBody>
          </p:sp>
        </p:grpSp>
        <p:grpSp>
          <p:nvGrpSpPr>
            <p:cNvPr id="28" name="Group 28"/>
            <p:cNvGrpSpPr/>
            <p:nvPr/>
          </p:nvGrpSpPr>
          <p:grpSpPr>
            <a:xfrm>
              <a:off x="0" y="263898"/>
              <a:ext cx="6517735" cy="4435147"/>
              <a:chOff x="0" y="0"/>
              <a:chExt cx="1402693" cy="954496"/>
            </a:xfrm>
          </p:grpSpPr>
          <p:sp>
            <p:nvSpPr>
              <p:cNvPr id="29" name="Freeform 29"/>
              <p:cNvSpPr/>
              <p:nvPr/>
            </p:nvSpPr>
            <p:spPr>
              <a:xfrm>
                <a:off x="0" y="0"/>
                <a:ext cx="1402693" cy="954496"/>
              </a:xfrm>
              <a:custGeom>
                <a:avLst/>
                <a:gdLst/>
                <a:ahLst/>
                <a:cxnLst/>
                <a:rect l="l" t="t" r="r" b="b"/>
                <a:pathLst>
                  <a:path w="1402693" h="954496">
                    <a:moveTo>
                      <a:pt x="103421" y="0"/>
                    </a:moveTo>
                    <a:lnTo>
                      <a:pt x="1299273" y="0"/>
                    </a:lnTo>
                    <a:cubicBezTo>
                      <a:pt x="1356390" y="0"/>
                      <a:pt x="1402693" y="46303"/>
                      <a:pt x="1402693" y="103421"/>
                    </a:cubicBezTo>
                    <a:lnTo>
                      <a:pt x="1402693" y="851075"/>
                    </a:lnTo>
                    <a:cubicBezTo>
                      <a:pt x="1402693" y="878504"/>
                      <a:pt x="1391797" y="904809"/>
                      <a:pt x="1372402" y="924204"/>
                    </a:cubicBezTo>
                    <a:cubicBezTo>
                      <a:pt x="1353007" y="943600"/>
                      <a:pt x="1326701" y="954496"/>
                      <a:pt x="1299273" y="954496"/>
                    </a:cubicBezTo>
                    <a:lnTo>
                      <a:pt x="103421" y="954496"/>
                    </a:lnTo>
                    <a:cubicBezTo>
                      <a:pt x="46303" y="954496"/>
                      <a:pt x="0" y="908193"/>
                      <a:pt x="0" y="851075"/>
                    </a:cubicBezTo>
                    <a:lnTo>
                      <a:pt x="0" y="103421"/>
                    </a:lnTo>
                    <a:cubicBezTo>
                      <a:pt x="0" y="46303"/>
                      <a:pt x="46303" y="0"/>
                      <a:pt x="103421" y="0"/>
                    </a:cubicBezTo>
                    <a:close/>
                  </a:path>
                </a:pathLst>
              </a:custGeom>
              <a:solidFill>
                <a:srgbClr val="ACBBC8"/>
              </a:solidFill>
            </p:spPr>
            <p:txBody>
              <a:bodyPr/>
              <a:lstStyle/>
              <a:p>
                <a:endParaRPr lang="sl-SI"/>
              </a:p>
            </p:txBody>
          </p:sp>
          <p:sp>
            <p:nvSpPr>
              <p:cNvPr id="30" name="TextBox 30"/>
              <p:cNvSpPr txBox="1"/>
              <p:nvPr/>
            </p:nvSpPr>
            <p:spPr>
              <a:xfrm>
                <a:off x="0" y="-47625"/>
                <a:ext cx="1402693" cy="1002121"/>
              </a:xfrm>
              <a:prstGeom prst="rect">
                <a:avLst/>
              </a:prstGeom>
            </p:spPr>
            <p:txBody>
              <a:bodyPr lIns="36416" tIns="36416" rIns="36416" bIns="36416" rtlCol="0" anchor="ctr"/>
              <a:lstStyle/>
              <a:p>
                <a:pPr algn="ctr">
                  <a:lnSpc>
                    <a:spcPts val="2800"/>
                  </a:lnSpc>
                </a:pPr>
                <a:endParaRPr/>
              </a:p>
            </p:txBody>
          </p:sp>
        </p:grpSp>
        <p:grpSp>
          <p:nvGrpSpPr>
            <p:cNvPr id="31" name="Group 31"/>
            <p:cNvGrpSpPr/>
            <p:nvPr/>
          </p:nvGrpSpPr>
          <p:grpSpPr>
            <a:xfrm>
              <a:off x="339736" y="572867"/>
              <a:ext cx="5838263" cy="3817210"/>
              <a:chOff x="0" y="0"/>
              <a:chExt cx="886909" cy="579885"/>
            </a:xfrm>
          </p:grpSpPr>
          <p:sp>
            <p:nvSpPr>
              <p:cNvPr id="32" name="Freeform 32"/>
              <p:cNvSpPr/>
              <p:nvPr/>
            </p:nvSpPr>
            <p:spPr>
              <a:xfrm>
                <a:off x="0" y="0"/>
                <a:ext cx="886909" cy="579885"/>
              </a:xfrm>
              <a:custGeom>
                <a:avLst/>
                <a:gdLst/>
                <a:ahLst/>
                <a:cxnLst/>
                <a:rect l="l" t="t" r="r" b="b"/>
                <a:pathLst>
                  <a:path w="886909" h="579885">
                    <a:moveTo>
                      <a:pt x="52069" y="0"/>
                    </a:moveTo>
                    <a:lnTo>
                      <a:pt x="834841" y="0"/>
                    </a:lnTo>
                    <a:cubicBezTo>
                      <a:pt x="863597" y="0"/>
                      <a:pt x="886909" y="23312"/>
                      <a:pt x="886909" y="52069"/>
                    </a:cubicBezTo>
                    <a:lnTo>
                      <a:pt x="886909" y="527816"/>
                    </a:lnTo>
                    <a:cubicBezTo>
                      <a:pt x="886909" y="556573"/>
                      <a:pt x="863597" y="579885"/>
                      <a:pt x="834841" y="579885"/>
                    </a:cubicBezTo>
                    <a:lnTo>
                      <a:pt x="52069" y="579885"/>
                    </a:lnTo>
                    <a:cubicBezTo>
                      <a:pt x="23312" y="579885"/>
                      <a:pt x="0" y="556573"/>
                      <a:pt x="0" y="527816"/>
                    </a:cubicBezTo>
                    <a:lnTo>
                      <a:pt x="0" y="52069"/>
                    </a:lnTo>
                    <a:cubicBezTo>
                      <a:pt x="0" y="23312"/>
                      <a:pt x="23312" y="0"/>
                      <a:pt x="52069" y="0"/>
                    </a:cubicBezTo>
                    <a:close/>
                  </a:path>
                </a:pathLst>
              </a:custGeom>
              <a:blipFill>
                <a:blip r:embed="rId7"/>
                <a:stretch>
                  <a:fillRect t="-922" b="-922"/>
                </a:stretch>
              </a:blipFill>
            </p:spPr>
            <p:txBody>
              <a:bodyPr/>
              <a:lstStyle/>
              <a:p>
                <a:endParaRPr lang="sl-SI"/>
              </a:p>
            </p:txBody>
          </p:sp>
        </p:grpSp>
        <p:grpSp>
          <p:nvGrpSpPr>
            <p:cNvPr id="33" name="Group 33"/>
            <p:cNvGrpSpPr/>
            <p:nvPr/>
          </p:nvGrpSpPr>
          <p:grpSpPr>
            <a:xfrm>
              <a:off x="17009590" y="263898"/>
              <a:ext cx="6517735" cy="4418474"/>
              <a:chOff x="0" y="0"/>
              <a:chExt cx="1414838" cy="959141"/>
            </a:xfrm>
          </p:grpSpPr>
          <p:sp>
            <p:nvSpPr>
              <p:cNvPr id="34" name="Freeform 34"/>
              <p:cNvSpPr/>
              <p:nvPr/>
            </p:nvSpPr>
            <p:spPr>
              <a:xfrm>
                <a:off x="0" y="0"/>
                <a:ext cx="1414838" cy="959141"/>
              </a:xfrm>
              <a:custGeom>
                <a:avLst/>
                <a:gdLst/>
                <a:ahLst/>
                <a:cxnLst/>
                <a:rect l="l" t="t" r="r" b="b"/>
                <a:pathLst>
                  <a:path w="1414838" h="959141">
                    <a:moveTo>
                      <a:pt x="103421" y="0"/>
                    </a:moveTo>
                    <a:lnTo>
                      <a:pt x="1311417" y="0"/>
                    </a:lnTo>
                    <a:cubicBezTo>
                      <a:pt x="1368535" y="0"/>
                      <a:pt x="1414838" y="46303"/>
                      <a:pt x="1414838" y="103421"/>
                    </a:cubicBezTo>
                    <a:lnTo>
                      <a:pt x="1414838" y="855720"/>
                    </a:lnTo>
                    <a:cubicBezTo>
                      <a:pt x="1414838" y="912838"/>
                      <a:pt x="1368535" y="959141"/>
                      <a:pt x="1311417" y="959141"/>
                    </a:cubicBezTo>
                    <a:lnTo>
                      <a:pt x="103421" y="959141"/>
                    </a:lnTo>
                    <a:cubicBezTo>
                      <a:pt x="75992" y="959141"/>
                      <a:pt x="49686" y="948245"/>
                      <a:pt x="30291" y="928849"/>
                    </a:cubicBezTo>
                    <a:cubicBezTo>
                      <a:pt x="10896" y="909454"/>
                      <a:pt x="0" y="883149"/>
                      <a:pt x="0" y="855720"/>
                    </a:cubicBezTo>
                    <a:lnTo>
                      <a:pt x="0" y="103421"/>
                    </a:lnTo>
                    <a:cubicBezTo>
                      <a:pt x="0" y="46303"/>
                      <a:pt x="46303" y="0"/>
                      <a:pt x="103421" y="0"/>
                    </a:cubicBezTo>
                    <a:close/>
                  </a:path>
                </a:pathLst>
              </a:custGeom>
              <a:solidFill>
                <a:srgbClr val="ACBBC8"/>
              </a:solidFill>
            </p:spPr>
            <p:txBody>
              <a:bodyPr/>
              <a:lstStyle/>
              <a:p>
                <a:endParaRPr lang="sl-SI"/>
              </a:p>
            </p:txBody>
          </p:sp>
          <p:sp>
            <p:nvSpPr>
              <p:cNvPr id="35" name="TextBox 35"/>
              <p:cNvSpPr txBox="1"/>
              <p:nvPr/>
            </p:nvSpPr>
            <p:spPr>
              <a:xfrm>
                <a:off x="0" y="-47625"/>
                <a:ext cx="1414838" cy="1006766"/>
              </a:xfrm>
              <a:prstGeom prst="rect">
                <a:avLst/>
              </a:prstGeom>
            </p:spPr>
            <p:txBody>
              <a:bodyPr lIns="36103" tIns="36103" rIns="36103" bIns="36103" rtlCol="0" anchor="ctr"/>
              <a:lstStyle/>
              <a:p>
                <a:pPr algn="ctr">
                  <a:lnSpc>
                    <a:spcPts val="2800"/>
                  </a:lnSpc>
                </a:pPr>
                <a:endParaRPr/>
              </a:p>
            </p:txBody>
          </p:sp>
        </p:grpSp>
        <p:grpSp>
          <p:nvGrpSpPr>
            <p:cNvPr id="36" name="Group 36"/>
            <p:cNvGrpSpPr/>
            <p:nvPr/>
          </p:nvGrpSpPr>
          <p:grpSpPr>
            <a:xfrm>
              <a:off x="17374383" y="580914"/>
              <a:ext cx="5788148" cy="3784444"/>
              <a:chOff x="0" y="0"/>
              <a:chExt cx="886909" cy="579885"/>
            </a:xfrm>
          </p:grpSpPr>
          <p:sp>
            <p:nvSpPr>
              <p:cNvPr id="37" name="Freeform 37"/>
              <p:cNvSpPr/>
              <p:nvPr/>
            </p:nvSpPr>
            <p:spPr>
              <a:xfrm>
                <a:off x="0" y="0"/>
                <a:ext cx="886909" cy="579885"/>
              </a:xfrm>
              <a:custGeom>
                <a:avLst/>
                <a:gdLst/>
                <a:ahLst/>
                <a:cxnLst/>
                <a:rect l="l" t="t" r="r" b="b"/>
                <a:pathLst>
                  <a:path w="886909" h="579885">
                    <a:moveTo>
                      <a:pt x="52520" y="0"/>
                    </a:moveTo>
                    <a:lnTo>
                      <a:pt x="834390" y="0"/>
                    </a:lnTo>
                    <a:cubicBezTo>
                      <a:pt x="863396" y="0"/>
                      <a:pt x="886909" y="23514"/>
                      <a:pt x="886909" y="52520"/>
                    </a:cubicBezTo>
                    <a:lnTo>
                      <a:pt x="886909" y="527365"/>
                    </a:lnTo>
                    <a:cubicBezTo>
                      <a:pt x="886909" y="541294"/>
                      <a:pt x="881376" y="554653"/>
                      <a:pt x="871527" y="564502"/>
                    </a:cubicBezTo>
                    <a:cubicBezTo>
                      <a:pt x="861677" y="574351"/>
                      <a:pt x="848319" y="579885"/>
                      <a:pt x="834390" y="579885"/>
                    </a:cubicBezTo>
                    <a:lnTo>
                      <a:pt x="52520" y="579885"/>
                    </a:lnTo>
                    <a:cubicBezTo>
                      <a:pt x="38591" y="579885"/>
                      <a:pt x="25232" y="574351"/>
                      <a:pt x="15383" y="564502"/>
                    </a:cubicBezTo>
                    <a:cubicBezTo>
                      <a:pt x="5533" y="554653"/>
                      <a:pt x="0" y="541294"/>
                      <a:pt x="0" y="527365"/>
                    </a:cubicBezTo>
                    <a:lnTo>
                      <a:pt x="0" y="52520"/>
                    </a:lnTo>
                    <a:cubicBezTo>
                      <a:pt x="0" y="38591"/>
                      <a:pt x="5533" y="25232"/>
                      <a:pt x="15383" y="15383"/>
                    </a:cubicBezTo>
                    <a:cubicBezTo>
                      <a:pt x="25232" y="5533"/>
                      <a:pt x="38591" y="0"/>
                      <a:pt x="52520" y="0"/>
                    </a:cubicBezTo>
                    <a:close/>
                  </a:path>
                </a:pathLst>
              </a:custGeom>
              <a:blipFill>
                <a:blip r:embed="rId8"/>
                <a:stretch>
                  <a:fillRect t="-897" b="-897"/>
                </a:stretch>
              </a:blipFill>
            </p:spPr>
            <p:txBody>
              <a:bodyPr/>
              <a:lstStyle/>
              <a:p>
                <a:endParaRPr lang="sl-SI"/>
              </a:p>
            </p:txBody>
          </p:sp>
        </p:grpSp>
        <p:grpSp>
          <p:nvGrpSpPr>
            <p:cNvPr id="38" name="Group 38"/>
            <p:cNvGrpSpPr/>
            <p:nvPr/>
          </p:nvGrpSpPr>
          <p:grpSpPr>
            <a:xfrm>
              <a:off x="10250554" y="3527726"/>
              <a:ext cx="6517735" cy="4337971"/>
              <a:chOff x="0" y="0"/>
              <a:chExt cx="1366953" cy="909795"/>
            </a:xfrm>
          </p:grpSpPr>
          <p:sp>
            <p:nvSpPr>
              <p:cNvPr id="39" name="Freeform 39"/>
              <p:cNvSpPr/>
              <p:nvPr/>
            </p:nvSpPr>
            <p:spPr>
              <a:xfrm>
                <a:off x="0" y="0"/>
                <a:ext cx="1366953" cy="909795"/>
              </a:xfrm>
              <a:custGeom>
                <a:avLst/>
                <a:gdLst/>
                <a:ahLst/>
                <a:cxnLst/>
                <a:rect l="l" t="t" r="r" b="b"/>
                <a:pathLst>
                  <a:path w="1366953" h="909795">
                    <a:moveTo>
                      <a:pt x="103421" y="0"/>
                    </a:moveTo>
                    <a:lnTo>
                      <a:pt x="1263532" y="0"/>
                    </a:lnTo>
                    <a:cubicBezTo>
                      <a:pt x="1320650" y="0"/>
                      <a:pt x="1366953" y="46303"/>
                      <a:pt x="1366953" y="103421"/>
                    </a:cubicBezTo>
                    <a:lnTo>
                      <a:pt x="1366953" y="806374"/>
                    </a:lnTo>
                    <a:cubicBezTo>
                      <a:pt x="1366953" y="833803"/>
                      <a:pt x="1356057" y="860108"/>
                      <a:pt x="1336661" y="879503"/>
                    </a:cubicBezTo>
                    <a:cubicBezTo>
                      <a:pt x="1317266" y="898899"/>
                      <a:pt x="1290961" y="909795"/>
                      <a:pt x="1263532" y="909795"/>
                    </a:cubicBezTo>
                    <a:lnTo>
                      <a:pt x="103421" y="909795"/>
                    </a:lnTo>
                    <a:cubicBezTo>
                      <a:pt x="46303" y="909795"/>
                      <a:pt x="0" y="863492"/>
                      <a:pt x="0" y="806374"/>
                    </a:cubicBezTo>
                    <a:lnTo>
                      <a:pt x="0" y="103421"/>
                    </a:lnTo>
                    <a:cubicBezTo>
                      <a:pt x="0" y="46303"/>
                      <a:pt x="46303" y="0"/>
                      <a:pt x="103421" y="0"/>
                    </a:cubicBezTo>
                    <a:close/>
                  </a:path>
                </a:pathLst>
              </a:custGeom>
              <a:solidFill>
                <a:srgbClr val="ACBBC8"/>
              </a:solidFill>
            </p:spPr>
            <p:txBody>
              <a:bodyPr/>
              <a:lstStyle/>
              <a:p>
                <a:endParaRPr lang="sl-SI"/>
              </a:p>
            </p:txBody>
          </p:sp>
          <p:sp>
            <p:nvSpPr>
              <p:cNvPr id="40" name="TextBox 40"/>
              <p:cNvSpPr txBox="1"/>
              <p:nvPr/>
            </p:nvSpPr>
            <p:spPr>
              <a:xfrm>
                <a:off x="0" y="-47625"/>
                <a:ext cx="1366953" cy="957420"/>
              </a:xfrm>
              <a:prstGeom prst="rect">
                <a:avLst/>
              </a:prstGeom>
            </p:spPr>
            <p:txBody>
              <a:bodyPr lIns="37368" tIns="37368" rIns="37368" bIns="37368" rtlCol="0" anchor="ctr"/>
              <a:lstStyle/>
              <a:p>
                <a:pPr algn="ctr">
                  <a:lnSpc>
                    <a:spcPts val="2800"/>
                  </a:lnSpc>
                </a:pPr>
                <a:endParaRPr/>
              </a:p>
            </p:txBody>
          </p:sp>
        </p:grpSp>
        <p:grpSp>
          <p:nvGrpSpPr>
            <p:cNvPr id="41" name="Group 41"/>
            <p:cNvGrpSpPr/>
            <p:nvPr/>
          </p:nvGrpSpPr>
          <p:grpSpPr>
            <a:xfrm>
              <a:off x="10491153" y="3749421"/>
              <a:ext cx="5990911" cy="3917015"/>
              <a:chOff x="0" y="0"/>
              <a:chExt cx="886909" cy="579885"/>
            </a:xfrm>
          </p:grpSpPr>
          <p:sp>
            <p:nvSpPr>
              <p:cNvPr id="42" name="Freeform 42"/>
              <p:cNvSpPr/>
              <p:nvPr/>
            </p:nvSpPr>
            <p:spPr>
              <a:xfrm>
                <a:off x="0" y="0"/>
                <a:ext cx="886909" cy="579885"/>
              </a:xfrm>
              <a:custGeom>
                <a:avLst/>
                <a:gdLst/>
                <a:ahLst/>
                <a:cxnLst/>
                <a:rect l="l" t="t" r="r" b="b"/>
                <a:pathLst>
                  <a:path w="886909" h="579885">
                    <a:moveTo>
                      <a:pt x="50742" y="0"/>
                    </a:moveTo>
                    <a:lnTo>
                      <a:pt x="836167" y="0"/>
                    </a:lnTo>
                    <a:cubicBezTo>
                      <a:pt x="864191" y="0"/>
                      <a:pt x="886909" y="22718"/>
                      <a:pt x="886909" y="50742"/>
                    </a:cubicBezTo>
                    <a:lnTo>
                      <a:pt x="886909" y="529143"/>
                    </a:lnTo>
                    <a:cubicBezTo>
                      <a:pt x="886909" y="557167"/>
                      <a:pt x="864191" y="579885"/>
                      <a:pt x="836167" y="579885"/>
                    </a:cubicBezTo>
                    <a:lnTo>
                      <a:pt x="50742" y="579885"/>
                    </a:lnTo>
                    <a:cubicBezTo>
                      <a:pt x="22718" y="579885"/>
                      <a:pt x="0" y="557167"/>
                      <a:pt x="0" y="529143"/>
                    </a:cubicBezTo>
                    <a:lnTo>
                      <a:pt x="0" y="50742"/>
                    </a:lnTo>
                    <a:cubicBezTo>
                      <a:pt x="0" y="22718"/>
                      <a:pt x="22718" y="0"/>
                      <a:pt x="50742" y="0"/>
                    </a:cubicBezTo>
                    <a:close/>
                  </a:path>
                </a:pathLst>
              </a:custGeom>
              <a:blipFill>
                <a:blip r:embed="rId9"/>
                <a:stretch>
                  <a:fillRect t="-981" b="-981"/>
                </a:stretch>
              </a:blipFill>
            </p:spPr>
            <p:txBody>
              <a:bodyPr/>
              <a:lstStyle/>
              <a:p>
                <a:endParaRPr lang="sl-SI"/>
              </a:p>
            </p:txBody>
          </p:sp>
        </p:grpSp>
      </p:grpSp>
      <p:grpSp>
        <p:nvGrpSpPr>
          <p:cNvPr id="43" name="Group 43"/>
          <p:cNvGrpSpPr/>
          <p:nvPr/>
        </p:nvGrpSpPr>
        <p:grpSpPr>
          <a:xfrm>
            <a:off x="2651995" y="9258300"/>
            <a:ext cx="12984011" cy="879256"/>
            <a:chOff x="0" y="0"/>
            <a:chExt cx="17312014" cy="1172341"/>
          </a:xfrm>
        </p:grpSpPr>
        <p:grpSp>
          <p:nvGrpSpPr>
            <p:cNvPr id="44" name="Group 44"/>
            <p:cNvGrpSpPr/>
            <p:nvPr/>
          </p:nvGrpSpPr>
          <p:grpSpPr>
            <a:xfrm>
              <a:off x="0" y="0"/>
              <a:ext cx="17312014" cy="1144459"/>
              <a:chOff x="0" y="0"/>
              <a:chExt cx="6821251" cy="450938"/>
            </a:xfrm>
          </p:grpSpPr>
          <p:sp>
            <p:nvSpPr>
              <p:cNvPr id="45" name="Freeform 45"/>
              <p:cNvSpPr/>
              <p:nvPr/>
            </p:nvSpPr>
            <p:spPr>
              <a:xfrm>
                <a:off x="0" y="0"/>
                <a:ext cx="6821251" cy="450938"/>
              </a:xfrm>
              <a:custGeom>
                <a:avLst/>
                <a:gdLst/>
                <a:ahLst/>
                <a:cxnLst/>
                <a:rect l="l" t="t" r="r" b="b"/>
                <a:pathLst>
                  <a:path w="6821251" h="450938">
                    <a:moveTo>
                      <a:pt x="30410" y="0"/>
                    </a:moveTo>
                    <a:lnTo>
                      <a:pt x="6790841" y="0"/>
                    </a:lnTo>
                    <a:cubicBezTo>
                      <a:pt x="6798907" y="0"/>
                      <a:pt x="6806641" y="3204"/>
                      <a:pt x="6812345" y="8907"/>
                    </a:cubicBezTo>
                    <a:cubicBezTo>
                      <a:pt x="6818047" y="14610"/>
                      <a:pt x="6821251" y="22344"/>
                      <a:pt x="6821251" y="30410"/>
                    </a:cubicBezTo>
                    <a:lnTo>
                      <a:pt x="6821251" y="420528"/>
                    </a:lnTo>
                    <a:cubicBezTo>
                      <a:pt x="6821251" y="428593"/>
                      <a:pt x="6818047" y="436328"/>
                      <a:pt x="6812345" y="442031"/>
                    </a:cubicBezTo>
                    <a:cubicBezTo>
                      <a:pt x="6806641" y="447734"/>
                      <a:pt x="6798907" y="450938"/>
                      <a:pt x="6790841" y="450938"/>
                    </a:cubicBezTo>
                    <a:lnTo>
                      <a:pt x="30410" y="450938"/>
                    </a:lnTo>
                    <a:cubicBezTo>
                      <a:pt x="22344" y="450938"/>
                      <a:pt x="14610" y="447734"/>
                      <a:pt x="8907" y="442031"/>
                    </a:cubicBezTo>
                    <a:cubicBezTo>
                      <a:pt x="3204" y="436328"/>
                      <a:pt x="0" y="428593"/>
                      <a:pt x="0" y="420528"/>
                    </a:cubicBezTo>
                    <a:lnTo>
                      <a:pt x="0" y="30410"/>
                    </a:lnTo>
                    <a:cubicBezTo>
                      <a:pt x="0" y="22344"/>
                      <a:pt x="3204" y="14610"/>
                      <a:pt x="8907" y="8907"/>
                    </a:cubicBezTo>
                    <a:cubicBezTo>
                      <a:pt x="14610" y="3204"/>
                      <a:pt x="22344" y="0"/>
                      <a:pt x="30410" y="0"/>
                    </a:cubicBezTo>
                    <a:close/>
                  </a:path>
                </a:pathLst>
              </a:custGeom>
              <a:solidFill>
                <a:srgbClr val="E2E2E2"/>
              </a:solidFill>
            </p:spPr>
            <p:txBody>
              <a:bodyPr/>
              <a:lstStyle/>
              <a:p>
                <a:endParaRPr lang="sl-SI"/>
              </a:p>
            </p:txBody>
          </p:sp>
          <p:sp>
            <p:nvSpPr>
              <p:cNvPr id="46" name="TextBox 46"/>
              <p:cNvSpPr txBox="1"/>
              <p:nvPr/>
            </p:nvSpPr>
            <p:spPr>
              <a:xfrm>
                <a:off x="0" y="-38100"/>
                <a:ext cx="6821251" cy="489038"/>
              </a:xfrm>
              <a:prstGeom prst="rect">
                <a:avLst/>
              </a:prstGeom>
            </p:spPr>
            <p:txBody>
              <a:bodyPr lIns="25467" tIns="25467" rIns="25467" bIns="25467" rtlCol="0" anchor="ctr"/>
              <a:lstStyle/>
              <a:p>
                <a:pPr algn="ctr">
                  <a:lnSpc>
                    <a:spcPts val="2660"/>
                  </a:lnSpc>
                  <a:spcBef>
                    <a:spcPct val="0"/>
                  </a:spcBef>
                </a:pPr>
                <a:endParaRPr/>
              </a:p>
            </p:txBody>
          </p:sp>
        </p:grpSp>
        <p:sp>
          <p:nvSpPr>
            <p:cNvPr id="47" name="Freeform 47"/>
            <p:cNvSpPr/>
            <p:nvPr/>
          </p:nvSpPr>
          <p:spPr>
            <a:xfrm>
              <a:off x="7949964" y="220161"/>
              <a:ext cx="8876295" cy="776486"/>
            </a:xfrm>
            <a:custGeom>
              <a:avLst/>
              <a:gdLst/>
              <a:ahLst/>
              <a:cxnLst/>
              <a:rect l="l" t="t" r="r" b="b"/>
              <a:pathLst>
                <a:path w="8876295" h="776486">
                  <a:moveTo>
                    <a:pt x="0" y="0"/>
                  </a:moveTo>
                  <a:lnTo>
                    <a:pt x="8876295" y="0"/>
                  </a:lnTo>
                  <a:lnTo>
                    <a:pt x="8876295" y="776486"/>
                  </a:lnTo>
                  <a:lnTo>
                    <a:pt x="0" y="776486"/>
                  </a:lnTo>
                  <a:lnTo>
                    <a:pt x="0" y="0"/>
                  </a:lnTo>
                  <a:close/>
                </a:path>
              </a:pathLst>
            </a:custGeom>
            <a:blipFill>
              <a:blip r:embed="rId10"/>
              <a:stretch>
                <a:fillRect/>
              </a:stretch>
            </a:blipFill>
          </p:spPr>
          <p:txBody>
            <a:bodyPr/>
            <a:lstStyle/>
            <a:p>
              <a:endParaRPr lang="sl-SI"/>
            </a:p>
          </p:txBody>
        </p:sp>
        <p:sp>
          <p:nvSpPr>
            <p:cNvPr id="48" name="Freeform 48"/>
            <p:cNvSpPr/>
            <p:nvPr/>
          </p:nvSpPr>
          <p:spPr>
            <a:xfrm>
              <a:off x="2929628" y="358363"/>
              <a:ext cx="2082553" cy="606486"/>
            </a:xfrm>
            <a:custGeom>
              <a:avLst/>
              <a:gdLst/>
              <a:ahLst/>
              <a:cxnLst/>
              <a:rect l="l" t="t" r="r" b="b"/>
              <a:pathLst>
                <a:path w="2082553" h="606486">
                  <a:moveTo>
                    <a:pt x="0" y="0"/>
                  </a:moveTo>
                  <a:lnTo>
                    <a:pt x="2082553" y="0"/>
                  </a:lnTo>
                  <a:lnTo>
                    <a:pt x="2082553" y="606486"/>
                  </a:lnTo>
                  <a:lnTo>
                    <a:pt x="0" y="606486"/>
                  </a:lnTo>
                  <a:lnTo>
                    <a:pt x="0" y="0"/>
                  </a:lnTo>
                  <a:close/>
                </a:path>
              </a:pathLst>
            </a:custGeom>
            <a:blipFill>
              <a:blip r:embed="rId11"/>
              <a:stretch>
                <a:fillRect/>
              </a:stretch>
            </a:blipFill>
          </p:spPr>
          <p:txBody>
            <a:bodyPr/>
            <a:lstStyle/>
            <a:p>
              <a:endParaRPr lang="sl-SI"/>
            </a:p>
          </p:txBody>
        </p:sp>
        <p:sp>
          <p:nvSpPr>
            <p:cNvPr id="49" name="Freeform 49"/>
            <p:cNvSpPr/>
            <p:nvPr/>
          </p:nvSpPr>
          <p:spPr>
            <a:xfrm>
              <a:off x="485755" y="44466"/>
              <a:ext cx="2055417" cy="1127875"/>
            </a:xfrm>
            <a:custGeom>
              <a:avLst/>
              <a:gdLst/>
              <a:ahLst/>
              <a:cxnLst/>
              <a:rect l="l" t="t" r="r" b="b"/>
              <a:pathLst>
                <a:path w="2055417" h="1127875">
                  <a:moveTo>
                    <a:pt x="0" y="0"/>
                  </a:moveTo>
                  <a:lnTo>
                    <a:pt x="2055417" y="0"/>
                  </a:lnTo>
                  <a:lnTo>
                    <a:pt x="2055417" y="1127875"/>
                  </a:lnTo>
                  <a:lnTo>
                    <a:pt x="0" y="1127875"/>
                  </a:lnTo>
                  <a:lnTo>
                    <a:pt x="0" y="0"/>
                  </a:lnTo>
                  <a:close/>
                </a:path>
              </a:pathLst>
            </a:custGeom>
            <a:blipFill>
              <a:blip r:embed="rId12"/>
              <a:stretch>
                <a:fillRect/>
              </a:stretch>
            </a:blipFill>
          </p:spPr>
          <p:txBody>
            <a:bodyPr/>
            <a:lstStyle/>
            <a:p>
              <a:endParaRPr lang="sl-SI"/>
            </a:p>
          </p:txBody>
        </p:sp>
        <p:sp>
          <p:nvSpPr>
            <p:cNvPr id="50" name="Freeform 50"/>
            <p:cNvSpPr/>
            <p:nvPr/>
          </p:nvSpPr>
          <p:spPr>
            <a:xfrm>
              <a:off x="5400637" y="227566"/>
              <a:ext cx="2083390" cy="868079"/>
            </a:xfrm>
            <a:custGeom>
              <a:avLst/>
              <a:gdLst/>
              <a:ahLst/>
              <a:cxnLst/>
              <a:rect l="l" t="t" r="r" b="b"/>
              <a:pathLst>
                <a:path w="2083390" h="868079">
                  <a:moveTo>
                    <a:pt x="0" y="0"/>
                  </a:moveTo>
                  <a:lnTo>
                    <a:pt x="2083390" y="0"/>
                  </a:lnTo>
                  <a:lnTo>
                    <a:pt x="2083390" y="868080"/>
                  </a:lnTo>
                  <a:lnTo>
                    <a:pt x="0" y="868080"/>
                  </a:lnTo>
                  <a:lnTo>
                    <a:pt x="0" y="0"/>
                  </a:lnTo>
                  <a:close/>
                </a:path>
              </a:pathLst>
            </a:custGeom>
            <a:blipFill>
              <a:blip r:embed="rId13"/>
              <a:stretch>
                <a:fillRect/>
              </a:stretch>
            </a:blipFill>
          </p:spPr>
          <p:txBody>
            <a:bodyPr/>
            <a:lstStyle/>
            <a:p>
              <a:endParaRPr lang="sl-SI"/>
            </a:p>
          </p:txBody>
        </p:sp>
      </p:grpSp>
      <p:sp>
        <p:nvSpPr>
          <p:cNvPr id="51" name="TextBox 51"/>
          <p:cNvSpPr txBox="1"/>
          <p:nvPr/>
        </p:nvSpPr>
        <p:spPr>
          <a:xfrm>
            <a:off x="544032" y="719854"/>
            <a:ext cx="8569955" cy="1052108"/>
          </a:xfrm>
          <a:prstGeom prst="rect">
            <a:avLst/>
          </a:prstGeom>
        </p:spPr>
        <p:txBody>
          <a:bodyPr lIns="0" tIns="0" rIns="0" bIns="0" rtlCol="0" anchor="t">
            <a:spAutoFit/>
          </a:bodyPr>
          <a:lstStyle/>
          <a:p>
            <a:pPr algn="ctr">
              <a:lnSpc>
                <a:spcPts val="8684"/>
              </a:lnSpc>
            </a:pPr>
            <a:r>
              <a:rPr lang="en-US" sz="6203" b="1">
                <a:solidFill>
                  <a:srgbClr val="D7B23E"/>
                </a:solidFill>
                <a:latin typeface="Open Sans Bold"/>
                <a:ea typeface="Open Sans Bold"/>
                <a:cs typeface="Open Sans Bold"/>
                <a:sym typeface="Open Sans Bold"/>
              </a:rPr>
              <a:t>Inštitut za energetiko</a:t>
            </a:r>
          </a:p>
        </p:txBody>
      </p:sp>
      <p:sp>
        <p:nvSpPr>
          <p:cNvPr id="52" name="TextBox 52"/>
          <p:cNvSpPr txBox="1"/>
          <p:nvPr/>
        </p:nvSpPr>
        <p:spPr>
          <a:xfrm>
            <a:off x="2544612" y="1714812"/>
            <a:ext cx="6569375" cy="514261"/>
          </a:xfrm>
          <a:prstGeom prst="rect">
            <a:avLst/>
          </a:prstGeom>
        </p:spPr>
        <p:txBody>
          <a:bodyPr lIns="0" tIns="0" rIns="0" bIns="0" rtlCol="0" anchor="t">
            <a:spAutoFit/>
          </a:bodyPr>
          <a:lstStyle/>
          <a:p>
            <a:pPr algn="ctr">
              <a:lnSpc>
                <a:spcPts val="4204"/>
              </a:lnSpc>
            </a:pPr>
            <a:r>
              <a:rPr lang="en-US" sz="3003" b="1" spc="1381">
                <a:solidFill>
                  <a:srgbClr val="ACBBC8"/>
                </a:solidFill>
                <a:latin typeface="Now Bold"/>
                <a:ea typeface="Now Bold"/>
                <a:cs typeface="Now Bold"/>
                <a:sym typeface="Now Bold"/>
              </a:rPr>
              <a:t>nova oprema RiUM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36486"/>
        </a:solidFill>
        <a:effectLst/>
      </p:bgPr>
    </p:bg>
    <p:spTree>
      <p:nvGrpSpPr>
        <p:cNvPr id="1" name=""/>
        <p:cNvGrpSpPr/>
        <p:nvPr/>
      </p:nvGrpSpPr>
      <p:grpSpPr>
        <a:xfrm>
          <a:off x="0" y="0"/>
          <a:ext cx="0" cy="0"/>
          <a:chOff x="0" y="0"/>
          <a:chExt cx="0" cy="0"/>
        </a:xfrm>
      </p:grpSpPr>
      <p:grpSp>
        <p:nvGrpSpPr>
          <p:cNvPr id="2" name="Group 2"/>
          <p:cNvGrpSpPr/>
          <p:nvPr/>
        </p:nvGrpSpPr>
        <p:grpSpPr>
          <a:xfrm>
            <a:off x="2433169" y="-59291"/>
            <a:ext cx="111442" cy="108585"/>
            <a:chOff x="0" y="0"/>
            <a:chExt cx="148590" cy="144780"/>
          </a:xfrm>
        </p:grpSpPr>
        <p:sp>
          <p:nvSpPr>
            <p:cNvPr id="3" name="Freeform 3"/>
            <p:cNvSpPr/>
            <p:nvPr/>
          </p:nvSpPr>
          <p:spPr>
            <a:xfrm>
              <a:off x="46990" y="45720"/>
              <a:ext cx="50800" cy="52070"/>
            </a:xfrm>
            <a:custGeom>
              <a:avLst/>
              <a:gdLst/>
              <a:ahLst/>
              <a:cxnLst/>
              <a:rect l="l" t="t" r="r" b="b"/>
              <a:pathLst>
                <a:path w="50800" h="52070">
                  <a:moveTo>
                    <a:pt x="50800" y="17780"/>
                  </a:moveTo>
                  <a:cubicBezTo>
                    <a:pt x="29210" y="52070"/>
                    <a:pt x="8890" y="45720"/>
                    <a:pt x="3810" y="38100"/>
                  </a:cubicBezTo>
                  <a:cubicBezTo>
                    <a:pt x="0" y="31750"/>
                    <a:pt x="3810" y="10160"/>
                    <a:pt x="10160" y="5080"/>
                  </a:cubicBezTo>
                  <a:cubicBezTo>
                    <a:pt x="16510" y="0"/>
                    <a:pt x="44450" y="7620"/>
                    <a:pt x="44450" y="7620"/>
                  </a:cubicBezTo>
                </a:path>
              </a:pathLst>
            </a:custGeom>
            <a:solidFill>
              <a:srgbClr val="116486"/>
            </a:solidFill>
            <a:ln cap="sq">
              <a:noFill/>
              <a:prstDash val="solid"/>
              <a:miter/>
            </a:ln>
          </p:spPr>
          <p:txBody>
            <a:bodyPr/>
            <a:lstStyle/>
            <a:p>
              <a:endParaRPr lang="sl-SI"/>
            </a:p>
          </p:txBody>
        </p:sp>
      </p:grpSp>
      <p:grpSp>
        <p:nvGrpSpPr>
          <p:cNvPr id="4" name="Group 4"/>
          <p:cNvGrpSpPr/>
          <p:nvPr/>
        </p:nvGrpSpPr>
        <p:grpSpPr>
          <a:xfrm>
            <a:off x="2433169" y="-26906"/>
            <a:ext cx="111442" cy="108585"/>
            <a:chOff x="0" y="0"/>
            <a:chExt cx="148590" cy="144780"/>
          </a:xfrm>
        </p:grpSpPr>
        <p:sp>
          <p:nvSpPr>
            <p:cNvPr id="5" name="Freeform 5"/>
            <p:cNvSpPr/>
            <p:nvPr/>
          </p:nvSpPr>
          <p:spPr>
            <a:xfrm>
              <a:off x="46990" y="45720"/>
              <a:ext cx="50800" cy="52070"/>
            </a:xfrm>
            <a:custGeom>
              <a:avLst/>
              <a:gdLst/>
              <a:ahLst/>
              <a:cxnLst/>
              <a:rect l="l" t="t" r="r" b="b"/>
              <a:pathLst>
                <a:path w="50800" h="52070">
                  <a:moveTo>
                    <a:pt x="50800" y="17780"/>
                  </a:moveTo>
                  <a:cubicBezTo>
                    <a:pt x="29210" y="52070"/>
                    <a:pt x="8890" y="45720"/>
                    <a:pt x="3810" y="38100"/>
                  </a:cubicBezTo>
                  <a:cubicBezTo>
                    <a:pt x="0" y="31750"/>
                    <a:pt x="3810" y="10160"/>
                    <a:pt x="10160" y="5080"/>
                  </a:cubicBezTo>
                  <a:cubicBezTo>
                    <a:pt x="16510" y="0"/>
                    <a:pt x="44450" y="7620"/>
                    <a:pt x="44450" y="7620"/>
                  </a:cubicBezTo>
                </a:path>
              </a:pathLst>
            </a:custGeom>
            <a:solidFill>
              <a:srgbClr val="116486"/>
            </a:solidFill>
            <a:ln cap="sq">
              <a:noFill/>
              <a:prstDash val="solid"/>
              <a:miter/>
            </a:ln>
          </p:spPr>
          <p:txBody>
            <a:bodyPr/>
            <a:lstStyle/>
            <a:p>
              <a:endParaRPr lang="sl-SI"/>
            </a:p>
          </p:txBody>
        </p:sp>
      </p:grpSp>
      <p:grpSp>
        <p:nvGrpSpPr>
          <p:cNvPr id="6" name="Group 6"/>
          <p:cNvGrpSpPr/>
          <p:nvPr/>
        </p:nvGrpSpPr>
        <p:grpSpPr>
          <a:xfrm>
            <a:off x="2424597" y="-29763"/>
            <a:ext cx="249555" cy="309562"/>
            <a:chOff x="0" y="0"/>
            <a:chExt cx="332740" cy="412750"/>
          </a:xfrm>
        </p:grpSpPr>
        <p:sp>
          <p:nvSpPr>
            <p:cNvPr id="7" name="Freeform 7"/>
            <p:cNvSpPr/>
            <p:nvPr/>
          </p:nvSpPr>
          <p:spPr>
            <a:xfrm>
              <a:off x="46990" y="49530"/>
              <a:ext cx="238760" cy="312420"/>
            </a:xfrm>
            <a:custGeom>
              <a:avLst/>
              <a:gdLst/>
              <a:ahLst/>
              <a:cxnLst/>
              <a:rect l="l" t="t" r="r" b="b"/>
              <a:pathLst>
                <a:path w="238760" h="312420">
                  <a:moveTo>
                    <a:pt x="76200" y="74930"/>
                  </a:moveTo>
                  <a:cubicBezTo>
                    <a:pt x="129540" y="167640"/>
                    <a:pt x="152400" y="172720"/>
                    <a:pt x="168910" y="190500"/>
                  </a:cubicBezTo>
                  <a:cubicBezTo>
                    <a:pt x="190500" y="212090"/>
                    <a:pt x="222250" y="251460"/>
                    <a:pt x="227330" y="274320"/>
                  </a:cubicBezTo>
                  <a:cubicBezTo>
                    <a:pt x="229870" y="287020"/>
                    <a:pt x="226060" y="302260"/>
                    <a:pt x="219710" y="307340"/>
                  </a:cubicBezTo>
                  <a:cubicBezTo>
                    <a:pt x="213360" y="311150"/>
                    <a:pt x="194310" y="311150"/>
                    <a:pt x="186690" y="303530"/>
                  </a:cubicBezTo>
                  <a:cubicBezTo>
                    <a:pt x="172720" y="290830"/>
                    <a:pt x="185420" y="236220"/>
                    <a:pt x="177800" y="207010"/>
                  </a:cubicBezTo>
                  <a:cubicBezTo>
                    <a:pt x="170180" y="177800"/>
                    <a:pt x="151130" y="146050"/>
                    <a:pt x="139700" y="127000"/>
                  </a:cubicBezTo>
                  <a:cubicBezTo>
                    <a:pt x="132080" y="115570"/>
                    <a:pt x="120650" y="101600"/>
                    <a:pt x="119380" y="101600"/>
                  </a:cubicBezTo>
                  <a:cubicBezTo>
                    <a:pt x="115570" y="104140"/>
                    <a:pt x="181610" y="201930"/>
                    <a:pt x="181610" y="226060"/>
                  </a:cubicBezTo>
                  <a:cubicBezTo>
                    <a:pt x="181610" y="236220"/>
                    <a:pt x="176530" y="242570"/>
                    <a:pt x="170180" y="246380"/>
                  </a:cubicBezTo>
                  <a:cubicBezTo>
                    <a:pt x="163830" y="250190"/>
                    <a:pt x="152400" y="252730"/>
                    <a:pt x="140970" y="246380"/>
                  </a:cubicBezTo>
                  <a:cubicBezTo>
                    <a:pt x="113030" y="231140"/>
                    <a:pt x="45720" y="123190"/>
                    <a:pt x="31750" y="87630"/>
                  </a:cubicBezTo>
                  <a:cubicBezTo>
                    <a:pt x="26670" y="72390"/>
                    <a:pt x="33020" y="60960"/>
                    <a:pt x="26670" y="52070"/>
                  </a:cubicBezTo>
                  <a:cubicBezTo>
                    <a:pt x="22860" y="44450"/>
                    <a:pt x="6350" y="43180"/>
                    <a:pt x="3810" y="35560"/>
                  </a:cubicBezTo>
                  <a:cubicBezTo>
                    <a:pt x="0" y="27940"/>
                    <a:pt x="5080" y="10160"/>
                    <a:pt x="11430" y="6350"/>
                  </a:cubicBezTo>
                  <a:cubicBezTo>
                    <a:pt x="19050" y="1270"/>
                    <a:pt x="41910" y="5080"/>
                    <a:pt x="48260" y="11430"/>
                  </a:cubicBezTo>
                  <a:cubicBezTo>
                    <a:pt x="53340" y="16510"/>
                    <a:pt x="53340" y="29210"/>
                    <a:pt x="50800" y="35560"/>
                  </a:cubicBezTo>
                  <a:cubicBezTo>
                    <a:pt x="48260" y="41910"/>
                    <a:pt x="39370" y="49530"/>
                    <a:pt x="33020" y="50800"/>
                  </a:cubicBezTo>
                  <a:cubicBezTo>
                    <a:pt x="24130" y="52070"/>
                    <a:pt x="8890" y="44450"/>
                    <a:pt x="5080" y="38100"/>
                  </a:cubicBezTo>
                  <a:cubicBezTo>
                    <a:pt x="1270" y="31750"/>
                    <a:pt x="0" y="20320"/>
                    <a:pt x="5080" y="13970"/>
                  </a:cubicBezTo>
                  <a:cubicBezTo>
                    <a:pt x="8890" y="7620"/>
                    <a:pt x="22860" y="0"/>
                    <a:pt x="31750" y="1270"/>
                  </a:cubicBezTo>
                  <a:cubicBezTo>
                    <a:pt x="46990" y="3810"/>
                    <a:pt x="71120" y="34290"/>
                    <a:pt x="77470" y="48260"/>
                  </a:cubicBezTo>
                  <a:cubicBezTo>
                    <a:pt x="82550" y="58420"/>
                    <a:pt x="76200" y="64770"/>
                    <a:pt x="80010" y="76200"/>
                  </a:cubicBezTo>
                  <a:cubicBezTo>
                    <a:pt x="87630" y="99060"/>
                    <a:pt x="119380" y="149860"/>
                    <a:pt x="138430" y="173990"/>
                  </a:cubicBezTo>
                  <a:cubicBezTo>
                    <a:pt x="152400" y="191770"/>
                    <a:pt x="175260" y="200660"/>
                    <a:pt x="179070" y="214630"/>
                  </a:cubicBezTo>
                  <a:cubicBezTo>
                    <a:pt x="181610" y="224790"/>
                    <a:pt x="176530" y="241300"/>
                    <a:pt x="170180" y="246380"/>
                  </a:cubicBezTo>
                  <a:cubicBezTo>
                    <a:pt x="163830" y="251460"/>
                    <a:pt x="151130" y="252730"/>
                    <a:pt x="140970" y="246380"/>
                  </a:cubicBezTo>
                  <a:cubicBezTo>
                    <a:pt x="121920" y="233680"/>
                    <a:pt x="86360" y="163830"/>
                    <a:pt x="83820" y="128270"/>
                  </a:cubicBezTo>
                  <a:cubicBezTo>
                    <a:pt x="81280" y="100330"/>
                    <a:pt x="93980" y="60960"/>
                    <a:pt x="107950" y="50800"/>
                  </a:cubicBezTo>
                  <a:cubicBezTo>
                    <a:pt x="116840" y="44450"/>
                    <a:pt x="132080" y="45720"/>
                    <a:pt x="143510" y="50800"/>
                  </a:cubicBezTo>
                  <a:cubicBezTo>
                    <a:pt x="157480" y="57150"/>
                    <a:pt x="170180" y="80010"/>
                    <a:pt x="182880" y="101600"/>
                  </a:cubicBezTo>
                  <a:cubicBezTo>
                    <a:pt x="200660" y="130810"/>
                    <a:pt x="228600" y="179070"/>
                    <a:pt x="233680" y="214630"/>
                  </a:cubicBezTo>
                  <a:cubicBezTo>
                    <a:pt x="238760" y="243840"/>
                    <a:pt x="236220" y="281940"/>
                    <a:pt x="227330" y="297180"/>
                  </a:cubicBezTo>
                  <a:cubicBezTo>
                    <a:pt x="223520" y="306070"/>
                    <a:pt x="215900" y="309880"/>
                    <a:pt x="208280" y="311150"/>
                  </a:cubicBezTo>
                  <a:cubicBezTo>
                    <a:pt x="201930" y="312420"/>
                    <a:pt x="194310" y="309880"/>
                    <a:pt x="186690" y="303530"/>
                  </a:cubicBezTo>
                  <a:cubicBezTo>
                    <a:pt x="168910" y="290830"/>
                    <a:pt x="147320" y="232410"/>
                    <a:pt x="129540" y="214630"/>
                  </a:cubicBezTo>
                  <a:cubicBezTo>
                    <a:pt x="118110" y="203200"/>
                    <a:pt x="106680" y="204470"/>
                    <a:pt x="95250" y="194310"/>
                  </a:cubicBezTo>
                  <a:cubicBezTo>
                    <a:pt x="77470" y="177800"/>
                    <a:pt x="46990" y="140970"/>
                    <a:pt x="36830" y="116840"/>
                  </a:cubicBezTo>
                  <a:cubicBezTo>
                    <a:pt x="30480" y="99060"/>
                    <a:pt x="25400" y="76200"/>
                    <a:pt x="31750" y="67310"/>
                  </a:cubicBezTo>
                  <a:cubicBezTo>
                    <a:pt x="35560" y="59690"/>
                    <a:pt x="50800" y="55880"/>
                    <a:pt x="58420" y="58420"/>
                  </a:cubicBezTo>
                  <a:cubicBezTo>
                    <a:pt x="66040" y="59690"/>
                    <a:pt x="76200" y="74930"/>
                    <a:pt x="76200" y="74930"/>
                  </a:cubicBezTo>
                </a:path>
              </a:pathLst>
            </a:custGeom>
            <a:solidFill>
              <a:srgbClr val="116486"/>
            </a:solidFill>
            <a:ln cap="sq">
              <a:noFill/>
              <a:prstDash val="solid"/>
              <a:miter/>
            </a:ln>
          </p:spPr>
          <p:txBody>
            <a:bodyPr/>
            <a:lstStyle/>
            <a:p>
              <a:endParaRPr lang="sl-SI"/>
            </a:p>
          </p:txBody>
        </p:sp>
      </p:grpSp>
      <p:grpSp>
        <p:nvGrpSpPr>
          <p:cNvPr id="8" name="Group 8"/>
          <p:cNvGrpSpPr/>
          <p:nvPr/>
        </p:nvGrpSpPr>
        <p:grpSpPr>
          <a:xfrm>
            <a:off x="2422692" y="-59291"/>
            <a:ext cx="111442" cy="108585"/>
            <a:chOff x="0" y="0"/>
            <a:chExt cx="148590" cy="144780"/>
          </a:xfrm>
        </p:grpSpPr>
        <p:sp>
          <p:nvSpPr>
            <p:cNvPr id="9" name="Freeform 9"/>
            <p:cNvSpPr/>
            <p:nvPr/>
          </p:nvSpPr>
          <p:spPr>
            <a:xfrm>
              <a:off x="46990" y="45720"/>
              <a:ext cx="49530" cy="52070"/>
            </a:xfrm>
            <a:custGeom>
              <a:avLst/>
              <a:gdLst/>
              <a:ahLst/>
              <a:cxnLst/>
              <a:rect l="l" t="t" r="r" b="b"/>
              <a:pathLst>
                <a:path w="49530" h="52070">
                  <a:moveTo>
                    <a:pt x="49530" y="17780"/>
                  </a:moveTo>
                  <a:cubicBezTo>
                    <a:pt x="27940" y="52070"/>
                    <a:pt x="8890" y="45720"/>
                    <a:pt x="3810" y="38100"/>
                  </a:cubicBezTo>
                  <a:cubicBezTo>
                    <a:pt x="0" y="31750"/>
                    <a:pt x="3810" y="10160"/>
                    <a:pt x="10160" y="5080"/>
                  </a:cubicBezTo>
                  <a:cubicBezTo>
                    <a:pt x="16510" y="0"/>
                    <a:pt x="43180" y="7620"/>
                    <a:pt x="43180" y="7620"/>
                  </a:cubicBezTo>
                </a:path>
              </a:pathLst>
            </a:custGeom>
            <a:solidFill>
              <a:srgbClr val="116486"/>
            </a:solidFill>
            <a:ln cap="sq">
              <a:noFill/>
              <a:prstDash val="solid"/>
              <a:miter/>
            </a:ln>
          </p:spPr>
          <p:txBody>
            <a:bodyPr/>
            <a:lstStyle/>
            <a:p>
              <a:endParaRPr lang="sl-SI"/>
            </a:p>
          </p:txBody>
        </p:sp>
      </p:grpSp>
      <p:grpSp>
        <p:nvGrpSpPr>
          <p:cNvPr id="10" name="Group 10"/>
          <p:cNvGrpSpPr/>
          <p:nvPr/>
        </p:nvGrpSpPr>
        <p:grpSpPr>
          <a:xfrm>
            <a:off x="2431264" y="-50718"/>
            <a:ext cx="163830" cy="187642"/>
            <a:chOff x="0" y="0"/>
            <a:chExt cx="218440" cy="250190"/>
          </a:xfrm>
        </p:grpSpPr>
        <p:sp>
          <p:nvSpPr>
            <p:cNvPr id="11" name="Freeform 11"/>
            <p:cNvSpPr/>
            <p:nvPr/>
          </p:nvSpPr>
          <p:spPr>
            <a:xfrm>
              <a:off x="49530" y="48260"/>
              <a:ext cx="120650" cy="151130"/>
            </a:xfrm>
            <a:custGeom>
              <a:avLst/>
              <a:gdLst/>
              <a:ahLst/>
              <a:cxnLst/>
              <a:rect l="l" t="t" r="r" b="b"/>
              <a:pathLst>
                <a:path w="120650" h="151130">
                  <a:moveTo>
                    <a:pt x="50800" y="20320"/>
                  </a:moveTo>
                  <a:cubicBezTo>
                    <a:pt x="91440" y="106680"/>
                    <a:pt x="115570" y="107950"/>
                    <a:pt x="118110" y="118110"/>
                  </a:cubicBezTo>
                  <a:cubicBezTo>
                    <a:pt x="119380" y="127000"/>
                    <a:pt x="106680" y="147320"/>
                    <a:pt x="99060" y="149860"/>
                  </a:cubicBezTo>
                  <a:cubicBezTo>
                    <a:pt x="91440" y="151130"/>
                    <a:pt x="74930" y="143510"/>
                    <a:pt x="71120" y="137160"/>
                  </a:cubicBezTo>
                  <a:cubicBezTo>
                    <a:pt x="67310" y="130810"/>
                    <a:pt x="67310" y="119380"/>
                    <a:pt x="71120" y="113030"/>
                  </a:cubicBezTo>
                  <a:cubicBezTo>
                    <a:pt x="73660" y="106680"/>
                    <a:pt x="83820" y="100330"/>
                    <a:pt x="90170" y="99060"/>
                  </a:cubicBezTo>
                  <a:cubicBezTo>
                    <a:pt x="97790" y="99060"/>
                    <a:pt x="107950" y="102870"/>
                    <a:pt x="113030" y="107950"/>
                  </a:cubicBezTo>
                  <a:cubicBezTo>
                    <a:pt x="116840" y="113030"/>
                    <a:pt x="120650" y="124460"/>
                    <a:pt x="118110" y="130810"/>
                  </a:cubicBezTo>
                  <a:cubicBezTo>
                    <a:pt x="114300" y="138430"/>
                    <a:pt x="102870" y="148590"/>
                    <a:pt x="92710" y="149860"/>
                  </a:cubicBezTo>
                  <a:cubicBezTo>
                    <a:pt x="78740" y="151130"/>
                    <a:pt x="52070" y="135890"/>
                    <a:pt x="36830" y="119380"/>
                  </a:cubicBezTo>
                  <a:cubicBezTo>
                    <a:pt x="19050" y="99060"/>
                    <a:pt x="0" y="53340"/>
                    <a:pt x="1270" y="31750"/>
                  </a:cubicBezTo>
                  <a:cubicBezTo>
                    <a:pt x="2540" y="19050"/>
                    <a:pt x="8890" y="5080"/>
                    <a:pt x="16510" y="2540"/>
                  </a:cubicBezTo>
                  <a:cubicBezTo>
                    <a:pt x="25400" y="0"/>
                    <a:pt x="50800" y="20320"/>
                    <a:pt x="50800" y="20320"/>
                  </a:cubicBezTo>
                </a:path>
              </a:pathLst>
            </a:custGeom>
            <a:solidFill>
              <a:srgbClr val="116486"/>
            </a:solidFill>
            <a:ln cap="sq">
              <a:noFill/>
              <a:prstDash val="solid"/>
              <a:miter/>
            </a:ln>
          </p:spPr>
          <p:txBody>
            <a:bodyPr/>
            <a:lstStyle/>
            <a:p>
              <a:endParaRPr lang="sl-SI"/>
            </a:p>
          </p:txBody>
        </p:sp>
      </p:grpSp>
      <p:grpSp>
        <p:nvGrpSpPr>
          <p:cNvPr id="12" name="Group 12"/>
          <p:cNvGrpSpPr/>
          <p:nvPr/>
        </p:nvGrpSpPr>
        <p:grpSpPr>
          <a:xfrm>
            <a:off x="2419834" y="-105963"/>
            <a:ext cx="136208" cy="264795"/>
            <a:chOff x="0" y="0"/>
            <a:chExt cx="181610" cy="353060"/>
          </a:xfrm>
        </p:grpSpPr>
        <p:sp>
          <p:nvSpPr>
            <p:cNvPr id="13" name="Freeform 13"/>
            <p:cNvSpPr/>
            <p:nvPr/>
          </p:nvSpPr>
          <p:spPr>
            <a:xfrm>
              <a:off x="38100" y="50800"/>
              <a:ext cx="95250" cy="254000"/>
            </a:xfrm>
            <a:custGeom>
              <a:avLst/>
              <a:gdLst/>
              <a:ahLst/>
              <a:cxnLst/>
              <a:rect l="l" t="t" r="r" b="b"/>
              <a:pathLst>
                <a:path w="95250" h="254000">
                  <a:moveTo>
                    <a:pt x="63500" y="25400"/>
                  </a:moveTo>
                  <a:cubicBezTo>
                    <a:pt x="68580" y="185420"/>
                    <a:pt x="93980" y="209550"/>
                    <a:pt x="91440" y="226060"/>
                  </a:cubicBezTo>
                  <a:cubicBezTo>
                    <a:pt x="88900" y="237490"/>
                    <a:pt x="76200" y="248920"/>
                    <a:pt x="68580" y="251460"/>
                  </a:cubicBezTo>
                  <a:cubicBezTo>
                    <a:pt x="60960" y="252730"/>
                    <a:pt x="53340" y="248920"/>
                    <a:pt x="45720" y="242570"/>
                  </a:cubicBezTo>
                  <a:cubicBezTo>
                    <a:pt x="34290" y="231140"/>
                    <a:pt x="22860" y="201930"/>
                    <a:pt x="16510" y="175260"/>
                  </a:cubicBezTo>
                  <a:cubicBezTo>
                    <a:pt x="7620" y="138430"/>
                    <a:pt x="3810" y="62230"/>
                    <a:pt x="12700" y="35560"/>
                  </a:cubicBezTo>
                  <a:cubicBezTo>
                    <a:pt x="17780" y="22860"/>
                    <a:pt x="26670" y="11430"/>
                    <a:pt x="35560" y="11430"/>
                  </a:cubicBezTo>
                  <a:cubicBezTo>
                    <a:pt x="43180" y="10160"/>
                    <a:pt x="55880" y="17780"/>
                    <a:pt x="63500" y="30480"/>
                  </a:cubicBezTo>
                  <a:cubicBezTo>
                    <a:pt x="77470" y="57150"/>
                    <a:pt x="83820" y="163830"/>
                    <a:pt x="72390" y="193040"/>
                  </a:cubicBezTo>
                  <a:cubicBezTo>
                    <a:pt x="66040" y="207010"/>
                    <a:pt x="52070" y="218440"/>
                    <a:pt x="43180" y="218440"/>
                  </a:cubicBezTo>
                  <a:cubicBezTo>
                    <a:pt x="35560" y="217170"/>
                    <a:pt x="25400" y="205740"/>
                    <a:pt x="21590" y="193040"/>
                  </a:cubicBezTo>
                  <a:cubicBezTo>
                    <a:pt x="12700" y="165100"/>
                    <a:pt x="27940" y="73660"/>
                    <a:pt x="43180" y="50800"/>
                  </a:cubicBezTo>
                  <a:cubicBezTo>
                    <a:pt x="49530" y="39370"/>
                    <a:pt x="60960" y="33020"/>
                    <a:pt x="68580" y="33020"/>
                  </a:cubicBezTo>
                  <a:cubicBezTo>
                    <a:pt x="76200" y="34290"/>
                    <a:pt x="91440" y="45720"/>
                    <a:pt x="91440" y="53340"/>
                  </a:cubicBezTo>
                  <a:cubicBezTo>
                    <a:pt x="92710" y="62230"/>
                    <a:pt x="78740" y="81280"/>
                    <a:pt x="71120" y="83820"/>
                  </a:cubicBezTo>
                  <a:cubicBezTo>
                    <a:pt x="64770" y="86360"/>
                    <a:pt x="53340" y="81280"/>
                    <a:pt x="48260" y="76200"/>
                  </a:cubicBezTo>
                  <a:cubicBezTo>
                    <a:pt x="43180" y="71120"/>
                    <a:pt x="40640" y="59690"/>
                    <a:pt x="41910" y="53340"/>
                  </a:cubicBezTo>
                  <a:cubicBezTo>
                    <a:pt x="44450" y="45720"/>
                    <a:pt x="57150" y="34290"/>
                    <a:pt x="66040" y="33020"/>
                  </a:cubicBezTo>
                  <a:cubicBezTo>
                    <a:pt x="72390" y="31750"/>
                    <a:pt x="82550" y="36830"/>
                    <a:pt x="87630" y="43180"/>
                  </a:cubicBezTo>
                  <a:cubicBezTo>
                    <a:pt x="95250" y="54610"/>
                    <a:pt x="93980" y="85090"/>
                    <a:pt x="91440" y="109220"/>
                  </a:cubicBezTo>
                  <a:cubicBezTo>
                    <a:pt x="90170" y="137160"/>
                    <a:pt x="83820" y="187960"/>
                    <a:pt x="68580" y="204470"/>
                  </a:cubicBezTo>
                  <a:cubicBezTo>
                    <a:pt x="60960" y="213360"/>
                    <a:pt x="46990" y="218440"/>
                    <a:pt x="38100" y="215900"/>
                  </a:cubicBezTo>
                  <a:cubicBezTo>
                    <a:pt x="29210" y="214630"/>
                    <a:pt x="21590" y="207010"/>
                    <a:pt x="17780" y="194310"/>
                  </a:cubicBezTo>
                  <a:cubicBezTo>
                    <a:pt x="5080" y="166370"/>
                    <a:pt x="0" y="57150"/>
                    <a:pt x="13970" y="30480"/>
                  </a:cubicBezTo>
                  <a:cubicBezTo>
                    <a:pt x="20320" y="17780"/>
                    <a:pt x="33020" y="10160"/>
                    <a:pt x="41910" y="11430"/>
                  </a:cubicBezTo>
                  <a:cubicBezTo>
                    <a:pt x="49530" y="11430"/>
                    <a:pt x="58420" y="19050"/>
                    <a:pt x="63500" y="30480"/>
                  </a:cubicBezTo>
                  <a:cubicBezTo>
                    <a:pt x="74930" y="54610"/>
                    <a:pt x="57150" y="143510"/>
                    <a:pt x="66040" y="179070"/>
                  </a:cubicBezTo>
                  <a:cubicBezTo>
                    <a:pt x="72390" y="199390"/>
                    <a:pt x="91440" y="213360"/>
                    <a:pt x="91440" y="226060"/>
                  </a:cubicBezTo>
                  <a:cubicBezTo>
                    <a:pt x="91440" y="234950"/>
                    <a:pt x="85090" y="243840"/>
                    <a:pt x="80010" y="247650"/>
                  </a:cubicBezTo>
                  <a:cubicBezTo>
                    <a:pt x="73660" y="251460"/>
                    <a:pt x="63500" y="254000"/>
                    <a:pt x="55880" y="248920"/>
                  </a:cubicBezTo>
                  <a:cubicBezTo>
                    <a:pt x="40640" y="240030"/>
                    <a:pt x="20320" y="191770"/>
                    <a:pt x="12700" y="157480"/>
                  </a:cubicBezTo>
                  <a:cubicBezTo>
                    <a:pt x="3810" y="118110"/>
                    <a:pt x="3810" y="50800"/>
                    <a:pt x="12700" y="25400"/>
                  </a:cubicBezTo>
                  <a:cubicBezTo>
                    <a:pt x="17780" y="12700"/>
                    <a:pt x="26670" y="1270"/>
                    <a:pt x="35560" y="0"/>
                  </a:cubicBezTo>
                  <a:cubicBezTo>
                    <a:pt x="44450" y="0"/>
                    <a:pt x="63500" y="25400"/>
                    <a:pt x="63500" y="25400"/>
                  </a:cubicBezTo>
                </a:path>
              </a:pathLst>
            </a:custGeom>
            <a:solidFill>
              <a:srgbClr val="116486"/>
            </a:solidFill>
            <a:ln cap="sq">
              <a:noFill/>
              <a:prstDash val="solid"/>
              <a:miter/>
            </a:ln>
          </p:spPr>
          <p:txBody>
            <a:bodyPr/>
            <a:lstStyle/>
            <a:p>
              <a:endParaRPr lang="sl-SI"/>
            </a:p>
          </p:txBody>
        </p:sp>
      </p:grpSp>
      <p:grpSp>
        <p:nvGrpSpPr>
          <p:cNvPr id="14" name="Group 14"/>
          <p:cNvGrpSpPr/>
          <p:nvPr/>
        </p:nvGrpSpPr>
        <p:grpSpPr>
          <a:xfrm>
            <a:off x="2412214" y="-47861"/>
            <a:ext cx="111442" cy="108585"/>
            <a:chOff x="0" y="0"/>
            <a:chExt cx="148590" cy="144780"/>
          </a:xfrm>
        </p:grpSpPr>
        <p:sp>
          <p:nvSpPr>
            <p:cNvPr id="15" name="Freeform 15"/>
            <p:cNvSpPr/>
            <p:nvPr/>
          </p:nvSpPr>
          <p:spPr>
            <a:xfrm>
              <a:off x="45720" y="45720"/>
              <a:ext cx="50800" cy="50800"/>
            </a:xfrm>
            <a:custGeom>
              <a:avLst/>
              <a:gdLst/>
              <a:ahLst/>
              <a:cxnLst/>
              <a:rect l="l" t="t" r="r" b="b"/>
              <a:pathLst>
                <a:path w="50800" h="50800">
                  <a:moveTo>
                    <a:pt x="50800" y="16510"/>
                  </a:moveTo>
                  <a:cubicBezTo>
                    <a:pt x="29210" y="50800"/>
                    <a:pt x="8890" y="44450"/>
                    <a:pt x="5080" y="38100"/>
                  </a:cubicBezTo>
                  <a:cubicBezTo>
                    <a:pt x="0" y="30480"/>
                    <a:pt x="3810" y="10160"/>
                    <a:pt x="11430" y="5080"/>
                  </a:cubicBezTo>
                  <a:cubicBezTo>
                    <a:pt x="17780" y="0"/>
                    <a:pt x="44450" y="6350"/>
                    <a:pt x="44450" y="6350"/>
                  </a:cubicBezTo>
                </a:path>
              </a:pathLst>
            </a:custGeom>
            <a:solidFill>
              <a:srgbClr val="116486"/>
            </a:solidFill>
            <a:ln cap="sq">
              <a:noFill/>
              <a:prstDash val="solid"/>
              <a:miter/>
            </a:ln>
          </p:spPr>
          <p:txBody>
            <a:bodyPr/>
            <a:lstStyle/>
            <a:p>
              <a:endParaRPr lang="sl-SI"/>
            </a:p>
          </p:txBody>
        </p:sp>
      </p:grpSp>
      <p:grpSp>
        <p:nvGrpSpPr>
          <p:cNvPr id="16" name="Group 16"/>
          <p:cNvGrpSpPr/>
          <p:nvPr/>
        </p:nvGrpSpPr>
        <p:grpSpPr>
          <a:xfrm>
            <a:off x="2380782" y="-86913"/>
            <a:ext cx="237172" cy="314325"/>
            <a:chOff x="0" y="0"/>
            <a:chExt cx="316230" cy="419100"/>
          </a:xfrm>
        </p:grpSpPr>
        <p:sp>
          <p:nvSpPr>
            <p:cNvPr id="17" name="Freeform 17"/>
            <p:cNvSpPr/>
            <p:nvPr/>
          </p:nvSpPr>
          <p:spPr>
            <a:xfrm>
              <a:off x="46990" y="49530"/>
              <a:ext cx="222250" cy="321310"/>
            </a:xfrm>
            <a:custGeom>
              <a:avLst/>
              <a:gdLst/>
              <a:ahLst/>
              <a:cxnLst/>
              <a:rect l="l" t="t" r="r" b="b"/>
              <a:pathLst>
                <a:path w="222250" h="321310">
                  <a:moveTo>
                    <a:pt x="99060" y="95250"/>
                  </a:moveTo>
                  <a:cubicBezTo>
                    <a:pt x="102870" y="187960"/>
                    <a:pt x="96520" y="194310"/>
                    <a:pt x="90170" y="196850"/>
                  </a:cubicBezTo>
                  <a:cubicBezTo>
                    <a:pt x="83820" y="199390"/>
                    <a:pt x="73660" y="199390"/>
                    <a:pt x="67310" y="193040"/>
                  </a:cubicBezTo>
                  <a:cubicBezTo>
                    <a:pt x="53340" y="179070"/>
                    <a:pt x="50800" y="85090"/>
                    <a:pt x="55880" y="59690"/>
                  </a:cubicBezTo>
                  <a:cubicBezTo>
                    <a:pt x="58420" y="49530"/>
                    <a:pt x="60960" y="43180"/>
                    <a:pt x="67310" y="39370"/>
                  </a:cubicBezTo>
                  <a:cubicBezTo>
                    <a:pt x="73660" y="34290"/>
                    <a:pt x="88900" y="33020"/>
                    <a:pt x="96520" y="39370"/>
                  </a:cubicBezTo>
                  <a:cubicBezTo>
                    <a:pt x="107950" y="48260"/>
                    <a:pt x="113030" y="78740"/>
                    <a:pt x="118110" y="106680"/>
                  </a:cubicBezTo>
                  <a:cubicBezTo>
                    <a:pt x="128270" y="154940"/>
                    <a:pt x="146050" y="267970"/>
                    <a:pt x="134620" y="298450"/>
                  </a:cubicBezTo>
                  <a:cubicBezTo>
                    <a:pt x="130810" y="309880"/>
                    <a:pt x="121920" y="316230"/>
                    <a:pt x="114300" y="318770"/>
                  </a:cubicBezTo>
                  <a:cubicBezTo>
                    <a:pt x="106680" y="320040"/>
                    <a:pt x="97790" y="318770"/>
                    <a:pt x="91440" y="311150"/>
                  </a:cubicBezTo>
                  <a:cubicBezTo>
                    <a:pt x="72390" y="285750"/>
                    <a:pt x="72390" y="76200"/>
                    <a:pt x="85090" y="72390"/>
                  </a:cubicBezTo>
                  <a:cubicBezTo>
                    <a:pt x="90170" y="69850"/>
                    <a:pt x="104140" y="92710"/>
                    <a:pt x="107950" y="107950"/>
                  </a:cubicBezTo>
                  <a:cubicBezTo>
                    <a:pt x="113030" y="128270"/>
                    <a:pt x="111760" y="171450"/>
                    <a:pt x="104140" y="185420"/>
                  </a:cubicBezTo>
                  <a:cubicBezTo>
                    <a:pt x="99060" y="193040"/>
                    <a:pt x="91440" y="198120"/>
                    <a:pt x="85090" y="198120"/>
                  </a:cubicBezTo>
                  <a:cubicBezTo>
                    <a:pt x="77470" y="199390"/>
                    <a:pt x="68580" y="195580"/>
                    <a:pt x="62230" y="190500"/>
                  </a:cubicBezTo>
                  <a:cubicBezTo>
                    <a:pt x="54610" y="181610"/>
                    <a:pt x="49530" y="165100"/>
                    <a:pt x="45720" y="146050"/>
                  </a:cubicBezTo>
                  <a:cubicBezTo>
                    <a:pt x="39370" y="116840"/>
                    <a:pt x="33020" y="50800"/>
                    <a:pt x="41910" y="26670"/>
                  </a:cubicBezTo>
                  <a:cubicBezTo>
                    <a:pt x="46990" y="13970"/>
                    <a:pt x="55880" y="2540"/>
                    <a:pt x="64770" y="1270"/>
                  </a:cubicBezTo>
                  <a:cubicBezTo>
                    <a:pt x="72390" y="0"/>
                    <a:pt x="86360" y="8890"/>
                    <a:pt x="91440" y="20320"/>
                  </a:cubicBezTo>
                  <a:cubicBezTo>
                    <a:pt x="104140" y="43180"/>
                    <a:pt x="86360" y="115570"/>
                    <a:pt x="92710" y="151130"/>
                  </a:cubicBezTo>
                  <a:cubicBezTo>
                    <a:pt x="97790" y="176530"/>
                    <a:pt x="119380" y="198120"/>
                    <a:pt x="115570" y="213360"/>
                  </a:cubicBezTo>
                  <a:cubicBezTo>
                    <a:pt x="113030" y="226060"/>
                    <a:pt x="99060" y="240030"/>
                    <a:pt x="90170" y="241300"/>
                  </a:cubicBezTo>
                  <a:cubicBezTo>
                    <a:pt x="83820" y="242570"/>
                    <a:pt x="73660" y="236220"/>
                    <a:pt x="69850" y="229870"/>
                  </a:cubicBezTo>
                  <a:cubicBezTo>
                    <a:pt x="64770" y="223520"/>
                    <a:pt x="72390" y="212090"/>
                    <a:pt x="69850" y="199390"/>
                  </a:cubicBezTo>
                  <a:cubicBezTo>
                    <a:pt x="64770" y="172720"/>
                    <a:pt x="12700" y="99060"/>
                    <a:pt x="19050" y="78740"/>
                  </a:cubicBezTo>
                  <a:cubicBezTo>
                    <a:pt x="21590" y="68580"/>
                    <a:pt x="40640" y="67310"/>
                    <a:pt x="39370" y="62230"/>
                  </a:cubicBezTo>
                  <a:cubicBezTo>
                    <a:pt x="39370" y="57150"/>
                    <a:pt x="6350" y="58420"/>
                    <a:pt x="3810" y="50800"/>
                  </a:cubicBezTo>
                  <a:cubicBezTo>
                    <a:pt x="0" y="43180"/>
                    <a:pt x="8890" y="24130"/>
                    <a:pt x="16510" y="20320"/>
                  </a:cubicBezTo>
                  <a:cubicBezTo>
                    <a:pt x="22860" y="16510"/>
                    <a:pt x="33020" y="17780"/>
                    <a:pt x="44450" y="24130"/>
                  </a:cubicBezTo>
                  <a:cubicBezTo>
                    <a:pt x="81280" y="45720"/>
                    <a:pt x="215900" y="209550"/>
                    <a:pt x="217170" y="245110"/>
                  </a:cubicBezTo>
                  <a:cubicBezTo>
                    <a:pt x="217170" y="257810"/>
                    <a:pt x="208280" y="266700"/>
                    <a:pt x="200660" y="269240"/>
                  </a:cubicBezTo>
                  <a:cubicBezTo>
                    <a:pt x="194310" y="271780"/>
                    <a:pt x="184150" y="271780"/>
                    <a:pt x="177800" y="266700"/>
                  </a:cubicBezTo>
                  <a:cubicBezTo>
                    <a:pt x="163830" y="256540"/>
                    <a:pt x="151130" y="214630"/>
                    <a:pt x="146050" y="189230"/>
                  </a:cubicBezTo>
                  <a:cubicBezTo>
                    <a:pt x="142240" y="165100"/>
                    <a:pt x="138430" y="130810"/>
                    <a:pt x="147320" y="119380"/>
                  </a:cubicBezTo>
                  <a:cubicBezTo>
                    <a:pt x="152400" y="111760"/>
                    <a:pt x="168910" y="107950"/>
                    <a:pt x="176530" y="110490"/>
                  </a:cubicBezTo>
                  <a:cubicBezTo>
                    <a:pt x="184150" y="113030"/>
                    <a:pt x="194310" y="129540"/>
                    <a:pt x="193040" y="137160"/>
                  </a:cubicBezTo>
                  <a:cubicBezTo>
                    <a:pt x="191770" y="144780"/>
                    <a:pt x="172720" y="160020"/>
                    <a:pt x="163830" y="160020"/>
                  </a:cubicBezTo>
                  <a:cubicBezTo>
                    <a:pt x="157480" y="160020"/>
                    <a:pt x="147320" y="152400"/>
                    <a:pt x="144780" y="146050"/>
                  </a:cubicBezTo>
                  <a:cubicBezTo>
                    <a:pt x="142240" y="139700"/>
                    <a:pt x="142240" y="128270"/>
                    <a:pt x="146050" y="121920"/>
                  </a:cubicBezTo>
                  <a:cubicBezTo>
                    <a:pt x="148590" y="115570"/>
                    <a:pt x="158750" y="109220"/>
                    <a:pt x="165100" y="109220"/>
                  </a:cubicBezTo>
                  <a:cubicBezTo>
                    <a:pt x="172720" y="109220"/>
                    <a:pt x="181610" y="110490"/>
                    <a:pt x="187960" y="119380"/>
                  </a:cubicBezTo>
                  <a:cubicBezTo>
                    <a:pt x="201930" y="137160"/>
                    <a:pt x="222250" y="220980"/>
                    <a:pt x="217170" y="245110"/>
                  </a:cubicBezTo>
                  <a:cubicBezTo>
                    <a:pt x="214630" y="257810"/>
                    <a:pt x="208280" y="266700"/>
                    <a:pt x="200660" y="269240"/>
                  </a:cubicBezTo>
                  <a:cubicBezTo>
                    <a:pt x="194310" y="271780"/>
                    <a:pt x="186690" y="271780"/>
                    <a:pt x="177800" y="266700"/>
                  </a:cubicBezTo>
                  <a:cubicBezTo>
                    <a:pt x="143510" y="247650"/>
                    <a:pt x="13970" y="99060"/>
                    <a:pt x="6350" y="55880"/>
                  </a:cubicBezTo>
                  <a:cubicBezTo>
                    <a:pt x="2540" y="40640"/>
                    <a:pt x="8890" y="24130"/>
                    <a:pt x="16510" y="20320"/>
                  </a:cubicBezTo>
                  <a:cubicBezTo>
                    <a:pt x="24130" y="16510"/>
                    <a:pt x="48260" y="29210"/>
                    <a:pt x="48260" y="29210"/>
                  </a:cubicBezTo>
                  <a:cubicBezTo>
                    <a:pt x="49530" y="29210"/>
                    <a:pt x="24130" y="16510"/>
                    <a:pt x="22860" y="19050"/>
                  </a:cubicBezTo>
                  <a:cubicBezTo>
                    <a:pt x="19050" y="24130"/>
                    <a:pt x="68580" y="69850"/>
                    <a:pt x="83820" y="95250"/>
                  </a:cubicBezTo>
                  <a:cubicBezTo>
                    <a:pt x="97790" y="118110"/>
                    <a:pt x="106680" y="143510"/>
                    <a:pt x="111760" y="166370"/>
                  </a:cubicBezTo>
                  <a:cubicBezTo>
                    <a:pt x="115570" y="186690"/>
                    <a:pt x="121920" y="214630"/>
                    <a:pt x="114300" y="226060"/>
                  </a:cubicBezTo>
                  <a:cubicBezTo>
                    <a:pt x="107950" y="234950"/>
                    <a:pt x="88900" y="242570"/>
                    <a:pt x="78740" y="238760"/>
                  </a:cubicBezTo>
                  <a:cubicBezTo>
                    <a:pt x="62230" y="231140"/>
                    <a:pt x="48260" y="184150"/>
                    <a:pt x="41910" y="151130"/>
                  </a:cubicBezTo>
                  <a:cubicBezTo>
                    <a:pt x="34290" y="113030"/>
                    <a:pt x="30480" y="43180"/>
                    <a:pt x="43180" y="20320"/>
                  </a:cubicBezTo>
                  <a:cubicBezTo>
                    <a:pt x="48260" y="8890"/>
                    <a:pt x="62230" y="1270"/>
                    <a:pt x="69850" y="1270"/>
                  </a:cubicBezTo>
                  <a:cubicBezTo>
                    <a:pt x="78740" y="1270"/>
                    <a:pt x="86360" y="8890"/>
                    <a:pt x="91440" y="20320"/>
                  </a:cubicBezTo>
                  <a:cubicBezTo>
                    <a:pt x="105410" y="46990"/>
                    <a:pt x="114300" y="153670"/>
                    <a:pt x="106680" y="179070"/>
                  </a:cubicBezTo>
                  <a:cubicBezTo>
                    <a:pt x="102870" y="189230"/>
                    <a:pt x="96520" y="194310"/>
                    <a:pt x="90170" y="196850"/>
                  </a:cubicBezTo>
                  <a:cubicBezTo>
                    <a:pt x="83820" y="199390"/>
                    <a:pt x="72390" y="200660"/>
                    <a:pt x="67310" y="194310"/>
                  </a:cubicBezTo>
                  <a:cubicBezTo>
                    <a:pt x="54610" y="180340"/>
                    <a:pt x="52070" y="106680"/>
                    <a:pt x="58420" y="74930"/>
                  </a:cubicBezTo>
                  <a:cubicBezTo>
                    <a:pt x="62230" y="52070"/>
                    <a:pt x="69850" y="22860"/>
                    <a:pt x="82550" y="17780"/>
                  </a:cubicBezTo>
                  <a:cubicBezTo>
                    <a:pt x="91440" y="13970"/>
                    <a:pt x="109220" y="21590"/>
                    <a:pt x="118110" y="29210"/>
                  </a:cubicBezTo>
                  <a:cubicBezTo>
                    <a:pt x="128270" y="38100"/>
                    <a:pt x="132080" y="52070"/>
                    <a:pt x="135890" y="72390"/>
                  </a:cubicBezTo>
                  <a:cubicBezTo>
                    <a:pt x="144780" y="116840"/>
                    <a:pt x="146050" y="265430"/>
                    <a:pt x="134620" y="298450"/>
                  </a:cubicBezTo>
                  <a:cubicBezTo>
                    <a:pt x="130810" y="308610"/>
                    <a:pt x="125730" y="313690"/>
                    <a:pt x="119380" y="316230"/>
                  </a:cubicBezTo>
                  <a:cubicBezTo>
                    <a:pt x="113030" y="318770"/>
                    <a:pt x="102870" y="321310"/>
                    <a:pt x="96520" y="314960"/>
                  </a:cubicBezTo>
                  <a:cubicBezTo>
                    <a:pt x="73660" y="293370"/>
                    <a:pt x="44450" y="99060"/>
                    <a:pt x="55880" y="59690"/>
                  </a:cubicBezTo>
                  <a:cubicBezTo>
                    <a:pt x="60960" y="45720"/>
                    <a:pt x="69850" y="35560"/>
                    <a:pt x="78740" y="34290"/>
                  </a:cubicBezTo>
                  <a:cubicBezTo>
                    <a:pt x="87630" y="34290"/>
                    <a:pt x="101600" y="45720"/>
                    <a:pt x="106680" y="59690"/>
                  </a:cubicBezTo>
                  <a:cubicBezTo>
                    <a:pt x="118110" y="83820"/>
                    <a:pt x="114300" y="157480"/>
                    <a:pt x="106680" y="179070"/>
                  </a:cubicBezTo>
                  <a:cubicBezTo>
                    <a:pt x="102870" y="187960"/>
                    <a:pt x="96520" y="194310"/>
                    <a:pt x="90170" y="196850"/>
                  </a:cubicBezTo>
                  <a:cubicBezTo>
                    <a:pt x="83820" y="199390"/>
                    <a:pt x="72390" y="199390"/>
                    <a:pt x="67310" y="193040"/>
                  </a:cubicBezTo>
                  <a:cubicBezTo>
                    <a:pt x="54610" y="179070"/>
                    <a:pt x="49530" y="97790"/>
                    <a:pt x="59690" y="72390"/>
                  </a:cubicBezTo>
                  <a:cubicBezTo>
                    <a:pt x="66040" y="57150"/>
                    <a:pt x="81280" y="45720"/>
                    <a:pt x="92710" y="43180"/>
                  </a:cubicBezTo>
                  <a:cubicBezTo>
                    <a:pt x="101600" y="40640"/>
                    <a:pt x="115570" y="43180"/>
                    <a:pt x="121920" y="50800"/>
                  </a:cubicBezTo>
                  <a:cubicBezTo>
                    <a:pt x="129540" y="57150"/>
                    <a:pt x="135890" y="80010"/>
                    <a:pt x="130810" y="86360"/>
                  </a:cubicBezTo>
                  <a:cubicBezTo>
                    <a:pt x="127000" y="93980"/>
                    <a:pt x="99060" y="95250"/>
                    <a:pt x="99060" y="95250"/>
                  </a:cubicBezTo>
                </a:path>
              </a:pathLst>
            </a:custGeom>
            <a:solidFill>
              <a:srgbClr val="116486"/>
            </a:solidFill>
            <a:ln cap="sq">
              <a:noFill/>
              <a:prstDash val="solid"/>
              <a:miter/>
            </a:ln>
          </p:spPr>
          <p:txBody>
            <a:bodyPr/>
            <a:lstStyle/>
            <a:p>
              <a:endParaRPr lang="sl-SI"/>
            </a:p>
          </p:txBody>
        </p:sp>
      </p:grpSp>
      <p:sp>
        <p:nvSpPr>
          <p:cNvPr id="18" name="Freeform 18"/>
          <p:cNvSpPr/>
          <p:nvPr/>
        </p:nvSpPr>
        <p:spPr>
          <a:xfrm>
            <a:off x="13779213" y="726958"/>
            <a:ext cx="4120302" cy="1045004"/>
          </a:xfrm>
          <a:custGeom>
            <a:avLst/>
            <a:gdLst/>
            <a:ahLst/>
            <a:cxnLst/>
            <a:rect l="l" t="t" r="r" b="b"/>
            <a:pathLst>
              <a:path w="4120302" h="1045004">
                <a:moveTo>
                  <a:pt x="0" y="0"/>
                </a:moveTo>
                <a:lnTo>
                  <a:pt x="4120302" y="0"/>
                </a:lnTo>
                <a:lnTo>
                  <a:pt x="4120302" y="1045004"/>
                </a:lnTo>
                <a:lnTo>
                  <a:pt x="0" y="1045004"/>
                </a:lnTo>
                <a:lnTo>
                  <a:pt x="0" y="0"/>
                </a:lnTo>
                <a:close/>
              </a:path>
            </a:pathLst>
          </a:custGeom>
          <a:blipFill>
            <a:blip r:embed="rId2"/>
            <a:stretch>
              <a:fillRect/>
            </a:stretch>
          </a:blipFill>
        </p:spPr>
        <p:txBody>
          <a:bodyPr/>
          <a:lstStyle/>
          <a:p>
            <a:endParaRPr lang="sl-SI"/>
          </a:p>
        </p:txBody>
      </p:sp>
      <p:grpSp>
        <p:nvGrpSpPr>
          <p:cNvPr id="19" name="Group 19"/>
          <p:cNvGrpSpPr/>
          <p:nvPr/>
        </p:nvGrpSpPr>
        <p:grpSpPr>
          <a:xfrm>
            <a:off x="3899062" y="9343846"/>
            <a:ext cx="10489876" cy="864012"/>
            <a:chOff x="0" y="0"/>
            <a:chExt cx="13986502" cy="1152016"/>
          </a:xfrm>
        </p:grpSpPr>
        <p:grpSp>
          <p:nvGrpSpPr>
            <p:cNvPr id="20" name="Group 20"/>
            <p:cNvGrpSpPr/>
            <p:nvPr/>
          </p:nvGrpSpPr>
          <p:grpSpPr>
            <a:xfrm>
              <a:off x="0" y="0"/>
              <a:ext cx="13986502" cy="1144459"/>
              <a:chOff x="0" y="0"/>
              <a:chExt cx="5510938" cy="450938"/>
            </a:xfrm>
          </p:grpSpPr>
          <p:sp>
            <p:nvSpPr>
              <p:cNvPr id="21" name="Freeform 21"/>
              <p:cNvSpPr/>
              <p:nvPr/>
            </p:nvSpPr>
            <p:spPr>
              <a:xfrm>
                <a:off x="0" y="0"/>
                <a:ext cx="5510938" cy="450938"/>
              </a:xfrm>
              <a:custGeom>
                <a:avLst/>
                <a:gdLst/>
                <a:ahLst/>
                <a:cxnLst/>
                <a:rect l="l" t="t" r="r" b="b"/>
                <a:pathLst>
                  <a:path w="5510938" h="450938">
                    <a:moveTo>
                      <a:pt x="27421" y="0"/>
                    </a:moveTo>
                    <a:lnTo>
                      <a:pt x="5483517" y="0"/>
                    </a:lnTo>
                    <a:cubicBezTo>
                      <a:pt x="5490790" y="0"/>
                      <a:pt x="5497764" y="2889"/>
                      <a:pt x="5502907" y="8031"/>
                    </a:cubicBezTo>
                    <a:cubicBezTo>
                      <a:pt x="5508049" y="13174"/>
                      <a:pt x="5510938" y="20149"/>
                      <a:pt x="5510938" y="27421"/>
                    </a:cubicBezTo>
                    <a:lnTo>
                      <a:pt x="5510938" y="423517"/>
                    </a:lnTo>
                    <a:cubicBezTo>
                      <a:pt x="5510938" y="430789"/>
                      <a:pt x="5508049" y="437764"/>
                      <a:pt x="5502907" y="442906"/>
                    </a:cubicBezTo>
                    <a:cubicBezTo>
                      <a:pt x="5497764" y="448049"/>
                      <a:pt x="5490790" y="450938"/>
                      <a:pt x="5483517" y="450938"/>
                    </a:cubicBezTo>
                    <a:lnTo>
                      <a:pt x="27421" y="450938"/>
                    </a:lnTo>
                    <a:cubicBezTo>
                      <a:pt x="20149" y="450938"/>
                      <a:pt x="13174" y="448049"/>
                      <a:pt x="8031" y="442906"/>
                    </a:cubicBezTo>
                    <a:cubicBezTo>
                      <a:pt x="2889" y="437764"/>
                      <a:pt x="0" y="430789"/>
                      <a:pt x="0" y="423517"/>
                    </a:cubicBezTo>
                    <a:lnTo>
                      <a:pt x="0" y="27421"/>
                    </a:lnTo>
                    <a:cubicBezTo>
                      <a:pt x="0" y="20149"/>
                      <a:pt x="2889" y="13174"/>
                      <a:pt x="8031" y="8031"/>
                    </a:cubicBezTo>
                    <a:cubicBezTo>
                      <a:pt x="13174" y="2889"/>
                      <a:pt x="20149" y="0"/>
                      <a:pt x="27421" y="0"/>
                    </a:cubicBezTo>
                    <a:close/>
                  </a:path>
                </a:pathLst>
              </a:custGeom>
              <a:solidFill>
                <a:srgbClr val="E2E2E2"/>
              </a:solidFill>
            </p:spPr>
            <p:txBody>
              <a:bodyPr/>
              <a:lstStyle/>
              <a:p>
                <a:endParaRPr lang="sl-SI"/>
              </a:p>
            </p:txBody>
          </p:sp>
          <p:sp>
            <p:nvSpPr>
              <p:cNvPr id="22" name="TextBox 22"/>
              <p:cNvSpPr txBox="1"/>
              <p:nvPr/>
            </p:nvSpPr>
            <p:spPr>
              <a:xfrm>
                <a:off x="0" y="-38100"/>
                <a:ext cx="5510938" cy="489038"/>
              </a:xfrm>
              <a:prstGeom prst="rect">
                <a:avLst/>
              </a:prstGeom>
            </p:spPr>
            <p:txBody>
              <a:bodyPr lIns="34958" tIns="34958" rIns="34958" bIns="34958" rtlCol="0" anchor="ctr"/>
              <a:lstStyle/>
              <a:p>
                <a:pPr algn="ctr">
                  <a:lnSpc>
                    <a:spcPts val="2660"/>
                  </a:lnSpc>
                  <a:spcBef>
                    <a:spcPct val="0"/>
                  </a:spcBef>
                </a:pPr>
                <a:endParaRPr/>
              </a:p>
            </p:txBody>
          </p:sp>
        </p:grpSp>
        <p:sp>
          <p:nvSpPr>
            <p:cNvPr id="23" name="Freeform 23"/>
            <p:cNvSpPr/>
            <p:nvPr/>
          </p:nvSpPr>
          <p:spPr>
            <a:xfrm>
              <a:off x="5022746" y="244302"/>
              <a:ext cx="8876295" cy="776486"/>
            </a:xfrm>
            <a:custGeom>
              <a:avLst/>
              <a:gdLst/>
              <a:ahLst/>
              <a:cxnLst/>
              <a:rect l="l" t="t" r="r" b="b"/>
              <a:pathLst>
                <a:path w="8876295" h="776486">
                  <a:moveTo>
                    <a:pt x="0" y="0"/>
                  </a:moveTo>
                  <a:lnTo>
                    <a:pt x="8876295" y="0"/>
                  </a:lnTo>
                  <a:lnTo>
                    <a:pt x="8876295" y="776486"/>
                  </a:lnTo>
                  <a:lnTo>
                    <a:pt x="0" y="776486"/>
                  </a:lnTo>
                  <a:lnTo>
                    <a:pt x="0" y="0"/>
                  </a:lnTo>
                  <a:close/>
                </a:path>
              </a:pathLst>
            </a:custGeom>
            <a:blipFill>
              <a:blip r:embed="rId3"/>
              <a:stretch>
                <a:fillRect/>
              </a:stretch>
            </a:blipFill>
          </p:spPr>
          <p:txBody>
            <a:bodyPr/>
            <a:lstStyle/>
            <a:p>
              <a:endParaRPr lang="sl-SI"/>
            </a:p>
          </p:txBody>
        </p:sp>
        <p:sp>
          <p:nvSpPr>
            <p:cNvPr id="24" name="Freeform 24"/>
            <p:cNvSpPr/>
            <p:nvPr/>
          </p:nvSpPr>
          <p:spPr>
            <a:xfrm>
              <a:off x="2535151" y="414302"/>
              <a:ext cx="2082553" cy="606486"/>
            </a:xfrm>
            <a:custGeom>
              <a:avLst/>
              <a:gdLst/>
              <a:ahLst/>
              <a:cxnLst/>
              <a:rect l="l" t="t" r="r" b="b"/>
              <a:pathLst>
                <a:path w="2082553" h="606486">
                  <a:moveTo>
                    <a:pt x="0" y="0"/>
                  </a:moveTo>
                  <a:lnTo>
                    <a:pt x="2082554" y="0"/>
                  </a:lnTo>
                  <a:lnTo>
                    <a:pt x="2082554" y="606486"/>
                  </a:lnTo>
                  <a:lnTo>
                    <a:pt x="0" y="606486"/>
                  </a:lnTo>
                  <a:lnTo>
                    <a:pt x="0" y="0"/>
                  </a:lnTo>
                  <a:close/>
                </a:path>
              </a:pathLst>
            </a:custGeom>
            <a:blipFill>
              <a:blip r:embed="rId4"/>
              <a:stretch>
                <a:fillRect/>
              </a:stretch>
            </a:blipFill>
          </p:spPr>
          <p:txBody>
            <a:bodyPr/>
            <a:lstStyle/>
            <a:p>
              <a:endParaRPr lang="sl-SI"/>
            </a:p>
          </p:txBody>
        </p:sp>
        <p:sp>
          <p:nvSpPr>
            <p:cNvPr id="25" name="Freeform 25"/>
            <p:cNvSpPr/>
            <p:nvPr/>
          </p:nvSpPr>
          <p:spPr>
            <a:xfrm>
              <a:off x="236763" y="113074"/>
              <a:ext cx="1893347" cy="1038942"/>
            </a:xfrm>
            <a:custGeom>
              <a:avLst/>
              <a:gdLst/>
              <a:ahLst/>
              <a:cxnLst/>
              <a:rect l="l" t="t" r="r" b="b"/>
              <a:pathLst>
                <a:path w="1893347" h="1038942">
                  <a:moveTo>
                    <a:pt x="0" y="0"/>
                  </a:moveTo>
                  <a:lnTo>
                    <a:pt x="1893347" y="0"/>
                  </a:lnTo>
                  <a:lnTo>
                    <a:pt x="1893347" y="1038942"/>
                  </a:lnTo>
                  <a:lnTo>
                    <a:pt x="0" y="1038942"/>
                  </a:lnTo>
                  <a:lnTo>
                    <a:pt x="0" y="0"/>
                  </a:lnTo>
                  <a:close/>
                </a:path>
              </a:pathLst>
            </a:custGeom>
            <a:blipFill>
              <a:blip r:embed="rId5"/>
              <a:stretch>
                <a:fillRect/>
              </a:stretch>
            </a:blipFill>
          </p:spPr>
          <p:txBody>
            <a:bodyPr/>
            <a:lstStyle/>
            <a:p>
              <a:endParaRPr lang="sl-SI"/>
            </a:p>
          </p:txBody>
        </p:sp>
      </p:grpSp>
      <p:sp>
        <p:nvSpPr>
          <p:cNvPr id="26" name="Freeform 26"/>
          <p:cNvSpPr/>
          <p:nvPr/>
        </p:nvSpPr>
        <p:spPr>
          <a:xfrm>
            <a:off x="5893454" y="60724"/>
            <a:ext cx="6072855" cy="6949529"/>
          </a:xfrm>
          <a:custGeom>
            <a:avLst/>
            <a:gdLst/>
            <a:ahLst/>
            <a:cxnLst/>
            <a:rect l="l" t="t" r="r" b="b"/>
            <a:pathLst>
              <a:path w="6072855" h="6949529">
                <a:moveTo>
                  <a:pt x="0" y="0"/>
                </a:moveTo>
                <a:lnTo>
                  <a:pt x="6072854" y="0"/>
                </a:lnTo>
                <a:lnTo>
                  <a:pt x="6072854" y="6949529"/>
                </a:lnTo>
                <a:lnTo>
                  <a:pt x="0" y="6949529"/>
                </a:lnTo>
                <a:lnTo>
                  <a:pt x="0" y="0"/>
                </a:lnTo>
                <a:close/>
              </a:path>
            </a:pathLst>
          </a:custGeom>
          <a:blipFill>
            <a:blip r:embed="rId6">
              <a:alphaModFix amt="2000"/>
            </a:blip>
            <a:stretch>
              <a:fillRect/>
            </a:stretch>
          </a:blipFill>
        </p:spPr>
        <p:txBody>
          <a:bodyPr/>
          <a:lstStyle/>
          <a:p>
            <a:endParaRPr lang="sl-SI"/>
          </a:p>
        </p:txBody>
      </p:sp>
      <p:sp>
        <p:nvSpPr>
          <p:cNvPr id="27" name="TextBox 27"/>
          <p:cNvSpPr txBox="1"/>
          <p:nvPr/>
        </p:nvSpPr>
        <p:spPr>
          <a:xfrm>
            <a:off x="329499" y="2786971"/>
            <a:ext cx="14339950" cy="4864688"/>
          </a:xfrm>
          <a:prstGeom prst="rect">
            <a:avLst/>
          </a:prstGeom>
        </p:spPr>
        <p:txBody>
          <a:bodyPr lIns="0" tIns="0" rIns="0" bIns="0" rtlCol="0" anchor="t">
            <a:spAutoFit/>
          </a:bodyPr>
          <a:lstStyle/>
          <a:p>
            <a:pPr algn="l">
              <a:lnSpc>
                <a:spcPts val="4342"/>
              </a:lnSpc>
            </a:pPr>
            <a:r>
              <a:rPr lang="en-US" sz="3101" b="1">
                <a:solidFill>
                  <a:srgbClr val="FFFFFF"/>
                </a:solidFill>
                <a:latin typeface="Open Sans Bold"/>
                <a:ea typeface="Open Sans Bold"/>
                <a:cs typeface="Open Sans Bold"/>
                <a:sym typeface="Open Sans Bold"/>
              </a:rPr>
              <a:t>Laboratorij za aplikativno elektrotehniko</a:t>
            </a:r>
          </a:p>
          <a:p>
            <a:pPr algn="l">
              <a:lnSpc>
                <a:spcPts val="4342"/>
              </a:lnSpc>
            </a:pPr>
            <a:r>
              <a:rPr lang="en-US" sz="3101" b="1">
                <a:solidFill>
                  <a:srgbClr val="ACBBC8"/>
                </a:solidFill>
                <a:latin typeface="Open Sans Bold"/>
                <a:ea typeface="Open Sans Bold"/>
                <a:cs typeface="Open Sans Bold"/>
                <a:sym typeface="Open Sans Bold"/>
              </a:rPr>
              <a:t>Laboratorij za ekologijo in varstvo okolja</a:t>
            </a:r>
          </a:p>
          <a:p>
            <a:pPr algn="l">
              <a:lnSpc>
                <a:spcPts val="4342"/>
              </a:lnSpc>
            </a:pPr>
            <a:r>
              <a:rPr lang="en-US" sz="3101" b="1">
                <a:solidFill>
                  <a:srgbClr val="FFFFFF"/>
                </a:solidFill>
                <a:latin typeface="Open Sans Bold"/>
                <a:ea typeface="Open Sans Bold"/>
                <a:cs typeface="Open Sans Bold"/>
                <a:sym typeface="Open Sans Bold"/>
              </a:rPr>
              <a:t>Laboratorij za električne stroje in pogone</a:t>
            </a:r>
          </a:p>
          <a:p>
            <a:pPr algn="l">
              <a:lnSpc>
                <a:spcPts val="4342"/>
              </a:lnSpc>
            </a:pPr>
            <a:r>
              <a:rPr lang="en-US" sz="3101" b="1">
                <a:solidFill>
                  <a:srgbClr val="ACBBC8"/>
                </a:solidFill>
                <a:latin typeface="Open Sans Bold"/>
                <a:ea typeface="Open Sans Bold"/>
                <a:cs typeface="Open Sans Bold"/>
                <a:sym typeface="Open Sans Bold"/>
              </a:rPr>
              <a:t>Laboratorij za energetske pretvorbe</a:t>
            </a:r>
          </a:p>
          <a:p>
            <a:pPr algn="l">
              <a:lnSpc>
                <a:spcPts val="4342"/>
              </a:lnSpc>
            </a:pPr>
            <a:r>
              <a:rPr lang="en-US" sz="3101" b="1">
                <a:solidFill>
                  <a:srgbClr val="FFFFFF"/>
                </a:solidFill>
                <a:latin typeface="Open Sans Bold"/>
                <a:ea typeface="Open Sans Bold"/>
                <a:cs typeface="Open Sans Bold"/>
                <a:sym typeface="Open Sans Bold"/>
              </a:rPr>
              <a:t>Laboratorij za energetski management in inženiring</a:t>
            </a:r>
          </a:p>
          <a:p>
            <a:pPr algn="l">
              <a:lnSpc>
                <a:spcPts val="4342"/>
              </a:lnSpc>
            </a:pPr>
            <a:r>
              <a:rPr lang="en-US" sz="3101" b="1">
                <a:solidFill>
                  <a:srgbClr val="ACBBC8"/>
                </a:solidFill>
                <a:latin typeface="Open Sans Bold"/>
                <a:ea typeface="Open Sans Bold"/>
                <a:cs typeface="Open Sans Bold"/>
                <a:sym typeface="Open Sans Bold"/>
              </a:rPr>
              <a:t>Laboratorij za jedrsko energetiko</a:t>
            </a:r>
          </a:p>
          <a:p>
            <a:pPr algn="l">
              <a:lnSpc>
                <a:spcPts val="4342"/>
              </a:lnSpc>
            </a:pPr>
            <a:r>
              <a:rPr lang="en-US" sz="3101" b="1">
                <a:solidFill>
                  <a:srgbClr val="FFFFFF"/>
                </a:solidFill>
                <a:latin typeface="Open Sans Bold"/>
                <a:ea typeface="Open Sans Bold"/>
                <a:cs typeface="Open Sans Bold"/>
                <a:sym typeface="Open Sans Bold"/>
              </a:rPr>
              <a:t>Laboratorij za alternativne aero in hidro energetske tehnologije</a:t>
            </a:r>
          </a:p>
          <a:p>
            <a:pPr algn="l">
              <a:lnSpc>
                <a:spcPts val="4342"/>
              </a:lnSpc>
            </a:pPr>
            <a:r>
              <a:rPr lang="en-US" sz="3101" b="1">
                <a:solidFill>
                  <a:srgbClr val="ACBBC8"/>
                </a:solidFill>
                <a:latin typeface="Open Sans Bold"/>
                <a:ea typeface="Open Sans Bold"/>
                <a:cs typeface="Open Sans Bold"/>
                <a:sym typeface="Open Sans Bold"/>
              </a:rPr>
              <a:t>Laboratorij za termomehaniko, termoenergetiko in nanotehnologije</a:t>
            </a:r>
          </a:p>
          <a:p>
            <a:pPr algn="l">
              <a:lnSpc>
                <a:spcPts val="4342"/>
              </a:lnSpc>
            </a:pPr>
            <a:r>
              <a:rPr lang="en-US" sz="3101" b="1">
                <a:solidFill>
                  <a:srgbClr val="FFFFFF"/>
                </a:solidFill>
                <a:latin typeface="Open Sans Bold"/>
                <a:ea typeface="Open Sans Bold"/>
                <a:cs typeface="Open Sans Bold"/>
                <a:sym typeface="Open Sans Bold"/>
              </a:rPr>
              <a:t>Laboratorij za virtualni inženiring</a:t>
            </a:r>
          </a:p>
        </p:txBody>
      </p:sp>
      <p:grpSp>
        <p:nvGrpSpPr>
          <p:cNvPr id="28" name="Group 28"/>
          <p:cNvGrpSpPr/>
          <p:nvPr/>
        </p:nvGrpSpPr>
        <p:grpSpPr>
          <a:xfrm>
            <a:off x="10907650" y="2388741"/>
            <a:ext cx="5246370" cy="2555603"/>
            <a:chOff x="0" y="0"/>
            <a:chExt cx="812800" cy="395930"/>
          </a:xfrm>
        </p:grpSpPr>
        <p:sp>
          <p:nvSpPr>
            <p:cNvPr id="29" name="Freeform 29"/>
            <p:cNvSpPr/>
            <p:nvPr/>
          </p:nvSpPr>
          <p:spPr>
            <a:xfrm>
              <a:off x="0" y="0"/>
              <a:ext cx="812800" cy="395930"/>
            </a:xfrm>
            <a:custGeom>
              <a:avLst/>
              <a:gdLst/>
              <a:ahLst/>
              <a:cxnLst/>
              <a:rect l="l" t="t" r="r" b="b"/>
              <a:pathLst>
                <a:path w="812800" h="395930">
                  <a:moveTo>
                    <a:pt x="33940" y="0"/>
                  </a:moveTo>
                  <a:lnTo>
                    <a:pt x="778860" y="0"/>
                  </a:lnTo>
                  <a:cubicBezTo>
                    <a:pt x="797604" y="0"/>
                    <a:pt x="812800" y="15196"/>
                    <a:pt x="812800" y="33940"/>
                  </a:cubicBezTo>
                  <a:lnTo>
                    <a:pt x="812800" y="361989"/>
                  </a:lnTo>
                  <a:cubicBezTo>
                    <a:pt x="812800" y="380734"/>
                    <a:pt x="797604" y="395930"/>
                    <a:pt x="778860" y="395930"/>
                  </a:cubicBezTo>
                  <a:lnTo>
                    <a:pt x="33940" y="395930"/>
                  </a:lnTo>
                  <a:cubicBezTo>
                    <a:pt x="15196" y="395930"/>
                    <a:pt x="0" y="380734"/>
                    <a:pt x="0" y="361989"/>
                  </a:cubicBezTo>
                  <a:lnTo>
                    <a:pt x="0" y="33940"/>
                  </a:lnTo>
                  <a:cubicBezTo>
                    <a:pt x="0" y="15196"/>
                    <a:pt x="15196" y="0"/>
                    <a:pt x="33940" y="0"/>
                  </a:cubicBezTo>
                  <a:close/>
                </a:path>
              </a:pathLst>
            </a:custGeom>
            <a:blipFill>
              <a:blip r:embed="rId7"/>
              <a:stretch>
                <a:fillRect t="-1398" b="-35461"/>
              </a:stretch>
            </a:blipFill>
          </p:spPr>
          <p:txBody>
            <a:bodyPr/>
            <a:lstStyle/>
            <a:p>
              <a:endParaRPr lang="sl-SI"/>
            </a:p>
          </p:txBody>
        </p:sp>
      </p:grpSp>
      <p:grpSp>
        <p:nvGrpSpPr>
          <p:cNvPr id="30" name="Group 30"/>
          <p:cNvGrpSpPr/>
          <p:nvPr/>
        </p:nvGrpSpPr>
        <p:grpSpPr>
          <a:xfrm>
            <a:off x="13999196" y="5418192"/>
            <a:ext cx="4087270" cy="2555603"/>
            <a:chOff x="0" y="0"/>
            <a:chExt cx="633225" cy="395930"/>
          </a:xfrm>
        </p:grpSpPr>
        <p:sp>
          <p:nvSpPr>
            <p:cNvPr id="31" name="Freeform 31"/>
            <p:cNvSpPr/>
            <p:nvPr/>
          </p:nvSpPr>
          <p:spPr>
            <a:xfrm>
              <a:off x="0" y="0"/>
              <a:ext cx="633225" cy="395930"/>
            </a:xfrm>
            <a:custGeom>
              <a:avLst/>
              <a:gdLst/>
              <a:ahLst/>
              <a:cxnLst/>
              <a:rect l="l" t="t" r="r" b="b"/>
              <a:pathLst>
                <a:path w="633225" h="395930">
                  <a:moveTo>
                    <a:pt x="43566" y="0"/>
                  </a:moveTo>
                  <a:lnTo>
                    <a:pt x="589660" y="0"/>
                  </a:lnTo>
                  <a:cubicBezTo>
                    <a:pt x="601214" y="0"/>
                    <a:pt x="612295" y="4590"/>
                    <a:pt x="620465" y="12760"/>
                  </a:cubicBezTo>
                  <a:cubicBezTo>
                    <a:pt x="628635" y="20930"/>
                    <a:pt x="633225" y="32011"/>
                    <a:pt x="633225" y="43566"/>
                  </a:cubicBezTo>
                  <a:lnTo>
                    <a:pt x="633225" y="352364"/>
                  </a:lnTo>
                  <a:cubicBezTo>
                    <a:pt x="633225" y="363918"/>
                    <a:pt x="628635" y="375000"/>
                    <a:pt x="620465" y="383170"/>
                  </a:cubicBezTo>
                  <a:cubicBezTo>
                    <a:pt x="612295" y="391340"/>
                    <a:pt x="601214" y="395930"/>
                    <a:pt x="589660" y="395930"/>
                  </a:cubicBezTo>
                  <a:lnTo>
                    <a:pt x="43566" y="395930"/>
                  </a:lnTo>
                  <a:cubicBezTo>
                    <a:pt x="32011" y="395930"/>
                    <a:pt x="20930" y="391340"/>
                    <a:pt x="12760" y="383170"/>
                  </a:cubicBezTo>
                  <a:cubicBezTo>
                    <a:pt x="4590" y="375000"/>
                    <a:pt x="0" y="363918"/>
                    <a:pt x="0" y="352364"/>
                  </a:cubicBezTo>
                  <a:lnTo>
                    <a:pt x="0" y="43566"/>
                  </a:lnTo>
                  <a:cubicBezTo>
                    <a:pt x="0" y="32011"/>
                    <a:pt x="4590" y="20930"/>
                    <a:pt x="12760" y="12760"/>
                  </a:cubicBezTo>
                  <a:cubicBezTo>
                    <a:pt x="20930" y="4590"/>
                    <a:pt x="32011" y="0"/>
                    <a:pt x="43566" y="0"/>
                  </a:cubicBezTo>
                  <a:close/>
                </a:path>
              </a:pathLst>
            </a:custGeom>
            <a:blipFill>
              <a:blip r:embed="rId8"/>
              <a:stretch>
                <a:fillRect t="-2992" b="-2992"/>
              </a:stretch>
            </a:blipFill>
          </p:spPr>
          <p:txBody>
            <a:bodyPr/>
            <a:lstStyle/>
            <a:p>
              <a:endParaRPr lang="sl-SI"/>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36486"/>
        </a:solidFill>
        <a:effectLst/>
      </p:bgPr>
    </p:bg>
    <p:spTree>
      <p:nvGrpSpPr>
        <p:cNvPr id="1" name=""/>
        <p:cNvGrpSpPr/>
        <p:nvPr/>
      </p:nvGrpSpPr>
      <p:grpSpPr>
        <a:xfrm>
          <a:off x="0" y="0"/>
          <a:ext cx="0" cy="0"/>
          <a:chOff x="0" y="0"/>
          <a:chExt cx="0" cy="0"/>
        </a:xfrm>
      </p:grpSpPr>
      <p:grpSp>
        <p:nvGrpSpPr>
          <p:cNvPr id="2" name="Group 2"/>
          <p:cNvGrpSpPr/>
          <p:nvPr/>
        </p:nvGrpSpPr>
        <p:grpSpPr>
          <a:xfrm>
            <a:off x="2433169" y="-59291"/>
            <a:ext cx="111442" cy="108585"/>
            <a:chOff x="0" y="0"/>
            <a:chExt cx="148590" cy="144780"/>
          </a:xfrm>
        </p:grpSpPr>
        <p:sp>
          <p:nvSpPr>
            <p:cNvPr id="3" name="Freeform 3"/>
            <p:cNvSpPr/>
            <p:nvPr/>
          </p:nvSpPr>
          <p:spPr>
            <a:xfrm>
              <a:off x="46990" y="45720"/>
              <a:ext cx="50800" cy="52070"/>
            </a:xfrm>
            <a:custGeom>
              <a:avLst/>
              <a:gdLst/>
              <a:ahLst/>
              <a:cxnLst/>
              <a:rect l="l" t="t" r="r" b="b"/>
              <a:pathLst>
                <a:path w="50800" h="52070">
                  <a:moveTo>
                    <a:pt x="50800" y="17780"/>
                  </a:moveTo>
                  <a:cubicBezTo>
                    <a:pt x="29210" y="52070"/>
                    <a:pt x="8890" y="45720"/>
                    <a:pt x="3810" y="38100"/>
                  </a:cubicBezTo>
                  <a:cubicBezTo>
                    <a:pt x="0" y="31750"/>
                    <a:pt x="3810" y="10160"/>
                    <a:pt x="10160" y="5080"/>
                  </a:cubicBezTo>
                  <a:cubicBezTo>
                    <a:pt x="16510" y="0"/>
                    <a:pt x="44450" y="7620"/>
                    <a:pt x="44450" y="7620"/>
                  </a:cubicBezTo>
                </a:path>
              </a:pathLst>
            </a:custGeom>
            <a:solidFill>
              <a:srgbClr val="116486"/>
            </a:solidFill>
            <a:ln cap="sq">
              <a:noFill/>
              <a:prstDash val="solid"/>
              <a:miter/>
            </a:ln>
          </p:spPr>
          <p:txBody>
            <a:bodyPr/>
            <a:lstStyle/>
            <a:p>
              <a:endParaRPr lang="sl-SI"/>
            </a:p>
          </p:txBody>
        </p:sp>
      </p:grpSp>
      <p:grpSp>
        <p:nvGrpSpPr>
          <p:cNvPr id="4" name="Group 4"/>
          <p:cNvGrpSpPr/>
          <p:nvPr/>
        </p:nvGrpSpPr>
        <p:grpSpPr>
          <a:xfrm>
            <a:off x="2433169" y="-26906"/>
            <a:ext cx="111442" cy="108585"/>
            <a:chOff x="0" y="0"/>
            <a:chExt cx="148590" cy="144780"/>
          </a:xfrm>
        </p:grpSpPr>
        <p:sp>
          <p:nvSpPr>
            <p:cNvPr id="5" name="Freeform 5"/>
            <p:cNvSpPr/>
            <p:nvPr/>
          </p:nvSpPr>
          <p:spPr>
            <a:xfrm>
              <a:off x="46990" y="45720"/>
              <a:ext cx="50800" cy="52070"/>
            </a:xfrm>
            <a:custGeom>
              <a:avLst/>
              <a:gdLst/>
              <a:ahLst/>
              <a:cxnLst/>
              <a:rect l="l" t="t" r="r" b="b"/>
              <a:pathLst>
                <a:path w="50800" h="52070">
                  <a:moveTo>
                    <a:pt x="50800" y="17780"/>
                  </a:moveTo>
                  <a:cubicBezTo>
                    <a:pt x="29210" y="52070"/>
                    <a:pt x="8890" y="45720"/>
                    <a:pt x="3810" y="38100"/>
                  </a:cubicBezTo>
                  <a:cubicBezTo>
                    <a:pt x="0" y="31750"/>
                    <a:pt x="3810" y="10160"/>
                    <a:pt x="10160" y="5080"/>
                  </a:cubicBezTo>
                  <a:cubicBezTo>
                    <a:pt x="16510" y="0"/>
                    <a:pt x="44450" y="7620"/>
                    <a:pt x="44450" y="7620"/>
                  </a:cubicBezTo>
                </a:path>
              </a:pathLst>
            </a:custGeom>
            <a:solidFill>
              <a:srgbClr val="116486"/>
            </a:solidFill>
            <a:ln cap="sq">
              <a:noFill/>
              <a:prstDash val="solid"/>
              <a:miter/>
            </a:ln>
          </p:spPr>
          <p:txBody>
            <a:bodyPr/>
            <a:lstStyle/>
            <a:p>
              <a:endParaRPr lang="sl-SI"/>
            </a:p>
          </p:txBody>
        </p:sp>
      </p:grpSp>
      <p:grpSp>
        <p:nvGrpSpPr>
          <p:cNvPr id="6" name="Group 6"/>
          <p:cNvGrpSpPr/>
          <p:nvPr/>
        </p:nvGrpSpPr>
        <p:grpSpPr>
          <a:xfrm>
            <a:off x="2424597" y="-29763"/>
            <a:ext cx="249555" cy="309562"/>
            <a:chOff x="0" y="0"/>
            <a:chExt cx="332740" cy="412750"/>
          </a:xfrm>
        </p:grpSpPr>
        <p:sp>
          <p:nvSpPr>
            <p:cNvPr id="7" name="Freeform 7"/>
            <p:cNvSpPr/>
            <p:nvPr/>
          </p:nvSpPr>
          <p:spPr>
            <a:xfrm>
              <a:off x="46990" y="49530"/>
              <a:ext cx="238760" cy="312420"/>
            </a:xfrm>
            <a:custGeom>
              <a:avLst/>
              <a:gdLst/>
              <a:ahLst/>
              <a:cxnLst/>
              <a:rect l="l" t="t" r="r" b="b"/>
              <a:pathLst>
                <a:path w="238760" h="312420">
                  <a:moveTo>
                    <a:pt x="76200" y="74930"/>
                  </a:moveTo>
                  <a:cubicBezTo>
                    <a:pt x="129540" y="167640"/>
                    <a:pt x="152400" y="172720"/>
                    <a:pt x="168910" y="190500"/>
                  </a:cubicBezTo>
                  <a:cubicBezTo>
                    <a:pt x="190500" y="212090"/>
                    <a:pt x="222250" y="251460"/>
                    <a:pt x="227330" y="274320"/>
                  </a:cubicBezTo>
                  <a:cubicBezTo>
                    <a:pt x="229870" y="287020"/>
                    <a:pt x="226060" y="302260"/>
                    <a:pt x="219710" y="307340"/>
                  </a:cubicBezTo>
                  <a:cubicBezTo>
                    <a:pt x="213360" y="311150"/>
                    <a:pt x="194310" y="311150"/>
                    <a:pt x="186690" y="303530"/>
                  </a:cubicBezTo>
                  <a:cubicBezTo>
                    <a:pt x="172720" y="290830"/>
                    <a:pt x="185420" y="236220"/>
                    <a:pt x="177800" y="207010"/>
                  </a:cubicBezTo>
                  <a:cubicBezTo>
                    <a:pt x="170180" y="177800"/>
                    <a:pt x="151130" y="146050"/>
                    <a:pt x="139700" y="127000"/>
                  </a:cubicBezTo>
                  <a:cubicBezTo>
                    <a:pt x="132080" y="115570"/>
                    <a:pt x="120650" y="101600"/>
                    <a:pt x="119380" y="101600"/>
                  </a:cubicBezTo>
                  <a:cubicBezTo>
                    <a:pt x="115570" y="104140"/>
                    <a:pt x="181610" y="201930"/>
                    <a:pt x="181610" y="226060"/>
                  </a:cubicBezTo>
                  <a:cubicBezTo>
                    <a:pt x="181610" y="236220"/>
                    <a:pt x="176530" y="242570"/>
                    <a:pt x="170180" y="246380"/>
                  </a:cubicBezTo>
                  <a:cubicBezTo>
                    <a:pt x="163830" y="250190"/>
                    <a:pt x="152400" y="252730"/>
                    <a:pt x="140970" y="246380"/>
                  </a:cubicBezTo>
                  <a:cubicBezTo>
                    <a:pt x="113030" y="231140"/>
                    <a:pt x="45720" y="123190"/>
                    <a:pt x="31750" y="87630"/>
                  </a:cubicBezTo>
                  <a:cubicBezTo>
                    <a:pt x="26670" y="72390"/>
                    <a:pt x="33020" y="60960"/>
                    <a:pt x="26670" y="52070"/>
                  </a:cubicBezTo>
                  <a:cubicBezTo>
                    <a:pt x="22860" y="44450"/>
                    <a:pt x="6350" y="43180"/>
                    <a:pt x="3810" y="35560"/>
                  </a:cubicBezTo>
                  <a:cubicBezTo>
                    <a:pt x="0" y="27940"/>
                    <a:pt x="5080" y="10160"/>
                    <a:pt x="11430" y="6350"/>
                  </a:cubicBezTo>
                  <a:cubicBezTo>
                    <a:pt x="19050" y="1270"/>
                    <a:pt x="41910" y="5080"/>
                    <a:pt x="48260" y="11430"/>
                  </a:cubicBezTo>
                  <a:cubicBezTo>
                    <a:pt x="53340" y="16510"/>
                    <a:pt x="53340" y="29210"/>
                    <a:pt x="50800" y="35560"/>
                  </a:cubicBezTo>
                  <a:cubicBezTo>
                    <a:pt x="48260" y="41910"/>
                    <a:pt x="39370" y="49530"/>
                    <a:pt x="33020" y="50800"/>
                  </a:cubicBezTo>
                  <a:cubicBezTo>
                    <a:pt x="24130" y="52070"/>
                    <a:pt x="8890" y="44450"/>
                    <a:pt x="5080" y="38100"/>
                  </a:cubicBezTo>
                  <a:cubicBezTo>
                    <a:pt x="1270" y="31750"/>
                    <a:pt x="0" y="20320"/>
                    <a:pt x="5080" y="13970"/>
                  </a:cubicBezTo>
                  <a:cubicBezTo>
                    <a:pt x="8890" y="7620"/>
                    <a:pt x="22860" y="0"/>
                    <a:pt x="31750" y="1270"/>
                  </a:cubicBezTo>
                  <a:cubicBezTo>
                    <a:pt x="46990" y="3810"/>
                    <a:pt x="71120" y="34290"/>
                    <a:pt x="77470" y="48260"/>
                  </a:cubicBezTo>
                  <a:cubicBezTo>
                    <a:pt x="82550" y="58420"/>
                    <a:pt x="76200" y="64770"/>
                    <a:pt x="80010" y="76200"/>
                  </a:cubicBezTo>
                  <a:cubicBezTo>
                    <a:pt x="87630" y="99060"/>
                    <a:pt x="119380" y="149860"/>
                    <a:pt x="138430" y="173990"/>
                  </a:cubicBezTo>
                  <a:cubicBezTo>
                    <a:pt x="152400" y="191770"/>
                    <a:pt x="175260" y="200660"/>
                    <a:pt x="179070" y="214630"/>
                  </a:cubicBezTo>
                  <a:cubicBezTo>
                    <a:pt x="181610" y="224790"/>
                    <a:pt x="176530" y="241300"/>
                    <a:pt x="170180" y="246380"/>
                  </a:cubicBezTo>
                  <a:cubicBezTo>
                    <a:pt x="163830" y="251460"/>
                    <a:pt x="151130" y="252730"/>
                    <a:pt x="140970" y="246380"/>
                  </a:cubicBezTo>
                  <a:cubicBezTo>
                    <a:pt x="121920" y="233680"/>
                    <a:pt x="86360" y="163830"/>
                    <a:pt x="83820" y="128270"/>
                  </a:cubicBezTo>
                  <a:cubicBezTo>
                    <a:pt x="81280" y="100330"/>
                    <a:pt x="93980" y="60960"/>
                    <a:pt x="107950" y="50800"/>
                  </a:cubicBezTo>
                  <a:cubicBezTo>
                    <a:pt x="116840" y="44450"/>
                    <a:pt x="132080" y="45720"/>
                    <a:pt x="143510" y="50800"/>
                  </a:cubicBezTo>
                  <a:cubicBezTo>
                    <a:pt x="157480" y="57150"/>
                    <a:pt x="170180" y="80010"/>
                    <a:pt x="182880" y="101600"/>
                  </a:cubicBezTo>
                  <a:cubicBezTo>
                    <a:pt x="200660" y="130810"/>
                    <a:pt x="228600" y="179070"/>
                    <a:pt x="233680" y="214630"/>
                  </a:cubicBezTo>
                  <a:cubicBezTo>
                    <a:pt x="238760" y="243840"/>
                    <a:pt x="236220" y="281940"/>
                    <a:pt x="227330" y="297180"/>
                  </a:cubicBezTo>
                  <a:cubicBezTo>
                    <a:pt x="223520" y="306070"/>
                    <a:pt x="215900" y="309880"/>
                    <a:pt x="208280" y="311150"/>
                  </a:cubicBezTo>
                  <a:cubicBezTo>
                    <a:pt x="201930" y="312420"/>
                    <a:pt x="194310" y="309880"/>
                    <a:pt x="186690" y="303530"/>
                  </a:cubicBezTo>
                  <a:cubicBezTo>
                    <a:pt x="168910" y="290830"/>
                    <a:pt x="147320" y="232410"/>
                    <a:pt x="129540" y="214630"/>
                  </a:cubicBezTo>
                  <a:cubicBezTo>
                    <a:pt x="118110" y="203200"/>
                    <a:pt x="106680" y="204470"/>
                    <a:pt x="95250" y="194310"/>
                  </a:cubicBezTo>
                  <a:cubicBezTo>
                    <a:pt x="77470" y="177800"/>
                    <a:pt x="46990" y="140970"/>
                    <a:pt x="36830" y="116840"/>
                  </a:cubicBezTo>
                  <a:cubicBezTo>
                    <a:pt x="30480" y="99060"/>
                    <a:pt x="25400" y="76200"/>
                    <a:pt x="31750" y="67310"/>
                  </a:cubicBezTo>
                  <a:cubicBezTo>
                    <a:pt x="35560" y="59690"/>
                    <a:pt x="50800" y="55880"/>
                    <a:pt x="58420" y="58420"/>
                  </a:cubicBezTo>
                  <a:cubicBezTo>
                    <a:pt x="66040" y="59690"/>
                    <a:pt x="76200" y="74930"/>
                    <a:pt x="76200" y="74930"/>
                  </a:cubicBezTo>
                </a:path>
              </a:pathLst>
            </a:custGeom>
            <a:solidFill>
              <a:srgbClr val="116486"/>
            </a:solidFill>
            <a:ln cap="sq">
              <a:noFill/>
              <a:prstDash val="solid"/>
              <a:miter/>
            </a:ln>
          </p:spPr>
          <p:txBody>
            <a:bodyPr/>
            <a:lstStyle/>
            <a:p>
              <a:endParaRPr lang="sl-SI"/>
            </a:p>
          </p:txBody>
        </p:sp>
      </p:grpSp>
      <p:grpSp>
        <p:nvGrpSpPr>
          <p:cNvPr id="8" name="Group 8"/>
          <p:cNvGrpSpPr/>
          <p:nvPr/>
        </p:nvGrpSpPr>
        <p:grpSpPr>
          <a:xfrm>
            <a:off x="2422692" y="-59291"/>
            <a:ext cx="111442" cy="108585"/>
            <a:chOff x="0" y="0"/>
            <a:chExt cx="148590" cy="144780"/>
          </a:xfrm>
        </p:grpSpPr>
        <p:sp>
          <p:nvSpPr>
            <p:cNvPr id="9" name="Freeform 9"/>
            <p:cNvSpPr/>
            <p:nvPr/>
          </p:nvSpPr>
          <p:spPr>
            <a:xfrm>
              <a:off x="46990" y="45720"/>
              <a:ext cx="49530" cy="52070"/>
            </a:xfrm>
            <a:custGeom>
              <a:avLst/>
              <a:gdLst/>
              <a:ahLst/>
              <a:cxnLst/>
              <a:rect l="l" t="t" r="r" b="b"/>
              <a:pathLst>
                <a:path w="49530" h="52070">
                  <a:moveTo>
                    <a:pt x="49530" y="17780"/>
                  </a:moveTo>
                  <a:cubicBezTo>
                    <a:pt x="27940" y="52070"/>
                    <a:pt x="8890" y="45720"/>
                    <a:pt x="3810" y="38100"/>
                  </a:cubicBezTo>
                  <a:cubicBezTo>
                    <a:pt x="0" y="31750"/>
                    <a:pt x="3810" y="10160"/>
                    <a:pt x="10160" y="5080"/>
                  </a:cubicBezTo>
                  <a:cubicBezTo>
                    <a:pt x="16510" y="0"/>
                    <a:pt x="43180" y="7620"/>
                    <a:pt x="43180" y="7620"/>
                  </a:cubicBezTo>
                </a:path>
              </a:pathLst>
            </a:custGeom>
            <a:solidFill>
              <a:srgbClr val="116486"/>
            </a:solidFill>
            <a:ln cap="sq">
              <a:noFill/>
              <a:prstDash val="solid"/>
              <a:miter/>
            </a:ln>
          </p:spPr>
          <p:txBody>
            <a:bodyPr/>
            <a:lstStyle/>
            <a:p>
              <a:endParaRPr lang="sl-SI"/>
            </a:p>
          </p:txBody>
        </p:sp>
      </p:grpSp>
      <p:grpSp>
        <p:nvGrpSpPr>
          <p:cNvPr id="10" name="Group 10"/>
          <p:cNvGrpSpPr/>
          <p:nvPr/>
        </p:nvGrpSpPr>
        <p:grpSpPr>
          <a:xfrm>
            <a:off x="2431264" y="-50718"/>
            <a:ext cx="163830" cy="187642"/>
            <a:chOff x="0" y="0"/>
            <a:chExt cx="218440" cy="250190"/>
          </a:xfrm>
        </p:grpSpPr>
        <p:sp>
          <p:nvSpPr>
            <p:cNvPr id="11" name="Freeform 11"/>
            <p:cNvSpPr/>
            <p:nvPr/>
          </p:nvSpPr>
          <p:spPr>
            <a:xfrm>
              <a:off x="49530" y="48260"/>
              <a:ext cx="120650" cy="151130"/>
            </a:xfrm>
            <a:custGeom>
              <a:avLst/>
              <a:gdLst/>
              <a:ahLst/>
              <a:cxnLst/>
              <a:rect l="l" t="t" r="r" b="b"/>
              <a:pathLst>
                <a:path w="120650" h="151130">
                  <a:moveTo>
                    <a:pt x="50800" y="20320"/>
                  </a:moveTo>
                  <a:cubicBezTo>
                    <a:pt x="91440" y="106680"/>
                    <a:pt x="115570" y="107950"/>
                    <a:pt x="118110" y="118110"/>
                  </a:cubicBezTo>
                  <a:cubicBezTo>
                    <a:pt x="119380" y="127000"/>
                    <a:pt x="106680" y="147320"/>
                    <a:pt x="99060" y="149860"/>
                  </a:cubicBezTo>
                  <a:cubicBezTo>
                    <a:pt x="91440" y="151130"/>
                    <a:pt x="74930" y="143510"/>
                    <a:pt x="71120" y="137160"/>
                  </a:cubicBezTo>
                  <a:cubicBezTo>
                    <a:pt x="67310" y="130810"/>
                    <a:pt x="67310" y="119380"/>
                    <a:pt x="71120" y="113030"/>
                  </a:cubicBezTo>
                  <a:cubicBezTo>
                    <a:pt x="73660" y="106680"/>
                    <a:pt x="83820" y="100330"/>
                    <a:pt x="90170" y="99060"/>
                  </a:cubicBezTo>
                  <a:cubicBezTo>
                    <a:pt x="97790" y="99060"/>
                    <a:pt x="107950" y="102870"/>
                    <a:pt x="113030" y="107950"/>
                  </a:cubicBezTo>
                  <a:cubicBezTo>
                    <a:pt x="116840" y="113030"/>
                    <a:pt x="120650" y="124460"/>
                    <a:pt x="118110" y="130810"/>
                  </a:cubicBezTo>
                  <a:cubicBezTo>
                    <a:pt x="114300" y="138430"/>
                    <a:pt x="102870" y="148590"/>
                    <a:pt x="92710" y="149860"/>
                  </a:cubicBezTo>
                  <a:cubicBezTo>
                    <a:pt x="78740" y="151130"/>
                    <a:pt x="52070" y="135890"/>
                    <a:pt x="36830" y="119380"/>
                  </a:cubicBezTo>
                  <a:cubicBezTo>
                    <a:pt x="19050" y="99060"/>
                    <a:pt x="0" y="53340"/>
                    <a:pt x="1270" y="31750"/>
                  </a:cubicBezTo>
                  <a:cubicBezTo>
                    <a:pt x="2540" y="19050"/>
                    <a:pt x="8890" y="5080"/>
                    <a:pt x="16510" y="2540"/>
                  </a:cubicBezTo>
                  <a:cubicBezTo>
                    <a:pt x="25400" y="0"/>
                    <a:pt x="50800" y="20320"/>
                    <a:pt x="50800" y="20320"/>
                  </a:cubicBezTo>
                </a:path>
              </a:pathLst>
            </a:custGeom>
            <a:solidFill>
              <a:srgbClr val="116486"/>
            </a:solidFill>
            <a:ln cap="sq">
              <a:noFill/>
              <a:prstDash val="solid"/>
              <a:miter/>
            </a:ln>
          </p:spPr>
          <p:txBody>
            <a:bodyPr/>
            <a:lstStyle/>
            <a:p>
              <a:endParaRPr lang="sl-SI"/>
            </a:p>
          </p:txBody>
        </p:sp>
      </p:grpSp>
      <p:grpSp>
        <p:nvGrpSpPr>
          <p:cNvPr id="12" name="Group 12"/>
          <p:cNvGrpSpPr/>
          <p:nvPr/>
        </p:nvGrpSpPr>
        <p:grpSpPr>
          <a:xfrm>
            <a:off x="2419834" y="-105963"/>
            <a:ext cx="136208" cy="264795"/>
            <a:chOff x="0" y="0"/>
            <a:chExt cx="181610" cy="353060"/>
          </a:xfrm>
        </p:grpSpPr>
        <p:sp>
          <p:nvSpPr>
            <p:cNvPr id="13" name="Freeform 13"/>
            <p:cNvSpPr/>
            <p:nvPr/>
          </p:nvSpPr>
          <p:spPr>
            <a:xfrm>
              <a:off x="38100" y="50800"/>
              <a:ext cx="95250" cy="254000"/>
            </a:xfrm>
            <a:custGeom>
              <a:avLst/>
              <a:gdLst/>
              <a:ahLst/>
              <a:cxnLst/>
              <a:rect l="l" t="t" r="r" b="b"/>
              <a:pathLst>
                <a:path w="95250" h="254000">
                  <a:moveTo>
                    <a:pt x="63500" y="25400"/>
                  </a:moveTo>
                  <a:cubicBezTo>
                    <a:pt x="68580" y="185420"/>
                    <a:pt x="93980" y="209550"/>
                    <a:pt x="91440" y="226060"/>
                  </a:cubicBezTo>
                  <a:cubicBezTo>
                    <a:pt x="88900" y="237490"/>
                    <a:pt x="76200" y="248920"/>
                    <a:pt x="68580" y="251460"/>
                  </a:cubicBezTo>
                  <a:cubicBezTo>
                    <a:pt x="60960" y="252730"/>
                    <a:pt x="53340" y="248920"/>
                    <a:pt x="45720" y="242570"/>
                  </a:cubicBezTo>
                  <a:cubicBezTo>
                    <a:pt x="34290" y="231140"/>
                    <a:pt x="22860" y="201930"/>
                    <a:pt x="16510" y="175260"/>
                  </a:cubicBezTo>
                  <a:cubicBezTo>
                    <a:pt x="7620" y="138430"/>
                    <a:pt x="3810" y="62230"/>
                    <a:pt x="12700" y="35560"/>
                  </a:cubicBezTo>
                  <a:cubicBezTo>
                    <a:pt x="17780" y="22860"/>
                    <a:pt x="26670" y="11430"/>
                    <a:pt x="35560" y="11430"/>
                  </a:cubicBezTo>
                  <a:cubicBezTo>
                    <a:pt x="43180" y="10160"/>
                    <a:pt x="55880" y="17780"/>
                    <a:pt x="63500" y="30480"/>
                  </a:cubicBezTo>
                  <a:cubicBezTo>
                    <a:pt x="77470" y="57150"/>
                    <a:pt x="83820" y="163830"/>
                    <a:pt x="72390" y="193040"/>
                  </a:cubicBezTo>
                  <a:cubicBezTo>
                    <a:pt x="66040" y="207010"/>
                    <a:pt x="52070" y="218440"/>
                    <a:pt x="43180" y="218440"/>
                  </a:cubicBezTo>
                  <a:cubicBezTo>
                    <a:pt x="35560" y="217170"/>
                    <a:pt x="25400" y="205740"/>
                    <a:pt x="21590" y="193040"/>
                  </a:cubicBezTo>
                  <a:cubicBezTo>
                    <a:pt x="12700" y="165100"/>
                    <a:pt x="27940" y="73660"/>
                    <a:pt x="43180" y="50800"/>
                  </a:cubicBezTo>
                  <a:cubicBezTo>
                    <a:pt x="49530" y="39370"/>
                    <a:pt x="60960" y="33020"/>
                    <a:pt x="68580" y="33020"/>
                  </a:cubicBezTo>
                  <a:cubicBezTo>
                    <a:pt x="76200" y="34290"/>
                    <a:pt x="91440" y="45720"/>
                    <a:pt x="91440" y="53340"/>
                  </a:cubicBezTo>
                  <a:cubicBezTo>
                    <a:pt x="92710" y="62230"/>
                    <a:pt x="78740" y="81280"/>
                    <a:pt x="71120" y="83820"/>
                  </a:cubicBezTo>
                  <a:cubicBezTo>
                    <a:pt x="64770" y="86360"/>
                    <a:pt x="53340" y="81280"/>
                    <a:pt x="48260" y="76200"/>
                  </a:cubicBezTo>
                  <a:cubicBezTo>
                    <a:pt x="43180" y="71120"/>
                    <a:pt x="40640" y="59690"/>
                    <a:pt x="41910" y="53340"/>
                  </a:cubicBezTo>
                  <a:cubicBezTo>
                    <a:pt x="44450" y="45720"/>
                    <a:pt x="57150" y="34290"/>
                    <a:pt x="66040" y="33020"/>
                  </a:cubicBezTo>
                  <a:cubicBezTo>
                    <a:pt x="72390" y="31750"/>
                    <a:pt x="82550" y="36830"/>
                    <a:pt x="87630" y="43180"/>
                  </a:cubicBezTo>
                  <a:cubicBezTo>
                    <a:pt x="95250" y="54610"/>
                    <a:pt x="93980" y="85090"/>
                    <a:pt x="91440" y="109220"/>
                  </a:cubicBezTo>
                  <a:cubicBezTo>
                    <a:pt x="90170" y="137160"/>
                    <a:pt x="83820" y="187960"/>
                    <a:pt x="68580" y="204470"/>
                  </a:cubicBezTo>
                  <a:cubicBezTo>
                    <a:pt x="60960" y="213360"/>
                    <a:pt x="46990" y="218440"/>
                    <a:pt x="38100" y="215900"/>
                  </a:cubicBezTo>
                  <a:cubicBezTo>
                    <a:pt x="29210" y="214630"/>
                    <a:pt x="21590" y="207010"/>
                    <a:pt x="17780" y="194310"/>
                  </a:cubicBezTo>
                  <a:cubicBezTo>
                    <a:pt x="5080" y="166370"/>
                    <a:pt x="0" y="57150"/>
                    <a:pt x="13970" y="30480"/>
                  </a:cubicBezTo>
                  <a:cubicBezTo>
                    <a:pt x="20320" y="17780"/>
                    <a:pt x="33020" y="10160"/>
                    <a:pt x="41910" y="11430"/>
                  </a:cubicBezTo>
                  <a:cubicBezTo>
                    <a:pt x="49530" y="11430"/>
                    <a:pt x="58420" y="19050"/>
                    <a:pt x="63500" y="30480"/>
                  </a:cubicBezTo>
                  <a:cubicBezTo>
                    <a:pt x="74930" y="54610"/>
                    <a:pt x="57150" y="143510"/>
                    <a:pt x="66040" y="179070"/>
                  </a:cubicBezTo>
                  <a:cubicBezTo>
                    <a:pt x="72390" y="199390"/>
                    <a:pt x="91440" y="213360"/>
                    <a:pt x="91440" y="226060"/>
                  </a:cubicBezTo>
                  <a:cubicBezTo>
                    <a:pt x="91440" y="234950"/>
                    <a:pt x="85090" y="243840"/>
                    <a:pt x="80010" y="247650"/>
                  </a:cubicBezTo>
                  <a:cubicBezTo>
                    <a:pt x="73660" y="251460"/>
                    <a:pt x="63500" y="254000"/>
                    <a:pt x="55880" y="248920"/>
                  </a:cubicBezTo>
                  <a:cubicBezTo>
                    <a:pt x="40640" y="240030"/>
                    <a:pt x="20320" y="191770"/>
                    <a:pt x="12700" y="157480"/>
                  </a:cubicBezTo>
                  <a:cubicBezTo>
                    <a:pt x="3810" y="118110"/>
                    <a:pt x="3810" y="50800"/>
                    <a:pt x="12700" y="25400"/>
                  </a:cubicBezTo>
                  <a:cubicBezTo>
                    <a:pt x="17780" y="12700"/>
                    <a:pt x="26670" y="1270"/>
                    <a:pt x="35560" y="0"/>
                  </a:cubicBezTo>
                  <a:cubicBezTo>
                    <a:pt x="44450" y="0"/>
                    <a:pt x="63500" y="25400"/>
                    <a:pt x="63500" y="25400"/>
                  </a:cubicBezTo>
                </a:path>
              </a:pathLst>
            </a:custGeom>
            <a:solidFill>
              <a:srgbClr val="116486"/>
            </a:solidFill>
            <a:ln cap="sq">
              <a:noFill/>
              <a:prstDash val="solid"/>
              <a:miter/>
            </a:ln>
          </p:spPr>
          <p:txBody>
            <a:bodyPr/>
            <a:lstStyle/>
            <a:p>
              <a:endParaRPr lang="sl-SI"/>
            </a:p>
          </p:txBody>
        </p:sp>
      </p:grpSp>
      <p:grpSp>
        <p:nvGrpSpPr>
          <p:cNvPr id="14" name="Group 14"/>
          <p:cNvGrpSpPr/>
          <p:nvPr/>
        </p:nvGrpSpPr>
        <p:grpSpPr>
          <a:xfrm>
            <a:off x="2412214" y="-47861"/>
            <a:ext cx="111442" cy="108585"/>
            <a:chOff x="0" y="0"/>
            <a:chExt cx="148590" cy="144780"/>
          </a:xfrm>
        </p:grpSpPr>
        <p:sp>
          <p:nvSpPr>
            <p:cNvPr id="15" name="Freeform 15"/>
            <p:cNvSpPr/>
            <p:nvPr/>
          </p:nvSpPr>
          <p:spPr>
            <a:xfrm>
              <a:off x="45720" y="45720"/>
              <a:ext cx="50800" cy="50800"/>
            </a:xfrm>
            <a:custGeom>
              <a:avLst/>
              <a:gdLst/>
              <a:ahLst/>
              <a:cxnLst/>
              <a:rect l="l" t="t" r="r" b="b"/>
              <a:pathLst>
                <a:path w="50800" h="50800">
                  <a:moveTo>
                    <a:pt x="50800" y="16510"/>
                  </a:moveTo>
                  <a:cubicBezTo>
                    <a:pt x="29210" y="50800"/>
                    <a:pt x="8890" y="44450"/>
                    <a:pt x="5080" y="38100"/>
                  </a:cubicBezTo>
                  <a:cubicBezTo>
                    <a:pt x="0" y="30480"/>
                    <a:pt x="3810" y="10160"/>
                    <a:pt x="11430" y="5080"/>
                  </a:cubicBezTo>
                  <a:cubicBezTo>
                    <a:pt x="17780" y="0"/>
                    <a:pt x="44450" y="6350"/>
                    <a:pt x="44450" y="6350"/>
                  </a:cubicBezTo>
                </a:path>
              </a:pathLst>
            </a:custGeom>
            <a:solidFill>
              <a:srgbClr val="116486"/>
            </a:solidFill>
            <a:ln cap="sq">
              <a:noFill/>
              <a:prstDash val="solid"/>
              <a:miter/>
            </a:ln>
          </p:spPr>
          <p:txBody>
            <a:bodyPr/>
            <a:lstStyle/>
            <a:p>
              <a:endParaRPr lang="sl-SI"/>
            </a:p>
          </p:txBody>
        </p:sp>
      </p:grpSp>
      <p:grpSp>
        <p:nvGrpSpPr>
          <p:cNvPr id="16" name="Group 16"/>
          <p:cNvGrpSpPr/>
          <p:nvPr/>
        </p:nvGrpSpPr>
        <p:grpSpPr>
          <a:xfrm>
            <a:off x="2380782" y="-86913"/>
            <a:ext cx="237172" cy="314325"/>
            <a:chOff x="0" y="0"/>
            <a:chExt cx="316230" cy="419100"/>
          </a:xfrm>
        </p:grpSpPr>
        <p:sp>
          <p:nvSpPr>
            <p:cNvPr id="17" name="Freeform 17"/>
            <p:cNvSpPr/>
            <p:nvPr/>
          </p:nvSpPr>
          <p:spPr>
            <a:xfrm>
              <a:off x="46990" y="49530"/>
              <a:ext cx="222250" cy="321310"/>
            </a:xfrm>
            <a:custGeom>
              <a:avLst/>
              <a:gdLst/>
              <a:ahLst/>
              <a:cxnLst/>
              <a:rect l="l" t="t" r="r" b="b"/>
              <a:pathLst>
                <a:path w="222250" h="321310">
                  <a:moveTo>
                    <a:pt x="99060" y="95250"/>
                  </a:moveTo>
                  <a:cubicBezTo>
                    <a:pt x="102870" y="187960"/>
                    <a:pt x="96520" y="194310"/>
                    <a:pt x="90170" y="196850"/>
                  </a:cubicBezTo>
                  <a:cubicBezTo>
                    <a:pt x="83820" y="199390"/>
                    <a:pt x="73660" y="199390"/>
                    <a:pt x="67310" y="193040"/>
                  </a:cubicBezTo>
                  <a:cubicBezTo>
                    <a:pt x="53340" y="179070"/>
                    <a:pt x="50800" y="85090"/>
                    <a:pt x="55880" y="59690"/>
                  </a:cubicBezTo>
                  <a:cubicBezTo>
                    <a:pt x="58420" y="49530"/>
                    <a:pt x="60960" y="43180"/>
                    <a:pt x="67310" y="39370"/>
                  </a:cubicBezTo>
                  <a:cubicBezTo>
                    <a:pt x="73660" y="34290"/>
                    <a:pt x="88900" y="33020"/>
                    <a:pt x="96520" y="39370"/>
                  </a:cubicBezTo>
                  <a:cubicBezTo>
                    <a:pt x="107950" y="48260"/>
                    <a:pt x="113030" y="78740"/>
                    <a:pt x="118110" y="106680"/>
                  </a:cubicBezTo>
                  <a:cubicBezTo>
                    <a:pt x="128270" y="154940"/>
                    <a:pt x="146050" y="267970"/>
                    <a:pt x="134620" y="298450"/>
                  </a:cubicBezTo>
                  <a:cubicBezTo>
                    <a:pt x="130810" y="309880"/>
                    <a:pt x="121920" y="316230"/>
                    <a:pt x="114300" y="318770"/>
                  </a:cubicBezTo>
                  <a:cubicBezTo>
                    <a:pt x="106680" y="320040"/>
                    <a:pt x="97790" y="318770"/>
                    <a:pt x="91440" y="311150"/>
                  </a:cubicBezTo>
                  <a:cubicBezTo>
                    <a:pt x="72390" y="285750"/>
                    <a:pt x="72390" y="76200"/>
                    <a:pt x="85090" y="72390"/>
                  </a:cubicBezTo>
                  <a:cubicBezTo>
                    <a:pt x="90170" y="69850"/>
                    <a:pt x="104140" y="92710"/>
                    <a:pt x="107950" y="107950"/>
                  </a:cubicBezTo>
                  <a:cubicBezTo>
                    <a:pt x="113030" y="128270"/>
                    <a:pt x="111760" y="171450"/>
                    <a:pt x="104140" y="185420"/>
                  </a:cubicBezTo>
                  <a:cubicBezTo>
                    <a:pt x="99060" y="193040"/>
                    <a:pt x="91440" y="198120"/>
                    <a:pt x="85090" y="198120"/>
                  </a:cubicBezTo>
                  <a:cubicBezTo>
                    <a:pt x="77470" y="199390"/>
                    <a:pt x="68580" y="195580"/>
                    <a:pt x="62230" y="190500"/>
                  </a:cubicBezTo>
                  <a:cubicBezTo>
                    <a:pt x="54610" y="181610"/>
                    <a:pt x="49530" y="165100"/>
                    <a:pt x="45720" y="146050"/>
                  </a:cubicBezTo>
                  <a:cubicBezTo>
                    <a:pt x="39370" y="116840"/>
                    <a:pt x="33020" y="50800"/>
                    <a:pt x="41910" y="26670"/>
                  </a:cubicBezTo>
                  <a:cubicBezTo>
                    <a:pt x="46990" y="13970"/>
                    <a:pt x="55880" y="2540"/>
                    <a:pt x="64770" y="1270"/>
                  </a:cubicBezTo>
                  <a:cubicBezTo>
                    <a:pt x="72390" y="0"/>
                    <a:pt x="86360" y="8890"/>
                    <a:pt x="91440" y="20320"/>
                  </a:cubicBezTo>
                  <a:cubicBezTo>
                    <a:pt x="104140" y="43180"/>
                    <a:pt x="86360" y="115570"/>
                    <a:pt x="92710" y="151130"/>
                  </a:cubicBezTo>
                  <a:cubicBezTo>
                    <a:pt x="97790" y="176530"/>
                    <a:pt x="119380" y="198120"/>
                    <a:pt x="115570" y="213360"/>
                  </a:cubicBezTo>
                  <a:cubicBezTo>
                    <a:pt x="113030" y="226060"/>
                    <a:pt x="99060" y="240030"/>
                    <a:pt x="90170" y="241300"/>
                  </a:cubicBezTo>
                  <a:cubicBezTo>
                    <a:pt x="83820" y="242570"/>
                    <a:pt x="73660" y="236220"/>
                    <a:pt x="69850" y="229870"/>
                  </a:cubicBezTo>
                  <a:cubicBezTo>
                    <a:pt x="64770" y="223520"/>
                    <a:pt x="72390" y="212090"/>
                    <a:pt x="69850" y="199390"/>
                  </a:cubicBezTo>
                  <a:cubicBezTo>
                    <a:pt x="64770" y="172720"/>
                    <a:pt x="12700" y="99060"/>
                    <a:pt x="19050" y="78740"/>
                  </a:cubicBezTo>
                  <a:cubicBezTo>
                    <a:pt x="21590" y="68580"/>
                    <a:pt x="40640" y="67310"/>
                    <a:pt x="39370" y="62230"/>
                  </a:cubicBezTo>
                  <a:cubicBezTo>
                    <a:pt x="39370" y="57150"/>
                    <a:pt x="6350" y="58420"/>
                    <a:pt x="3810" y="50800"/>
                  </a:cubicBezTo>
                  <a:cubicBezTo>
                    <a:pt x="0" y="43180"/>
                    <a:pt x="8890" y="24130"/>
                    <a:pt x="16510" y="20320"/>
                  </a:cubicBezTo>
                  <a:cubicBezTo>
                    <a:pt x="22860" y="16510"/>
                    <a:pt x="33020" y="17780"/>
                    <a:pt x="44450" y="24130"/>
                  </a:cubicBezTo>
                  <a:cubicBezTo>
                    <a:pt x="81280" y="45720"/>
                    <a:pt x="215900" y="209550"/>
                    <a:pt x="217170" y="245110"/>
                  </a:cubicBezTo>
                  <a:cubicBezTo>
                    <a:pt x="217170" y="257810"/>
                    <a:pt x="208280" y="266700"/>
                    <a:pt x="200660" y="269240"/>
                  </a:cubicBezTo>
                  <a:cubicBezTo>
                    <a:pt x="194310" y="271780"/>
                    <a:pt x="184150" y="271780"/>
                    <a:pt x="177800" y="266700"/>
                  </a:cubicBezTo>
                  <a:cubicBezTo>
                    <a:pt x="163830" y="256540"/>
                    <a:pt x="151130" y="214630"/>
                    <a:pt x="146050" y="189230"/>
                  </a:cubicBezTo>
                  <a:cubicBezTo>
                    <a:pt x="142240" y="165100"/>
                    <a:pt x="138430" y="130810"/>
                    <a:pt x="147320" y="119380"/>
                  </a:cubicBezTo>
                  <a:cubicBezTo>
                    <a:pt x="152400" y="111760"/>
                    <a:pt x="168910" y="107950"/>
                    <a:pt x="176530" y="110490"/>
                  </a:cubicBezTo>
                  <a:cubicBezTo>
                    <a:pt x="184150" y="113030"/>
                    <a:pt x="194310" y="129540"/>
                    <a:pt x="193040" y="137160"/>
                  </a:cubicBezTo>
                  <a:cubicBezTo>
                    <a:pt x="191770" y="144780"/>
                    <a:pt x="172720" y="160020"/>
                    <a:pt x="163830" y="160020"/>
                  </a:cubicBezTo>
                  <a:cubicBezTo>
                    <a:pt x="157480" y="160020"/>
                    <a:pt x="147320" y="152400"/>
                    <a:pt x="144780" y="146050"/>
                  </a:cubicBezTo>
                  <a:cubicBezTo>
                    <a:pt x="142240" y="139700"/>
                    <a:pt x="142240" y="128270"/>
                    <a:pt x="146050" y="121920"/>
                  </a:cubicBezTo>
                  <a:cubicBezTo>
                    <a:pt x="148590" y="115570"/>
                    <a:pt x="158750" y="109220"/>
                    <a:pt x="165100" y="109220"/>
                  </a:cubicBezTo>
                  <a:cubicBezTo>
                    <a:pt x="172720" y="109220"/>
                    <a:pt x="181610" y="110490"/>
                    <a:pt x="187960" y="119380"/>
                  </a:cubicBezTo>
                  <a:cubicBezTo>
                    <a:pt x="201930" y="137160"/>
                    <a:pt x="222250" y="220980"/>
                    <a:pt x="217170" y="245110"/>
                  </a:cubicBezTo>
                  <a:cubicBezTo>
                    <a:pt x="214630" y="257810"/>
                    <a:pt x="208280" y="266700"/>
                    <a:pt x="200660" y="269240"/>
                  </a:cubicBezTo>
                  <a:cubicBezTo>
                    <a:pt x="194310" y="271780"/>
                    <a:pt x="186690" y="271780"/>
                    <a:pt x="177800" y="266700"/>
                  </a:cubicBezTo>
                  <a:cubicBezTo>
                    <a:pt x="143510" y="247650"/>
                    <a:pt x="13970" y="99060"/>
                    <a:pt x="6350" y="55880"/>
                  </a:cubicBezTo>
                  <a:cubicBezTo>
                    <a:pt x="2540" y="40640"/>
                    <a:pt x="8890" y="24130"/>
                    <a:pt x="16510" y="20320"/>
                  </a:cubicBezTo>
                  <a:cubicBezTo>
                    <a:pt x="24130" y="16510"/>
                    <a:pt x="48260" y="29210"/>
                    <a:pt x="48260" y="29210"/>
                  </a:cubicBezTo>
                  <a:cubicBezTo>
                    <a:pt x="49530" y="29210"/>
                    <a:pt x="24130" y="16510"/>
                    <a:pt x="22860" y="19050"/>
                  </a:cubicBezTo>
                  <a:cubicBezTo>
                    <a:pt x="19050" y="24130"/>
                    <a:pt x="68580" y="69850"/>
                    <a:pt x="83820" y="95250"/>
                  </a:cubicBezTo>
                  <a:cubicBezTo>
                    <a:pt x="97790" y="118110"/>
                    <a:pt x="106680" y="143510"/>
                    <a:pt x="111760" y="166370"/>
                  </a:cubicBezTo>
                  <a:cubicBezTo>
                    <a:pt x="115570" y="186690"/>
                    <a:pt x="121920" y="214630"/>
                    <a:pt x="114300" y="226060"/>
                  </a:cubicBezTo>
                  <a:cubicBezTo>
                    <a:pt x="107950" y="234950"/>
                    <a:pt x="88900" y="242570"/>
                    <a:pt x="78740" y="238760"/>
                  </a:cubicBezTo>
                  <a:cubicBezTo>
                    <a:pt x="62230" y="231140"/>
                    <a:pt x="48260" y="184150"/>
                    <a:pt x="41910" y="151130"/>
                  </a:cubicBezTo>
                  <a:cubicBezTo>
                    <a:pt x="34290" y="113030"/>
                    <a:pt x="30480" y="43180"/>
                    <a:pt x="43180" y="20320"/>
                  </a:cubicBezTo>
                  <a:cubicBezTo>
                    <a:pt x="48260" y="8890"/>
                    <a:pt x="62230" y="1270"/>
                    <a:pt x="69850" y="1270"/>
                  </a:cubicBezTo>
                  <a:cubicBezTo>
                    <a:pt x="78740" y="1270"/>
                    <a:pt x="86360" y="8890"/>
                    <a:pt x="91440" y="20320"/>
                  </a:cubicBezTo>
                  <a:cubicBezTo>
                    <a:pt x="105410" y="46990"/>
                    <a:pt x="114300" y="153670"/>
                    <a:pt x="106680" y="179070"/>
                  </a:cubicBezTo>
                  <a:cubicBezTo>
                    <a:pt x="102870" y="189230"/>
                    <a:pt x="96520" y="194310"/>
                    <a:pt x="90170" y="196850"/>
                  </a:cubicBezTo>
                  <a:cubicBezTo>
                    <a:pt x="83820" y="199390"/>
                    <a:pt x="72390" y="200660"/>
                    <a:pt x="67310" y="194310"/>
                  </a:cubicBezTo>
                  <a:cubicBezTo>
                    <a:pt x="54610" y="180340"/>
                    <a:pt x="52070" y="106680"/>
                    <a:pt x="58420" y="74930"/>
                  </a:cubicBezTo>
                  <a:cubicBezTo>
                    <a:pt x="62230" y="52070"/>
                    <a:pt x="69850" y="22860"/>
                    <a:pt x="82550" y="17780"/>
                  </a:cubicBezTo>
                  <a:cubicBezTo>
                    <a:pt x="91440" y="13970"/>
                    <a:pt x="109220" y="21590"/>
                    <a:pt x="118110" y="29210"/>
                  </a:cubicBezTo>
                  <a:cubicBezTo>
                    <a:pt x="128270" y="38100"/>
                    <a:pt x="132080" y="52070"/>
                    <a:pt x="135890" y="72390"/>
                  </a:cubicBezTo>
                  <a:cubicBezTo>
                    <a:pt x="144780" y="116840"/>
                    <a:pt x="146050" y="265430"/>
                    <a:pt x="134620" y="298450"/>
                  </a:cubicBezTo>
                  <a:cubicBezTo>
                    <a:pt x="130810" y="308610"/>
                    <a:pt x="125730" y="313690"/>
                    <a:pt x="119380" y="316230"/>
                  </a:cubicBezTo>
                  <a:cubicBezTo>
                    <a:pt x="113030" y="318770"/>
                    <a:pt x="102870" y="321310"/>
                    <a:pt x="96520" y="314960"/>
                  </a:cubicBezTo>
                  <a:cubicBezTo>
                    <a:pt x="73660" y="293370"/>
                    <a:pt x="44450" y="99060"/>
                    <a:pt x="55880" y="59690"/>
                  </a:cubicBezTo>
                  <a:cubicBezTo>
                    <a:pt x="60960" y="45720"/>
                    <a:pt x="69850" y="35560"/>
                    <a:pt x="78740" y="34290"/>
                  </a:cubicBezTo>
                  <a:cubicBezTo>
                    <a:pt x="87630" y="34290"/>
                    <a:pt x="101600" y="45720"/>
                    <a:pt x="106680" y="59690"/>
                  </a:cubicBezTo>
                  <a:cubicBezTo>
                    <a:pt x="118110" y="83820"/>
                    <a:pt x="114300" y="157480"/>
                    <a:pt x="106680" y="179070"/>
                  </a:cubicBezTo>
                  <a:cubicBezTo>
                    <a:pt x="102870" y="187960"/>
                    <a:pt x="96520" y="194310"/>
                    <a:pt x="90170" y="196850"/>
                  </a:cubicBezTo>
                  <a:cubicBezTo>
                    <a:pt x="83820" y="199390"/>
                    <a:pt x="72390" y="199390"/>
                    <a:pt x="67310" y="193040"/>
                  </a:cubicBezTo>
                  <a:cubicBezTo>
                    <a:pt x="54610" y="179070"/>
                    <a:pt x="49530" y="97790"/>
                    <a:pt x="59690" y="72390"/>
                  </a:cubicBezTo>
                  <a:cubicBezTo>
                    <a:pt x="66040" y="57150"/>
                    <a:pt x="81280" y="45720"/>
                    <a:pt x="92710" y="43180"/>
                  </a:cubicBezTo>
                  <a:cubicBezTo>
                    <a:pt x="101600" y="40640"/>
                    <a:pt x="115570" y="43180"/>
                    <a:pt x="121920" y="50800"/>
                  </a:cubicBezTo>
                  <a:cubicBezTo>
                    <a:pt x="129540" y="57150"/>
                    <a:pt x="135890" y="80010"/>
                    <a:pt x="130810" y="86360"/>
                  </a:cubicBezTo>
                  <a:cubicBezTo>
                    <a:pt x="127000" y="93980"/>
                    <a:pt x="99060" y="95250"/>
                    <a:pt x="99060" y="95250"/>
                  </a:cubicBezTo>
                </a:path>
              </a:pathLst>
            </a:custGeom>
            <a:solidFill>
              <a:srgbClr val="116486"/>
            </a:solidFill>
            <a:ln cap="sq">
              <a:noFill/>
              <a:prstDash val="solid"/>
              <a:miter/>
            </a:ln>
          </p:spPr>
          <p:txBody>
            <a:bodyPr/>
            <a:lstStyle/>
            <a:p>
              <a:endParaRPr lang="sl-SI"/>
            </a:p>
          </p:txBody>
        </p:sp>
      </p:grpSp>
      <p:sp>
        <p:nvSpPr>
          <p:cNvPr id="18" name="Freeform 18"/>
          <p:cNvSpPr/>
          <p:nvPr/>
        </p:nvSpPr>
        <p:spPr>
          <a:xfrm>
            <a:off x="13779213" y="726958"/>
            <a:ext cx="4120302" cy="1045004"/>
          </a:xfrm>
          <a:custGeom>
            <a:avLst/>
            <a:gdLst/>
            <a:ahLst/>
            <a:cxnLst/>
            <a:rect l="l" t="t" r="r" b="b"/>
            <a:pathLst>
              <a:path w="4120302" h="1045004">
                <a:moveTo>
                  <a:pt x="0" y="0"/>
                </a:moveTo>
                <a:lnTo>
                  <a:pt x="4120302" y="0"/>
                </a:lnTo>
                <a:lnTo>
                  <a:pt x="4120302" y="1045004"/>
                </a:lnTo>
                <a:lnTo>
                  <a:pt x="0" y="1045004"/>
                </a:lnTo>
                <a:lnTo>
                  <a:pt x="0" y="0"/>
                </a:lnTo>
                <a:close/>
              </a:path>
            </a:pathLst>
          </a:custGeom>
          <a:blipFill>
            <a:blip r:embed="rId2"/>
            <a:stretch>
              <a:fillRect/>
            </a:stretch>
          </a:blipFill>
        </p:spPr>
        <p:txBody>
          <a:bodyPr/>
          <a:lstStyle/>
          <a:p>
            <a:endParaRPr lang="sl-SI"/>
          </a:p>
        </p:txBody>
      </p:sp>
      <p:grpSp>
        <p:nvGrpSpPr>
          <p:cNvPr id="19" name="Group 19"/>
          <p:cNvGrpSpPr/>
          <p:nvPr/>
        </p:nvGrpSpPr>
        <p:grpSpPr>
          <a:xfrm>
            <a:off x="3899062" y="9343846"/>
            <a:ext cx="10489876" cy="864012"/>
            <a:chOff x="0" y="0"/>
            <a:chExt cx="13986502" cy="1152016"/>
          </a:xfrm>
        </p:grpSpPr>
        <p:grpSp>
          <p:nvGrpSpPr>
            <p:cNvPr id="20" name="Group 20"/>
            <p:cNvGrpSpPr/>
            <p:nvPr/>
          </p:nvGrpSpPr>
          <p:grpSpPr>
            <a:xfrm>
              <a:off x="0" y="0"/>
              <a:ext cx="13986502" cy="1144459"/>
              <a:chOff x="0" y="0"/>
              <a:chExt cx="5510938" cy="450938"/>
            </a:xfrm>
          </p:grpSpPr>
          <p:sp>
            <p:nvSpPr>
              <p:cNvPr id="21" name="Freeform 21"/>
              <p:cNvSpPr/>
              <p:nvPr/>
            </p:nvSpPr>
            <p:spPr>
              <a:xfrm>
                <a:off x="0" y="0"/>
                <a:ext cx="5510938" cy="450938"/>
              </a:xfrm>
              <a:custGeom>
                <a:avLst/>
                <a:gdLst/>
                <a:ahLst/>
                <a:cxnLst/>
                <a:rect l="l" t="t" r="r" b="b"/>
                <a:pathLst>
                  <a:path w="5510938" h="450938">
                    <a:moveTo>
                      <a:pt x="27421" y="0"/>
                    </a:moveTo>
                    <a:lnTo>
                      <a:pt x="5483517" y="0"/>
                    </a:lnTo>
                    <a:cubicBezTo>
                      <a:pt x="5490790" y="0"/>
                      <a:pt x="5497764" y="2889"/>
                      <a:pt x="5502907" y="8031"/>
                    </a:cubicBezTo>
                    <a:cubicBezTo>
                      <a:pt x="5508049" y="13174"/>
                      <a:pt x="5510938" y="20149"/>
                      <a:pt x="5510938" y="27421"/>
                    </a:cubicBezTo>
                    <a:lnTo>
                      <a:pt x="5510938" y="423517"/>
                    </a:lnTo>
                    <a:cubicBezTo>
                      <a:pt x="5510938" y="430789"/>
                      <a:pt x="5508049" y="437764"/>
                      <a:pt x="5502907" y="442906"/>
                    </a:cubicBezTo>
                    <a:cubicBezTo>
                      <a:pt x="5497764" y="448049"/>
                      <a:pt x="5490790" y="450938"/>
                      <a:pt x="5483517" y="450938"/>
                    </a:cubicBezTo>
                    <a:lnTo>
                      <a:pt x="27421" y="450938"/>
                    </a:lnTo>
                    <a:cubicBezTo>
                      <a:pt x="20149" y="450938"/>
                      <a:pt x="13174" y="448049"/>
                      <a:pt x="8031" y="442906"/>
                    </a:cubicBezTo>
                    <a:cubicBezTo>
                      <a:pt x="2889" y="437764"/>
                      <a:pt x="0" y="430789"/>
                      <a:pt x="0" y="423517"/>
                    </a:cubicBezTo>
                    <a:lnTo>
                      <a:pt x="0" y="27421"/>
                    </a:lnTo>
                    <a:cubicBezTo>
                      <a:pt x="0" y="20149"/>
                      <a:pt x="2889" y="13174"/>
                      <a:pt x="8031" y="8031"/>
                    </a:cubicBezTo>
                    <a:cubicBezTo>
                      <a:pt x="13174" y="2889"/>
                      <a:pt x="20149" y="0"/>
                      <a:pt x="27421" y="0"/>
                    </a:cubicBezTo>
                    <a:close/>
                  </a:path>
                </a:pathLst>
              </a:custGeom>
              <a:solidFill>
                <a:srgbClr val="E2E2E2"/>
              </a:solidFill>
            </p:spPr>
            <p:txBody>
              <a:bodyPr/>
              <a:lstStyle/>
              <a:p>
                <a:endParaRPr lang="sl-SI"/>
              </a:p>
            </p:txBody>
          </p:sp>
          <p:sp>
            <p:nvSpPr>
              <p:cNvPr id="22" name="TextBox 22"/>
              <p:cNvSpPr txBox="1"/>
              <p:nvPr/>
            </p:nvSpPr>
            <p:spPr>
              <a:xfrm>
                <a:off x="0" y="-38100"/>
                <a:ext cx="5510938" cy="489038"/>
              </a:xfrm>
              <a:prstGeom prst="rect">
                <a:avLst/>
              </a:prstGeom>
            </p:spPr>
            <p:txBody>
              <a:bodyPr lIns="34958" tIns="34958" rIns="34958" bIns="34958" rtlCol="0" anchor="ctr"/>
              <a:lstStyle/>
              <a:p>
                <a:pPr algn="ctr">
                  <a:lnSpc>
                    <a:spcPts val="2660"/>
                  </a:lnSpc>
                  <a:spcBef>
                    <a:spcPct val="0"/>
                  </a:spcBef>
                </a:pPr>
                <a:endParaRPr/>
              </a:p>
            </p:txBody>
          </p:sp>
        </p:grpSp>
        <p:sp>
          <p:nvSpPr>
            <p:cNvPr id="23" name="Freeform 23"/>
            <p:cNvSpPr/>
            <p:nvPr/>
          </p:nvSpPr>
          <p:spPr>
            <a:xfrm>
              <a:off x="5022746" y="244302"/>
              <a:ext cx="8876295" cy="776486"/>
            </a:xfrm>
            <a:custGeom>
              <a:avLst/>
              <a:gdLst/>
              <a:ahLst/>
              <a:cxnLst/>
              <a:rect l="l" t="t" r="r" b="b"/>
              <a:pathLst>
                <a:path w="8876295" h="776486">
                  <a:moveTo>
                    <a:pt x="0" y="0"/>
                  </a:moveTo>
                  <a:lnTo>
                    <a:pt x="8876295" y="0"/>
                  </a:lnTo>
                  <a:lnTo>
                    <a:pt x="8876295" y="776486"/>
                  </a:lnTo>
                  <a:lnTo>
                    <a:pt x="0" y="776486"/>
                  </a:lnTo>
                  <a:lnTo>
                    <a:pt x="0" y="0"/>
                  </a:lnTo>
                  <a:close/>
                </a:path>
              </a:pathLst>
            </a:custGeom>
            <a:blipFill>
              <a:blip r:embed="rId3"/>
              <a:stretch>
                <a:fillRect/>
              </a:stretch>
            </a:blipFill>
          </p:spPr>
          <p:txBody>
            <a:bodyPr/>
            <a:lstStyle/>
            <a:p>
              <a:endParaRPr lang="sl-SI"/>
            </a:p>
          </p:txBody>
        </p:sp>
        <p:sp>
          <p:nvSpPr>
            <p:cNvPr id="24" name="Freeform 24"/>
            <p:cNvSpPr/>
            <p:nvPr/>
          </p:nvSpPr>
          <p:spPr>
            <a:xfrm>
              <a:off x="2535151" y="414302"/>
              <a:ext cx="2082553" cy="606486"/>
            </a:xfrm>
            <a:custGeom>
              <a:avLst/>
              <a:gdLst/>
              <a:ahLst/>
              <a:cxnLst/>
              <a:rect l="l" t="t" r="r" b="b"/>
              <a:pathLst>
                <a:path w="2082553" h="606486">
                  <a:moveTo>
                    <a:pt x="0" y="0"/>
                  </a:moveTo>
                  <a:lnTo>
                    <a:pt x="2082554" y="0"/>
                  </a:lnTo>
                  <a:lnTo>
                    <a:pt x="2082554" y="606486"/>
                  </a:lnTo>
                  <a:lnTo>
                    <a:pt x="0" y="606486"/>
                  </a:lnTo>
                  <a:lnTo>
                    <a:pt x="0" y="0"/>
                  </a:lnTo>
                  <a:close/>
                </a:path>
              </a:pathLst>
            </a:custGeom>
            <a:blipFill>
              <a:blip r:embed="rId4"/>
              <a:stretch>
                <a:fillRect/>
              </a:stretch>
            </a:blipFill>
          </p:spPr>
          <p:txBody>
            <a:bodyPr/>
            <a:lstStyle/>
            <a:p>
              <a:endParaRPr lang="sl-SI"/>
            </a:p>
          </p:txBody>
        </p:sp>
        <p:sp>
          <p:nvSpPr>
            <p:cNvPr id="25" name="Freeform 25"/>
            <p:cNvSpPr/>
            <p:nvPr/>
          </p:nvSpPr>
          <p:spPr>
            <a:xfrm>
              <a:off x="236763" y="113074"/>
              <a:ext cx="1893347" cy="1038942"/>
            </a:xfrm>
            <a:custGeom>
              <a:avLst/>
              <a:gdLst/>
              <a:ahLst/>
              <a:cxnLst/>
              <a:rect l="l" t="t" r="r" b="b"/>
              <a:pathLst>
                <a:path w="1893347" h="1038942">
                  <a:moveTo>
                    <a:pt x="0" y="0"/>
                  </a:moveTo>
                  <a:lnTo>
                    <a:pt x="1893347" y="0"/>
                  </a:lnTo>
                  <a:lnTo>
                    <a:pt x="1893347" y="1038942"/>
                  </a:lnTo>
                  <a:lnTo>
                    <a:pt x="0" y="1038942"/>
                  </a:lnTo>
                  <a:lnTo>
                    <a:pt x="0" y="0"/>
                  </a:lnTo>
                  <a:close/>
                </a:path>
              </a:pathLst>
            </a:custGeom>
            <a:blipFill>
              <a:blip r:embed="rId5"/>
              <a:stretch>
                <a:fillRect/>
              </a:stretch>
            </a:blipFill>
          </p:spPr>
          <p:txBody>
            <a:bodyPr/>
            <a:lstStyle/>
            <a:p>
              <a:endParaRPr lang="sl-SI"/>
            </a:p>
          </p:txBody>
        </p:sp>
      </p:grpSp>
      <p:grpSp>
        <p:nvGrpSpPr>
          <p:cNvPr id="26" name="Group 26"/>
          <p:cNvGrpSpPr/>
          <p:nvPr/>
        </p:nvGrpSpPr>
        <p:grpSpPr>
          <a:xfrm>
            <a:off x="3217292" y="3477759"/>
            <a:ext cx="11853416" cy="3331483"/>
            <a:chOff x="0" y="0"/>
            <a:chExt cx="15804555" cy="4441977"/>
          </a:xfrm>
        </p:grpSpPr>
        <p:sp>
          <p:nvSpPr>
            <p:cNvPr id="27" name="TextBox 27"/>
            <p:cNvSpPr txBox="1"/>
            <p:nvPr/>
          </p:nvSpPr>
          <p:spPr>
            <a:xfrm>
              <a:off x="0" y="-142875"/>
              <a:ext cx="15804555" cy="3609335"/>
            </a:xfrm>
            <a:prstGeom prst="rect">
              <a:avLst/>
            </a:prstGeom>
          </p:spPr>
          <p:txBody>
            <a:bodyPr lIns="0" tIns="0" rIns="0" bIns="0" rtlCol="0" anchor="t">
              <a:spAutoFit/>
            </a:bodyPr>
            <a:lstStyle/>
            <a:p>
              <a:pPr algn="ctr">
                <a:lnSpc>
                  <a:spcPts val="11051"/>
                </a:lnSpc>
              </a:pPr>
              <a:r>
                <a:rPr lang="en-US" sz="7893" b="1">
                  <a:solidFill>
                    <a:srgbClr val="FFFFFF"/>
                  </a:solidFill>
                  <a:latin typeface="Open Sans Bold"/>
                  <a:ea typeface="Open Sans Bold"/>
                  <a:cs typeface="Open Sans Bold"/>
                  <a:sym typeface="Open Sans Bold"/>
                </a:rPr>
                <a:t>Ogled laboratorijskih kapacitet</a:t>
              </a:r>
            </a:p>
          </p:txBody>
        </p:sp>
        <p:sp>
          <p:nvSpPr>
            <p:cNvPr id="28" name="TextBox 28"/>
            <p:cNvSpPr txBox="1"/>
            <p:nvPr/>
          </p:nvSpPr>
          <p:spPr>
            <a:xfrm>
              <a:off x="1022246" y="3605471"/>
              <a:ext cx="13760063" cy="836506"/>
            </a:xfrm>
            <a:prstGeom prst="rect">
              <a:avLst/>
            </a:prstGeom>
          </p:spPr>
          <p:txBody>
            <a:bodyPr lIns="0" tIns="0" rIns="0" bIns="0" rtlCol="0" anchor="t">
              <a:spAutoFit/>
            </a:bodyPr>
            <a:lstStyle/>
            <a:p>
              <a:pPr algn="ctr">
                <a:lnSpc>
                  <a:spcPts val="5320"/>
                </a:lnSpc>
              </a:pPr>
              <a:r>
                <a:rPr lang="en-US" sz="3800" b="1">
                  <a:solidFill>
                    <a:srgbClr val="D7B23E"/>
                  </a:solidFill>
                  <a:latin typeface="Open Sans Bold"/>
                  <a:ea typeface="Open Sans Bold"/>
                  <a:cs typeface="Open Sans Bold"/>
                  <a:sym typeface="Open Sans Bold"/>
                </a:rPr>
                <a:t>Inštituta za energetiko</a:t>
              </a:r>
            </a:p>
          </p:txBody>
        </p:sp>
      </p:grpSp>
      <p:sp>
        <p:nvSpPr>
          <p:cNvPr id="29" name="Freeform 29"/>
          <p:cNvSpPr/>
          <p:nvPr/>
        </p:nvSpPr>
        <p:spPr>
          <a:xfrm>
            <a:off x="-502293" y="1995467"/>
            <a:ext cx="6072855" cy="6949529"/>
          </a:xfrm>
          <a:custGeom>
            <a:avLst/>
            <a:gdLst/>
            <a:ahLst/>
            <a:cxnLst/>
            <a:rect l="l" t="t" r="r" b="b"/>
            <a:pathLst>
              <a:path w="6072855" h="6949529">
                <a:moveTo>
                  <a:pt x="0" y="0"/>
                </a:moveTo>
                <a:lnTo>
                  <a:pt x="6072855" y="0"/>
                </a:lnTo>
                <a:lnTo>
                  <a:pt x="6072855" y="6949529"/>
                </a:lnTo>
                <a:lnTo>
                  <a:pt x="0" y="6949529"/>
                </a:lnTo>
                <a:lnTo>
                  <a:pt x="0" y="0"/>
                </a:lnTo>
                <a:close/>
              </a:path>
            </a:pathLst>
          </a:custGeom>
          <a:blipFill>
            <a:blip r:embed="rId6">
              <a:alphaModFix amt="2000"/>
            </a:blip>
            <a:stretch>
              <a:fillRect/>
            </a:stretch>
          </a:blipFill>
        </p:spPr>
        <p:txBody>
          <a:bodyPr/>
          <a:lstStyle/>
          <a:p>
            <a:endParaRPr lang="sl-SI"/>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36486"/>
        </a:solidFill>
        <a:effectLst/>
      </p:bgPr>
    </p:bg>
    <p:spTree>
      <p:nvGrpSpPr>
        <p:cNvPr id="1" name=""/>
        <p:cNvGrpSpPr/>
        <p:nvPr/>
      </p:nvGrpSpPr>
      <p:grpSpPr>
        <a:xfrm>
          <a:off x="0" y="0"/>
          <a:ext cx="0" cy="0"/>
          <a:chOff x="0" y="0"/>
          <a:chExt cx="0" cy="0"/>
        </a:xfrm>
      </p:grpSpPr>
      <p:grpSp>
        <p:nvGrpSpPr>
          <p:cNvPr id="2" name="Group 2"/>
          <p:cNvGrpSpPr/>
          <p:nvPr/>
        </p:nvGrpSpPr>
        <p:grpSpPr>
          <a:xfrm>
            <a:off x="2433169" y="-59291"/>
            <a:ext cx="111442" cy="108585"/>
            <a:chOff x="0" y="0"/>
            <a:chExt cx="148590" cy="144780"/>
          </a:xfrm>
        </p:grpSpPr>
        <p:sp>
          <p:nvSpPr>
            <p:cNvPr id="3" name="Freeform 3"/>
            <p:cNvSpPr/>
            <p:nvPr/>
          </p:nvSpPr>
          <p:spPr>
            <a:xfrm>
              <a:off x="46990" y="45720"/>
              <a:ext cx="50800" cy="52070"/>
            </a:xfrm>
            <a:custGeom>
              <a:avLst/>
              <a:gdLst/>
              <a:ahLst/>
              <a:cxnLst/>
              <a:rect l="l" t="t" r="r" b="b"/>
              <a:pathLst>
                <a:path w="50800" h="52070">
                  <a:moveTo>
                    <a:pt x="50800" y="17780"/>
                  </a:moveTo>
                  <a:cubicBezTo>
                    <a:pt x="29210" y="52070"/>
                    <a:pt x="8890" y="45720"/>
                    <a:pt x="3810" y="38100"/>
                  </a:cubicBezTo>
                  <a:cubicBezTo>
                    <a:pt x="0" y="31750"/>
                    <a:pt x="3810" y="10160"/>
                    <a:pt x="10160" y="5080"/>
                  </a:cubicBezTo>
                  <a:cubicBezTo>
                    <a:pt x="16510" y="0"/>
                    <a:pt x="44450" y="7620"/>
                    <a:pt x="44450" y="7620"/>
                  </a:cubicBezTo>
                </a:path>
              </a:pathLst>
            </a:custGeom>
            <a:solidFill>
              <a:srgbClr val="116486"/>
            </a:solidFill>
            <a:ln cap="sq">
              <a:noFill/>
              <a:prstDash val="solid"/>
              <a:miter/>
            </a:ln>
          </p:spPr>
          <p:txBody>
            <a:bodyPr/>
            <a:lstStyle/>
            <a:p>
              <a:endParaRPr lang="sl-SI"/>
            </a:p>
          </p:txBody>
        </p:sp>
      </p:grpSp>
      <p:grpSp>
        <p:nvGrpSpPr>
          <p:cNvPr id="4" name="Group 4"/>
          <p:cNvGrpSpPr/>
          <p:nvPr/>
        </p:nvGrpSpPr>
        <p:grpSpPr>
          <a:xfrm>
            <a:off x="2433169" y="-26906"/>
            <a:ext cx="111442" cy="108585"/>
            <a:chOff x="0" y="0"/>
            <a:chExt cx="148590" cy="144780"/>
          </a:xfrm>
        </p:grpSpPr>
        <p:sp>
          <p:nvSpPr>
            <p:cNvPr id="5" name="Freeform 5"/>
            <p:cNvSpPr/>
            <p:nvPr/>
          </p:nvSpPr>
          <p:spPr>
            <a:xfrm>
              <a:off x="46990" y="45720"/>
              <a:ext cx="50800" cy="52070"/>
            </a:xfrm>
            <a:custGeom>
              <a:avLst/>
              <a:gdLst/>
              <a:ahLst/>
              <a:cxnLst/>
              <a:rect l="l" t="t" r="r" b="b"/>
              <a:pathLst>
                <a:path w="50800" h="52070">
                  <a:moveTo>
                    <a:pt x="50800" y="17780"/>
                  </a:moveTo>
                  <a:cubicBezTo>
                    <a:pt x="29210" y="52070"/>
                    <a:pt x="8890" y="45720"/>
                    <a:pt x="3810" y="38100"/>
                  </a:cubicBezTo>
                  <a:cubicBezTo>
                    <a:pt x="0" y="31750"/>
                    <a:pt x="3810" y="10160"/>
                    <a:pt x="10160" y="5080"/>
                  </a:cubicBezTo>
                  <a:cubicBezTo>
                    <a:pt x="16510" y="0"/>
                    <a:pt x="44450" y="7620"/>
                    <a:pt x="44450" y="7620"/>
                  </a:cubicBezTo>
                </a:path>
              </a:pathLst>
            </a:custGeom>
            <a:solidFill>
              <a:srgbClr val="116486"/>
            </a:solidFill>
            <a:ln cap="sq">
              <a:noFill/>
              <a:prstDash val="solid"/>
              <a:miter/>
            </a:ln>
          </p:spPr>
          <p:txBody>
            <a:bodyPr/>
            <a:lstStyle/>
            <a:p>
              <a:endParaRPr lang="sl-SI"/>
            </a:p>
          </p:txBody>
        </p:sp>
      </p:grpSp>
      <p:grpSp>
        <p:nvGrpSpPr>
          <p:cNvPr id="6" name="Group 6"/>
          <p:cNvGrpSpPr/>
          <p:nvPr/>
        </p:nvGrpSpPr>
        <p:grpSpPr>
          <a:xfrm>
            <a:off x="2424597" y="-29763"/>
            <a:ext cx="249555" cy="309562"/>
            <a:chOff x="0" y="0"/>
            <a:chExt cx="332740" cy="412750"/>
          </a:xfrm>
        </p:grpSpPr>
        <p:sp>
          <p:nvSpPr>
            <p:cNvPr id="7" name="Freeform 7"/>
            <p:cNvSpPr/>
            <p:nvPr/>
          </p:nvSpPr>
          <p:spPr>
            <a:xfrm>
              <a:off x="46990" y="49530"/>
              <a:ext cx="238760" cy="312420"/>
            </a:xfrm>
            <a:custGeom>
              <a:avLst/>
              <a:gdLst/>
              <a:ahLst/>
              <a:cxnLst/>
              <a:rect l="l" t="t" r="r" b="b"/>
              <a:pathLst>
                <a:path w="238760" h="312420">
                  <a:moveTo>
                    <a:pt x="76200" y="74930"/>
                  </a:moveTo>
                  <a:cubicBezTo>
                    <a:pt x="129540" y="167640"/>
                    <a:pt x="152400" y="172720"/>
                    <a:pt x="168910" y="190500"/>
                  </a:cubicBezTo>
                  <a:cubicBezTo>
                    <a:pt x="190500" y="212090"/>
                    <a:pt x="222250" y="251460"/>
                    <a:pt x="227330" y="274320"/>
                  </a:cubicBezTo>
                  <a:cubicBezTo>
                    <a:pt x="229870" y="287020"/>
                    <a:pt x="226060" y="302260"/>
                    <a:pt x="219710" y="307340"/>
                  </a:cubicBezTo>
                  <a:cubicBezTo>
                    <a:pt x="213360" y="311150"/>
                    <a:pt x="194310" y="311150"/>
                    <a:pt x="186690" y="303530"/>
                  </a:cubicBezTo>
                  <a:cubicBezTo>
                    <a:pt x="172720" y="290830"/>
                    <a:pt x="185420" y="236220"/>
                    <a:pt x="177800" y="207010"/>
                  </a:cubicBezTo>
                  <a:cubicBezTo>
                    <a:pt x="170180" y="177800"/>
                    <a:pt x="151130" y="146050"/>
                    <a:pt x="139700" y="127000"/>
                  </a:cubicBezTo>
                  <a:cubicBezTo>
                    <a:pt x="132080" y="115570"/>
                    <a:pt x="120650" y="101600"/>
                    <a:pt x="119380" y="101600"/>
                  </a:cubicBezTo>
                  <a:cubicBezTo>
                    <a:pt x="115570" y="104140"/>
                    <a:pt x="181610" y="201930"/>
                    <a:pt x="181610" y="226060"/>
                  </a:cubicBezTo>
                  <a:cubicBezTo>
                    <a:pt x="181610" y="236220"/>
                    <a:pt x="176530" y="242570"/>
                    <a:pt x="170180" y="246380"/>
                  </a:cubicBezTo>
                  <a:cubicBezTo>
                    <a:pt x="163830" y="250190"/>
                    <a:pt x="152400" y="252730"/>
                    <a:pt x="140970" y="246380"/>
                  </a:cubicBezTo>
                  <a:cubicBezTo>
                    <a:pt x="113030" y="231140"/>
                    <a:pt x="45720" y="123190"/>
                    <a:pt x="31750" y="87630"/>
                  </a:cubicBezTo>
                  <a:cubicBezTo>
                    <a:pt x="26670" y="72390"/>
                    <a:pt x="33020" y="60960"/>
                    <a:pt x="26670" y="52070"/>
                  </a:cubicBezTo>
                  <a:cubicBezTo>
                    <a:pt x="22860" y="44450"/>
                    <a:pt x="6350" y="43180"/>
                    <a:pt x="3810" y="35560"/>
                  </a:cubicBezTo>
                  <a:cubicBezTo>
                    <a:pt x="0" y="27940"/>
                    <a:pt x="5080" y="10160"/>
                    <a:pt x="11430" y="6350"/>
                  </a:cubicBezTo>
                  <a:cubicBezTo>
                    <a:pt x="19050" y="1270"/>
                    <a:pt x="41910" y="5080"/>
                    <a:pt x="48260" y="11430"/>
                  </a:cubicBezTo>
                  <a:cubicBezTo>
                    <a:pt x="53340" y="16510"/>
                    <a:pt x="53340" y="29210"/>
                    <a:pt x="50800" y="35560"/>
                  </a:cubicBezTo>
                  <a:cubicBezTo>
                    <a:pt x="48260" y="41910"/>
                    <a:pt x="39370" y="49530"/>
                    <a:pt x="33020" y="50800"/>
                  </a:cubicBezTo>
                  <a:cubicBezTo>
                    <a:pt x="24130" y="52070"/>
                    <a:pt x="8890" y="44450"/>
                    <a:pt x="5080" y="38100"/>
                  </a:cubicBezTo>
                  <a:cubicBezTo>
                    <a:pt x="1270" y="31750"/>
                    <a:pt x="0" y="20320"/>
                    <a:pt x="5080" y="13970"/>
                  </a:cubicBezTo>
                  <a:cubicBezTo>
                    <a:pt x="8890" y="7620"/>
                    <a:pt x="22860" y="0"/>
                    <a:pt x="31750" y="1270"/>
                  </a:cubicBezTo>
                  <a:cubicBezTo>
                    <a:pt x="46990" y="3810"/>
                    <a:pt x="71120" y="34290"/>
                    <a:pt x="77470" y="48260"/>
                  </a:cubicBezTo>
                  <a:cubicBezTo>
                    <a:pt x="82550" y="58420"/>
                    <a:pt x="76200" y="64770"/>
                    <a:pt x="80010" y="76200"/>
                  </a:cubicBezTo>
                  <a:cubicBezTo>
                    <a:pt x="87630" y="99060"/>
                    <a:pt x="119380" y="149860"/>
                    <a:pt x="138430" y="173990"/>
                  </a:cubicBezTo>
                  <a:cubicBezTo>
                    <a:pt x="152400" y="191770"/>
                    <a:pt x="175260" y="200660"/>
                    <a:pt x="179070" y="214630"/>
                  </a:cubicBezTo>
                  <a:cubicBezTo>
                    <a:pt x="181610" y="224790"/>
                    <a:pt x="176530" y="241300"/>
                    <a:pt x="170180" y="246380"/>
                  </a:cubicBezTo>
                  <a:cubicBezTo>
                    <a:pt x="163830" y="251460"/>
                    <a:pt x="151130" y="252730"/>
                    <a:pt x="140970" y="246380"/>
                  </a:cubicBezTo>
                  <a:cubicBezTo>
                    <a:pt x="121920" y="233680"/>
                    <a:pt x="86360" y="163830"/>
                    <a:pt x="83820" y="128270"/>
                  </a:cubicBezTo>
                  <a:cubicBezTo>
                    <a:pt x="81280" y="100330"/>
                    <a:pt x="93980" y="60960"/>
                    <a:pt x="107950" y="50800"/>
                  </a:cubicBezTo>
                  <a:cubicBezTo>
                    <a:pt x="116840" y="44450"/>
                    <a:pt x="132080" y="45720"/>
                    <a:pt x="143510" y="50800"/>
                  </a:cubicBezTo>
                  <a:cubicBezTo>
                    <a:pt x="157480" y="57150"/>
                    <a:pt x="170180" y="80010"/>
                    <a:pt x="182880" y="101600"/>
                  </a:cubicBezTo>
                  <a:cubicBezTo>
                    <a:pt x="200660" y="130810"/>
                    <a:pt x="228600" y="179070"/>
                    <a:pt x="233680" y="214630"/>
                  </a:cubicBezTo>
                  <a:cubicBezTo>
                    <a:pt x="238760" y="243840"/>
                    <a:pt x="236220" y="281940"/>
                    <a:pt x="227330" y="297180"/>
                  </a:cubicBezTo>
                  <a:cubicBezTo>
                    <a:pt x="223520" y="306070"/>
                    <a:pt x="215900" y="309880"/>
                    <a:pt x="208280" y="311150"/>
                  </a:cubicBezTo>
                  <a:cubicBezTo>
                    <a:pt x="201930" y="312420"/>
                    <a:pt x="194310" y="309880"/>
                    <a:pt x="186690" y="303530"/>
                  </a:cubicBezTo>
                  <a:cubicBezTo>
                    <a:pt x="168910" y="290830"/>
                    <a:pt x="147320" y="232410"/>
                    <a:pt x="129540" y="214630"/>
                  </a:cubicBezTo>
                  <a:cubicBezTo>
                    <a:pt x="118110" y="203200"/>
                    <a:pt x="106680" y="204470"/>
                    <a:pt x="95250" y="194310"/>
                  </a:cubicBezTo>
                  <a:cubicBezTo>
                    <a:pt x="77470" y="177800"/>
                    <a:pt x="46990" y="140970"/>
                    <a:pt x="36830" y="116840"/>
                  </a:cubicBezTo>
                  <a:cubicBezTo>
                    <a:pt x="30480" y="99060"/>
                    <a:pt x="25400" y="76200"/>
                    <a:pt x="31750" y="67310"/>
                  </a:cubicBezTo>
                  <a:cubicBezTo>
                    <a:pt x="35560" y="59690"/>
                    <a:pt x="50800" y="55880"/>
                    <a:pt x="58420" y="58420"/>
                  </a:cubicBezTo>
                  <a:cubicBezTo>
                    <a:pt x="66040" y="59690"/>
                    <a:pt x="76200" y="74930"/>
                    <a:pt x="76200" y="74930"/>
                  </a:cubicBezTo>
                </a:path>
              </a:pathLst>
            </a:custGeom>
            <a:solidFill>
              <a:srgbClr val="116486"/>
            </a:solidFill>
            <a:ln cap="sq">
              <a:noFill/>
              <a:prstDash val="solid"/>
              <a:miter/>
            </a:ln>
          </p:spPr>
          <p:txBody>
            <a:bodyPr/>
            <a:lstStyle/>
            <a:p>
              <a:endParaRPr lang="sl-SI"/>
            </a:p>
          </p:txBody>
        </p:sp>
      </p:grpSp>
      <p:grpSp>
        <p:nvGrpSpPr>
          <p:cNvPr id="8" name="Group 8"/>
          <p:cNvGrpSpPr/>
          <p:nvPr/>
        </p:nvGrpSpPr>
        <p:grpSpPr>
          <a:xfrm>
            <a:off x="2422692" y="-59291"/>
            <a:ext cx="111442" cy="108585"/>
            <a:chOff x="0" y="0"/>
            <a:chExt cx="148590" cy="144780"/>
          </a:xfrm>
        </p:grpSpPr>
        <p:sp>
          <p:nvSpPr>
            <p:cNvPr id="9" name="Freeform 9"/>
            <p:cNvSpPr/>
            <p:nvPr/>
          </p:nvSpPr>
          <p:spPr>
            <a:xfrm>
              <a:off x="46990" y="45720"/>
              <a:ext cx="49530" cy="52070"/>
            </a:xfrm>
            <a:custGeom>
              <a:avLst/>
              <a:gdLst/>
              <a:ahLst/>
              <a:cxnLst/>
              <a:rect l="l" t="t" r="r" b="b"/>
              <a:pathLst>
                <a:path w="49530" h="52070">
                  <a:moveTo>
                    <a:pt x="49530" y="17780"/>
                  </a:moveTo>
                  <a:cubicBezTo>
                    <a:pt x="27940" y="52070"/>
                    <a:pt x="8890" y="45720"/>
                    <a:pt x="3810" y="38100"/>
                  </a:cubicBezTo>
                  <a:cubicBezTo>
                    <a:pt x="0" y="31750"/>
                    <a:pt x="3810" y="10160"/>
                    <a:pt x="10160" y="5080"/>
                  </a:cubicBezTo>
                  <a:cubicBezTo>
                    <a:pt x="16510" y="0"/>
                    <a:pt x="43180" y="7620"/>
                    <a:pt x="43180" y="7620"/>
                  </a:cubicBezTo>
                </a:path>
              </a:pathLst>
            </a:custGeom>
            <a:solidFill>
              <a:srgbClr val="116486"/>
            </a:solidFill>
            <a:ln cap="sq">
              <a:noFill/>
              <a:prstDash val="solid"/>
              <a:miter/>
            </a:ln>
          </p:spPr>
          <p:txBody>
            <a:bodyPr/>
            <a:lstStyle/>
            <a:p>
              <a:endParaRPr lang="sl-SI"/>
            </a:p>
          </p:txBody>
        </p:sp>
      </p:grpSp>
      <p:grpSp>
        <p:nvGrpSpPr>
          <p:cNvPr id="10" name="Group 10"/>
          <p:cNvGrpSpPr/>
          <p:nvPr/>
        </p:nvGrpSpPr>
        <p:grpSpPr>
          <a:xfrm>
            <a:off x="2431264" y="-50718"/>
            <a:ext cx="163830" cy="187642"/>
            <a:chOff x="0" y="0"/>
            <a:chExt cx="218440" cy="250190"/>
          </a:xfrm>
        </p:grpSpPr>
        <p:sp>
          <p:nvSpPr>
            <p:cNvPr id="11" name="Freeform 11"/>
            <p:cNvSpPr/>
            <p:nvPr/>
          </p:nvSpPr>
          <p:spPr>
            <a:xfrm>
              <a:off x="49530" y="48260"/>
              <a:ext cx="120650" cy="151130"/>
            </a:xfrm>
            <a:custGeom>
              <a:avLst/>
              <a:gdLst/>
              <a:ahLst/>
              <a:cxnLst/>
              <a:rect l="l" t="t" r="r" b="b"/>
              <a:pathLst>
                <a:path w="120650" h="151130">
                  <a:moveTo>
                    <a:pt x="50800" y="20320"/>
                  </a:moveTo>
                  <a:cubicBezTo>
                    <a:pt x="91440" y="106680"/>
                    <a:pt x="115570" y="107950"/>
                    <a:pt x="118110" y="118110"/>
                  </a:cubicBezTo>
                  <a:cubicBezTo>
                    <a:pt x="119380" y="127000"/>
                    <a:pt x="106680" y="147320"/>
                    <a:pt x="99060" y="149860"/>
                  </a:cubicBezTo>
                  <a:cubicBezTo>
                    <a:pt x="91440" y="151130"/>
                    <a:pt x="74930" y="143510"/>
                    <a:pt x="71120" y="137160"/>
                  </a:cubicBezTo>
                  <a:cubicBezTo>
                    <a:pt x="67310" y="130810"/>
                    <a:pt x="67310" y="119380"/>
                    <a:pt x="71120" y="113030"/>
                  </a:cubicBezTo>
                  <a:cubicBezTo>
                    <a:pt x="73660" y="106680"/>
                    <a:pt x="83820" y="100330"/>
                    <a:pt x="90170" y="99060"/>
                  </a:cubicBezTo>
                  <a:cubicBezTo>
                    <a:pt x="97790" y="99060"/>
                    <a:pt x="107950" y="102870"/>
                    <a:pt x="113030" y="107950"/>
                  </a:cubicBezTo>
                  <a:cubicBezTo>
                    <a:pt x="116840" y="113030"/>
                    <a:pt x="120650" y="124460"/>
                    <a:pt x="118110" y="130810"/>
                  </a:cubicBezTo>
                  <a:cubicBezTo>
                    <a:pt x="114300" y="138430"/>
                    <a:pt x="102870" y="148590"/>
                    <a:pt x="92710" y="149860"/>
                  </a:cubicBezTo>
                  <a:cubicBezTo>
                    <a:pt x="78740" y="151130"/>
                    <a:pt x="52070" y="135890"/>
                    <a:pt x="36830" y="119380"/>
                  </a:cubicBezTo>
                  <a:cubicBezTo>
                    <a:pt x="19050" y="99060"/>
                    <a:pt x="0" y="53340"/>
                    <a:pt x="1270" y="31750"/>
                  </a:cubicBezTo>
                  <a:cubicBezTo>
                    <a:pt x="2540" y="19050"/>
                    <a:pt x="8890" y="5080"/>
                    <a:pt x="16510" y="2540"/>
                  </a:cubicBezTo>
                  <a:cubicBezTo>
                    <a:pt x="25400" y="0"/>
                    <a:pt x="50800" y="20320"/>
                    <a:pt x="50800" y="20320"/>
                  </a:cubicBezTo>
                </a:path>
              </a:pathLst>
            </a:custGeom>
            <a:solidFill>
              <a:srgbClr val="116486"/>
            </a:solidFill>
            <a:ln cap="sq">
              <a:noFill/>
              <a:prstDash val="solid"/>
              <a:miter/>
            </a:ln>
          </p:spPr>
          <p:txBody>
            <a:bodyPr/>
            <a:lstStyle/>
            <a:p>
              <a:endParaRPr lang="sl-SI"/>
            </a:p>
          </p:txBody>
        </p:sp>
      </p:grpSp>
      <p:grpSp>
        <p:nvGrpSpPr>
          <p:cNvPr id="12" name="Group 12"/>
          <p:cNvGrpSpPr/>
          <p:nvPr/>
        </p:nvGrpSpPr>
        <p:grpSpPr>
          <a:xfrm>
            <a:off x="2419834" y="-105963"/>
            <a:ext cx="136208" cy="264795"/>
            <a:chOff x="0" y="0"/>
            <a:chExt cx="181610" cy="353060"/>
          </a:xfrm>
        </p:grpSpPr>
        <p:sp>
          <p:nvSpPr>
            <p:cNvPr id="13" name="Freeform 13"/>
            <p:cNvSpPr/>
            <p:nvPr/>
          </p:nvSpPr>
          <p:spPr>
            <a:xfrm>
              <a:off x="38100" y="50800"/>
              <a:ext cx="95250" cy="254000"/>
            </a:xfrm>
            <a:custGeom>
              <a:avLst/>
              <a:gdLst/>
              <a:ahLst/>
              <a:cxnLst/>
              <a:rect l="l" t="t" r="r" b="b"/>
              <a:pathLst>
                <a:path w="95250" h="254000">
                  <a:moveTo>
                    <a:pt x="63500" y="25400"/>
                  </a:moveTo>
                  <a:cubicBezTo>
                    <a:pt x="68580" y="185420"/>
                    <a:pt x="93980" y="209550"/>
                    <a:pt x="91440" y="226060"/>
                  </a:cubicBezTo>
                  <a:cubicBezTo>
                    <a:pt x="88900" y="237490"/>
                    <a:pt x="76200" y="248920"/>
                    <a:pt x="68580" y="251460"/>
                  </a:cubicBezTo>
                  <a:cubicBezTo>
                    <a:pt x="60960" y="252730"/>
                    <a:pt x="53340" y="248920"/>
                    <a:pt x="45720" y="242570"/>
                  </a:cubicBezTo>
                  <a:cubicBezTo>
                    <a:pt x="34290" y="231140"/>
                    <a:pt x="22860" y="201930"/>
                    <a:pt x="16510" y="175260"/>
                  </a:cubicBezTo>
                  <a:cubicBezTo>
                    <a:pt x="7620" y="138430"/>
                    <a:pt x="3810" y="62230"/>
                    <a:pt x="12700" y="35560"/>
                  </a:cubicBezTo>
                  <a:cubicBezTo>
                    <a:pt x="17780" y="22860"/>
                    <a:pt x="26670" y="11430"/>
                    <a:pt x="35560" y="11430"/>
                  </a:cubicBezTo>
                  <a:cubicBezTo>
                    <a:pt x="43180" y="10160"/>
                    <a:pt x="55880" y="17780"/>
                    <a:pt x="63500" y="30480"/>
                  </a:cubicBezTo>
                  <a:cubicBezTo>
                    <a:pt x="77470" y="57150"/>
                    <a:pt x="83820" y="163830"/>
                    <a:pt x="72390" y="193040"/>
                  </a:cubicBezTo>
                  <a:cubicBezTo>
                    <a:pt x="66040" y="207010"/>
                    <a:pt x="52070" y="218440"/>
                    <a:pt x="43180" y="218440"/>
                  </a:cubicBezTo>
                  <a:cubicBezTo>
                    <a:pt x="35560" y="217170"/>
                    <a:pt x="25400" y="205740"/>
                    <a:pt x="21590" y="193040"/>
                  </a:cubicBezTo>
                  <a:cubicBezTo>
                    <a:pt x="12700" y="165100"/>
                    <a:pt x="27940" y="73660"/>
                    <a:pt x="43180" y="50800"/>
                  </a:cubicBezTo>
                  <a:cubicBezTo>
                    <a:pt x="49530" y="39370"/>
                    <a:pt x="60960" y="33020"/>
                    <a:pt x="68580" y="33020"/>
                  </a:cubicBezTo>
                  <a:cubicBezTo>
                    <a:pt x="76200" y="34290"/>
                    <a:pt x="91440" y="45720"/>
                    <a:pt x="91440" y="53340"/>
                  </a:cubicBezTo>
                  <a:cubicBezTo>
                    <a:pt x="92710" y="62230"/>
                    <a:pt x="78740" y="81280"/>
                    <a:pt x="71120" y="83820"/>
                  </a:cubicBezTo>
                  <a:cubicBezTo>
                    <a:pt x="64770" y="86360"/>
                    <a:pt x="53340" y="81280"/>
                    <a:pt x="48260" y="76200"/>
                  </a:cubicBezTo>
                  <a:cubicBezTo>
                    <a:pt x="43180" y="71120"/>
                    <a:pt x="40640" y="59690"/>
                    <a:pt x="41910" y="53340"/>
                  </a:cubicBezTo>
                  <a:cubicBezTo>
                    <a:pt x="44450" y="45720"/>
                    <a:pt x="57150" y="34290"/>
                    <a:pt x="66040" y="33020"/>
                  </a:cubicBezTo>
                  <a:cubicBezTo>
                    <a:pt x="72390" y="31750"/>
                    <a:pt x="82550" y="36830"/>
                    <a:pt x="87630" y="43180"/>
                  </a:cubicBezTo>
                  <a:cubicBezTo>
                    <a:pt x="95250" y="54610"/>
                    <a:pt x="93980" y="85090"/>
                    <a:pt x="91440" y="109220"/>
                  </a:cubicBezTo>
                  <a:cubicBezTo>
                    <a:pt x="90170" y="137160"/>
                    <a:pt x="83820" y="187960"/>
                    <a:pt x="68580" y="204470"/>
                  </a:cubicBezTo>
                  <a:cubicBezTo>
                    <a:pt x="60960" y="213360"/>
                    <a:pt x="46990" y="218440"/>
                    <a:pt x="38100" y="215900"/>
                  </a:cubicBezTo>
                  <a:cubicBezTo>
                    <a:pt x="29210" y="214630"/>
                    <a:pt x="21590" y="207010"/>
                    <a:pt x="17780" y="194310"/>
                  </a:cubicBezTo>
                  <a:cubicBezTo>
                    <a:pt x="5080" y="166370"/>
                    <a:pt x="0" y="57150"/>
                    <a:pt x="13970" y="30480"/>
                  </a:cubicBezTo>
                  <a:cubicBezTo>
                    <a:pt x="20320" y="17780"/>
                    <a:pt x="33020" y="10160"/>
                    <a:pt x="41910" y="11430"/>
                  </a:cubicBezTo>
                  <a:cubicBezTo>
                    <a:pt x="49530" y="11430"/>
                    <a:pt x="58420" y="19050"/>
                    <a:pt x="63500" y="30480"/>
                  </a:cubicBezTo>
                  <a:cubicBezTo>
                    <a:pt x="74930" y="54610"/>
                    <a:pt x="57150" y="143510"/>
                    <a:pt x="66040" y="179070"/>
                  </a:cubicBezTo>
                  <a:cubicBezTo>
                    <a:pt x="72390" y="199390"/>
                    <a:pt x="91440" y="213360"/>
                    <a:pt x="91440" y="226060"/>
                  </a:cubicBezTo>
                  <a:cubicBezTo>
                    <a:pt x="91440" y="234950"/>
                    <a:pt x="85090" y="243840"/>
                    <a:pt x="80010" y="247650"/>
                  </a:cubicBezTo>
                  <a:cubicBezTo>
                    <a:pt x="73660" y="251460"/>
                    <a:pt x="63500" y="254000"/>
                    <a:pt x="55880" y="248920"/>
                  </a:cubicBezTo>
                  <a:cubicBezTo>
                    <a:pt x="40640" y="240030"/>
                    <a:pt x="20320" y="191770"/>
                    <a:pt x="12700" y="157480"/>
                  </a:cubicBezTo>
                  <a:cubicBezTo>
                    <a:pt x="3810" y="118110"/>
                    <a:pt x="3810" y="50800"/>
                    <a:pt x="12700" y="25400"/>
                  </a:cubicBezTo>
                  <a:cubicBezTo>
                    <a:pt x="17780" y="12700"/>
                    <a:pt x="26670" y="1270"/>
                    <a:pt x="35560" y="0"/>
                  </a:cubicBezTo>
                  <a:cubicBezTo>
                    <a:pt x="44450" y="0"/>
                    <a:pt x="63500" y="25400"/>
                    <a:pt x="63500" y="25400"/>
                  </a:cubicBezTo>
                </a:path>
              </a:pathLst>
            </a:custGeom>
            <a:solidFill>
              <a:srgbClr val="116486"/>
            </a:solidFill>
            <a:ln cap="sq">
              <a:noFill/>
              <a:prstDash val="solid"/>
              <a:miter/>
            </a:ln>
          </p:spPr>
          <p:txBody>
            <a:bodyPr/>
            <a:lstStyle/>
            <a:p>
              <a:endParaRPr lang="sl-SI"/>
            </a:p>
          </p:txBody>
        </p:sp>
      </p:grpSp>
      <p:grpSp>
        <p:nvGrpSpPr>
          <p:cNvPr id="14" name="Group 14"/>
          <p:cNvGrpSpPr/>
          <p:nvPr/>
        </p:nvGrpSpPr>
        <p:grpSpPr>
          <a:xfrm>
            <a:off x="2412214" y="-47861"/>
            <a:ext cx="111442" cy="108585"/>
            <a:chOff x="0" y="0"/>
            <a:chExt cx="148590" cy="144780"/>
          </a:xfrm>
        </p:grpSpPr>
        <p:sp>
          <p:nvSpPr>
            <p:cNvPr id="15" name="Freeform 15"/>
            <p:cNvSpPr/>
            <p:nvPr/>
          </p:nvSpPr>
          <p:spPr>
            <a:xfrm>
              <a:off x="45720" y="45720"/>
              <a:ext cx="50800" cy="50800"/>
            </a:xfrm>
            <a:custGeom>
              <a:avLst/>
              <a:gdLst/>
              <a:ahLst/>
              <a:cxnLst/>
              <a:rect l="l" t="t" r="r" b="b"/>
              <a:pathLst>
                <a:path w="50800" h="50800">
                  <a:moveTo>
                    <a:pt x="50800" y="16510"/>
                  </a:moveTo>
                  <a:cubicBezTo>
                    <a:pt x="29210" y="50800"/>
                    <a:pt x="8890" y="44450"/>
                    <a:pt x="5080" y="38100"/>
                  </a:cubicBezTo>
                  <a:cubicBezTo>
                    <a:pt x="0" y="30480"/>
                    <a:pt x="3810" y="10160"/>
                    <a:pt x="11430" y="5080"/>
                  </a:cubicBezTo>
                  <a:cubicBezTo>
                    <a:pt x="17780" y="0"/>
                    <a:pt x="44450" y="6350"/>
                    <a:pt x="44450" y="6350"/>
                  </a:cubicBezTo>
                </a:path>
              </a:pathLst>
            </a:custGeom>
            <a:solidFill>
              <a:srgbClr val="116486"/>
            </a:solidFill>
            <a:ln cap="sq">
              <a:noFill/>
              <a:prstDash val="solid"/>
              <a:miter/>
            </a:ln>
          </p:spPr>
          <p:txBody>
            <a:bodyPr/>
            <a:lstStyle/>
            <a:p>
              <a:endParaRPr lang="sl-SI"/>
            </a:p>
          </p:txBody>
        </p:sp>
      </p:grpSp>
      <p:grpSp>
        <p:nvGrpSpPr>
          <p:cNvPr id="16" name="Group 16"/>
          <p:cNvGrpSpPr/>
          <p:nvPr/>
        </p:nvGrpSpPr>
        <p:grpSpPr>
          <a:xfrm>
            <a:off x="2380782" y="-86913"/>
            <a:ext cx="237172" cy="314325"/>
            <a:chOff x="0" y="0"/>
            <a:chExt cx="316230" cy="419100"/>
          </a:xfrm>
        </p:grpSpPr>
        <p:sp>
          <p:nvSpPr>
            <p:cNvPr id="17" name="Freeform 17"/>
            <p:cNvSpPr/>
            <p:nvPr/>
          </p:nvSpPr>
          <p:spPr>
            <a:xfrm>
              <a:off x="46990" y="49530"/>
              <a:ext cx="222250" cy="321310"/>
            </a:xfrm>
            <a:custGeom>
              <a:avLst/>
              <a:gdLst/>
              <a:ahLst/>
              <a:cxnLst/>
              <a:rect l="l" t="t" r="r" b="b"/>
              <a:pathLst>
                <a:path w="222250" h="321310">
                  <a:moveTo>
                    <a:pt x="99060" y="95250"/>
                  </a:moveTo>
                  <a:cubicBezTo>
                    <a:pt x="102870" y="187960"/>
                    <a:pt x="96520" y="194310"/>
                    <a:pt x="90170" y="196850"/>
                  </a:cubicBezTo>
                  <a:cubicBezTo>
                    <a:pt x="83820" y="199390"/>
                    <a:pt x="73660" y="199390"/>
                    <a:pt x="67310" y="193040"/>
                  </a:cubicBezTo>
                  <a:cubicBezTo>
                    <a:pt x="53340" y="179070"/>
                    <a:pt x="50800" y="85090"/>
                    <a:pt x="55880" y="59690"/>
                  </a:cubicBezTo>
                  <a:cubicBezTo>
                    <a:pt x="58420" y="49530"/>
                    <a:pt x="60960" y="43180"/>
                    <a:pt x="67310" y="39370"/>
                  </a:cubicBezTo>
                  <a:cubicBezTo>
                    <a:pt x="73660" y="34290"/>
                    <a:pt x="88900" y="33020"/>
                    <a:pt x="96520" y="39370"/>
                  </a:cubicBezTo>
                  <a:cubicBezTo>
                    <a:pt x="107950" y="48260"/>
                    <a:pt x="113030" y="78740"/>
                    <a:pt x="118110" y="106680"/>
                  </a:cubicBezTo>
                  <a:cubicBezTo>
                    <a:pt x="128270" y="154940"/>
                    <a:pt x="146050" y="267970"/>
                    <a:pt x="134620" y="298450"/>
                  </a:cubicBezTo>
                  <a:cubicBezTo>
                    <a:pt x="130810" y="309880"/>
                    <a:pt x="121920" y="316230"/>
                    <a:pt x="114300" y="318770"/>
                  </a:cubicBezTo>
                  <a:cubicBezTo>
                    <a:pt x="106680" y="320040"/>
                    <a:pt x="97790" y="318770"/>
                    <a:pt x="91440" y="311150"/>
                  </a:cubicBezTo>
                  <a:cubicBezTo>
                    <a:pt x="72390" y="285750"/>
                    <a:pt x="72390" y="76200"/>
                    <a:pt x="85090" y="72390"/>
                  </a:cubicBezTo>
                  <a:cubicBezTo>
                    <a:pt x="90170" y="69850"/>
                    <a:pt x="104140" y="92710"/>
                    <a:pt x="107950" y="107950"/>
                  </a:cubicBezTo>
                  <a:cubicBezTo>
                    <a:pt x="113030" y="128270"/>
                    <a:pt x="111760" y="171450"/>
                    <a:pt x="104140" y="185420"/>
                  </a:cubicBezTo>
                  <a:cubicBezTo>
                    <a:pt x="99060" y="193040"/>
                    <a:pt x="91440" y="198120"/>
                    <a:pt x="85090" y="198120"/>
                  </a:cubicBezTo>
                  <a:cubicBezTo>
                    <a:pt x="77470" y="199390"/>
                    <a:pt x="68580" y="195580"/>
                    <a:pt x="62230" y="190500"/>
                  </a:cubicBezTo>
                  <a:cubicBezTo>
                    <a:pt x="54610" y="181610"/>
                    <a:pt x="49530" y="165100"/>
                    <a:pt x="45720" y="146050"/>
                  </a:cubicBezTo>
                  <a:cubicBezTo>
                    <a:pt x="39370" y="116840"/>
                    <a:pt x="33020" y="50800"/>
                    <a:pt x="41910" y="26670"/>
                  </a:cubicBezTo>
                  <a:cubicBezTo>
                    <a:pt x="46990" y="13970"/>
                    <a:pt x="55880" y="2540"/>
                    <a:pt x="64770" y="1270"/>
                  </a:cubicBezTo>
                  <a:cubicBezTo>
                    <a:pt x="72390" y="0"/>
                    <a:pt x="86360" y="8890"/>
                    <a:pt x="91440" y="20320"/>
                  </a:cubicBezTo>
                  <a:cubicBezTo>
                    <a:pt x="104140" y="43180"/>
                    <a:pt x="86360" y="115570"/>
                    <a:pt x="92710" y="151130"/>
                  </a:cubicBezTo>
                  <a:cubicBezTo>
                    <a:pt x="97790" y="176530"/>
                    <a:pt x="119380" y="198120"/>
                    <a:pt x="115570" y="213360"/>
                  </a:cubicBezTo>
                  <a:cubicBezTo>
                    <a:pt x="113030" y="226060"/>
                    <a:pt x="99060" y="240030"/>
                    <a:pt x="90170" y="241300"/>
                  </a:cubicBezTo>
                  <a:cubicBezTo>
                    <a:pt x="83820" y="242570"/>
                    <a:pt x="73660" y="236220"/>
                    <a:pt x="69850" y="229870"/>
                  </a:cubicBezTo>
                  <a:cubicBezTo>
                    <a:pt x="64770" y="223520"/>
                    <a:pt x="72390" y="212090"/>
                    <a:pt x="69850" y="199390"/>
                  </a:cubicBezTo>
                  <a:cubicBezTo>
                    <a:pt x="64770" y="172720"/>
                    <a:pt x="12700" y="99060"/>
                    <a:pt x="19050" y="78740"/>
                  </a:cubicBezTo>
                  <a:cubicBezTo>
                    <a:pt x="21590" y="68580"/>
                    <a:pt x="40640" y="67310"/>
                    <a:pt x="39370" y="62230"/>
                  </a:cubicBezTo>
                  <a:cubicBezTo>
                    <a:pt x="39370" y="57150"/>
                    <a:pt x="6350" y="58420"/>
                    <a:pt x="3810" y="50800"/>
                  </a:cubicBezTo>
                  <a:cubicBezTo>
                    <a:pt x="0" y="43180"/>
                    <a:pt x="8890" y="24130"/>
                    <a:pt x="16510" y="20320"/>
                  </a:cubicBezTo>
                  <a:cubicBezTo>
                    <a:pt x="22860" y="16510"/>
                    <a:pt x="33020" y="17780"/>
                    <a:pt x="44450" y="24130"/>
                  </a:cubicBezTo>
                  <a:cubicBezTo>
                    <a:pt x="81280" y="45720"/>
                    <a:pt x="215900" y="209550"/>
                    <a:pt x="217170" y="245110"/>
                  </a:cubicBezTo>
                  <a:cubicBezTo>
                    <a:pt x="217170" y="257810"/>
                    <a:pt x="208280" y="266700"/>
                    <a:pt x="200660" y="269240"/>
                  </a:cubicBezTo>
                  <a:cubicBezTo>
                    <a:pt x="194310" y="271780"/>
                    <a:pt x="184150" y="271780"/>
                    <a:pt x="177800" y="266700"/>
                  </a:cubicBezTo>
                  <a:cubicBezTo>
                    <a:pt x="163830" y="256540"/>
                    <a:pt x="151130" y="214630"/>
                    <a:pt x="146050" y="189230"/>
                  </a:cubicBezTo>
                  <a:cubicBezTo>
                    <a:pt x="142240" y="165100"/>
                    <a:pt x="138430" y="130810"/>
                    <a:pt x="147320" y="119380"/>
                  </a:cubicBezTo>
                  <a:cubicBezTo>
                    <a:pt x="152400" y="111760"/>
                    <a:pt x="168910" y="107950"/>
                    <a:pt x="176530" y="110490"/>
                  </a:cubicBezTo>
                  <a:cubicBezTo>
                    <a:pt x="184150" y="113030"/>
                    <a:pt x="194310" y="129540"/>
                    <a:pt x="193040" y="137160"/>
                  </a:cubicBezTo>
                  <a:cubicBezTo>
                    <a:pt x="191770" y="144780"/>
                    <a:pt x="172720" y="160020"/>
                    <a:pt x="163830" y="160020"/>
                  </a:cubicBezTo>
                  <a:cubicBezTo>
                    <a:pt x="157480" y="160020"/>
                    <a:pt x="147320" y="152400"/>
                    <a:pt x="144780" y="146050"/>
                  </a:cubicBezTo>
                  <a:cubicBezTo>
                    <a:pt x="142240" y="139700"/>
                    <a:pt x="142240" y="128270"/>
                    <a:pt x="146050" y="121920"/>
                  </a:cubicBezTo>
                  <a:cubicBezTo>
                    <a:pt x="148590" y="115570"/>
                    <a:pt x="158750" y="109220"/>
                    <a:pt x="165100" y="109220"/>
                  </a:cubicBezTo>
                  <a:cubicBezTo>
                    <a:pt x="172720" y="109220"/>
                    <a:pt x="181610" y="110490"/>
                    <a:pt x="187960" y="119380"/>
                  </a:cubicBezTo>
                  <a:cubicBezTo>
                    <a:pt x="201930" y="137160"/>
                    <a:pt x="222250" y="220980"/>
                    <a:pt x="217170" y="245110"/>
                  </a:cubicBezTo>
                  <a:cubicBezTo>
                    <a:pt x="214630" y="257810"/>
                    <a:pt x="208280" y="266700"/>
                    <a:pt x="200660" y="269240"/>
                  </a:cubicBezTo>
                  <a:cubicBezTo>
                    <a:pt x="194310" y="271780"/>
                    <a:pt x="186690" y="271780"/>
                    <a:pt x="177800" y="266700"/>
                  </a:cubicBezTo>
                  <a:cubicBezTo>
                    <a:pt x="143510" y="247650"/>
                    <a:pt x="13970" y="99060"/>
                    <a:pt x="6350" y="55880"/>
                  </a:cubicBezTo>
                  <a:cubicBezTo>
                    <a:pt x="2540" y="40640"/>
                    <a:pt x="8890" y="24130"/>
                    <a:pt x="16510" y="20320"/>
                  </a:cubicBezTo>
                  <a:cubicBezTo>
                    <a:pt x="24130" y="16510"/>
                    <a:pt x="48260" y="29210"/>
                    <a:pt x="48260" y="29210"/>
                  </a:cubicBezTo>
                  <a:cubicBezTo>
                    <a:pt x="49530" y="29210"/>
                    <a:pt x="24130" y="16510"/>
                    <a:pt x="22860" y="19050"/>
                  </a:cubicBezTo>
                  <a:cubicBezTo>
                    <a:pt x="19050" y="24130"/>
                    <a:pt x="68580" y="69850"/>
                    <a:pt x="83820" y="95250"/>
                  </a:cubicBezTo>
                  <a:cubicBezTo>
                    <a:pt x="97790" y="118110"/>
                    <a:pt x="106680" y="143510"/>
                    <a:pt x="111760" y="166370"/>
                  </a:cubicBezTo>
                  <a:cubicBezTo>
                    <a:pt x="115570" y="186690"/>
                    <a:pt x="121920" y="214630"/>
                    <a:pt x="114300" y="226060"/>
                  </a:cubicBezTo>
                  <a:cubicBezTo>
                    <a:pt x="107950" y="234950"/>
                    <a:pt x="88900" y="242570"/>
                    <a:pt x="78740" y="238760"/>
                  </a:cubicBezTo>
                  <a:cubicBezTo>
                    <a:pt x="62230" y="231140"/>
                    <a:pt x="48260" y="184150"/>
                    <a:pt x="41910" y="151130"/>
                  </a:cubicBezTo>
                  <a:cubicBezTo>
                    <a:pt x="34290" y="113030"/>
                    <a:pt x="30480" y="43180"/>
                    <a:pt x="43180" y="20320"/>
                  </a:cubicBezTo>
                  <a:cubicBezTo>
                    <a:pt x="48260" y="8890"/>
                    <a:pt x="62230" y="1270"/>
                    <a:pt x="69850" y="1270"/>
                  </a:cubicBezTo>
                  <a:cubicBezTo>
                    <a:pt x="78740" y="1270"/>
                    <a:pt x="86360" y="8890"/>
                    <a:pt x="91440" y="20320"/>
                  </a:cubicBezTo>
                  <a:cubicBezTo>
                    <a:pt x="105410" y="46990"/>
                    <a:pt x="114300" y="153670"/>
                    <a:pt x="106680" y="179070"/>
                  </a:cubicBezTo>
                  <a:cubicBezTo>
                    <a:pt x="102870" y="189230"/>
                    <a:pt x="96520" y="194310"/>
                    <a:pt x="90170" y="196850"/>
                  </a:cubicBezTo>
                  <a:cubicBezTo>
                    <a:pt x="83820" y="199390"/>
                    <a:pt x="72390" y="200660"/>
                    <a:pt x="67310" y="194310"/>
                  </a:cubicBezTo>
                  <a:cubicBezTo>
                    <a:pt x="54610" y="180340"/>
                    <a:pt x="52070" y="106680"/>
                    <a:pt x="58420" y="74930"/>
                  </a:cubicBezTo>
                  <a:cubicBezTo>
                    <a:pt x="62230" y="52070"/>
                    <a:pt x="69850" y="22860"/>
                    <a:pt x="82550" y="17780"/>
                  </a:cubicBezTo>
                  <a:cubicBezTo>
                    <a:pt x="91440" y="13970"/>
                    <a:pt x="109220" y="21590"/>
                    <a:pt x="118110" y="29210"/>
                  </a:cubicBezTo>
                  <a:cubicBezTo>
                    <a:pt x="128270" y="38100"/>
                    <a:pt x="132080" y="52070"/>
                    <a:pt x="135890" y="72390"/>
                  </a:cubicBezTo>
                  <a:cubicBezTo>
                    <a:pt x="144780" y="116840"/>
                    <a:pt x="146050" y="265430"/>
                    <a:pt x="134620" y="298450"/>
                  </a:cubicBezTo>
                  <a:cubicBezTo>
                    <a:pt x="130810" y="308610"/>
                    <a:pt x="125730" y="313690"/>
                    <a:pt x="119380" y="316230"/>
                  </a:cubicBezTo>
                  <a:cubicBezTo>
                    <a:pt x="113030" y="318770"/>
                    <a:pt x="102870" y="321310"/>
                    <a:pt x="96520" y="314960"/>
                  </a:cubicBezTo>
                  <a:cubicBezTo>
                    <a:pt x="73660" y="293370"/>
                    <a:pt x="44450" y="99060"/>
                    <a:pt x="55880" y="59690"/>
                  </a:cubicBezTo>
                  <a:cubicBezTo>
                    <a:pt x="60960" y="45720"/>
                    <a:pt x="69850" y="35560"/>
                    <a:pt x="78740" y="34290"/>
                  </a:cubicBezTo>
                  <a:cubicBezTo>
                    <a:pt x="87630" y="34290"/>
                    <a:pt x="101600" y="45720"/>
                    <a:pt x="106680" y="59690"/>
                  </a:cubicBezTo>
                  <a:cubicBezTo>
                    <a:pt x="118110" y="83820"/>
                    <a:pt x="114300" y="157480"/>
                    <a:pt x="106680" y="179070"/>
                  </a:cubicBezTo>
                  <a:cubicBezTo>
                    <a:pt x="102870" y="187960"/>
                    <a:pt x="96520" y="194310"/>
                    <a:pt x="90170" y="196850"/>
                  </a:cubicBezTo>
                  <a:cubicBezTo>
                    <a:pt x="83820" y="199390"/>
                    <a:pt x="72390" y="199390"/>
                    <a:pt x="67310" y="193040"/>
                  </a:cubicBezTo>
                  <a:cubicBezTo>
                    <a:pt x="54610" y="179070"/>
                    <a:pt x="49530" y="97790"/>
                    <a:pt x="59690" y="72390"/>
                  </a:cubicBezTo>
                  <a:cubicBezTo>
                    <a:pt x="66040" y="57150"/>
                    <a:pt x="81280" y="45720"/>
                    <a:pt x="92710" y="43180"/>
                  </a:cubicBezTo>
                  <a:cubicBezTo>
                    <a:pt x="101600" y="40640"/>
                    <a:pt x="115570" y="43180"/>
                    <a:pt x="121920" y="50800"/>
                  </a:cubicBezTo>
                  <a:cubicBezTo>
                    <a:pt x="129540" y="57150"/>
                    <a:pt x="135890" y="80010"/>
                    <a:pt x="130810" y="86360"/>
                  </a:cubicBezTo>
                  <a:cubicBezTo>
                    <a:pt x="127000" y="93980"/>
                    <a:pt x="99060" y="95250"/>
                    <a:pt x="99060" y="95250"/>
                  </a:cubicBezTo>
                </a:path>
              </a:pathLst>
            </a:custGeom>
            <a:solidFill>
              <a:srgbClr val="116486"/>
            </a:solidFill>
            <a:ln cap="sq">
              <a:noFill/>
              <a:prstDash val="solid"/>
              <a:miter/>
            </a:ln>
          </p:spPr>
          <p:txBody>
            <a:bodyPr/>
            <a:lstStyle/>
            <a:p>
              <a:endParaRPr lang="sl-SI"/>
            </a:p>
          </p:txBody>
        </p:sp>
      </p:grpSp>
      <p:sp>
        <p:nvSpPr>
          <p:cNvPr id="18" name="Freeform 18"/>
          <p:cNvSpPr/>
          <p:nvPr/>
        </p:nvSpPr>
        <p:spPr>
          <a:xfrm>
            <a:off x="7870133" y="-985075"/>
            <a:ext cx="6072855" cy="6949529"/>
          </a:xfrm>
          <a:custGeom>
            <a:avLst/>
            <a:gdLst/>
            <a:ahLst/>
            <a:cxnLst/>
            <a:rect l="l" t="t" r="r" b="b"/>
            <a:pathLst>
              <a:path w="6072855" h="6949529">
                <a:moveTo>
                  <a:pt x="0" y="0"/>
                </a:moveTo>
                <a:lnTo>
                  <a:pt x="6072854" y="0"/>
                </a:lnTo>
                <a:lnTo>
                  <a:pt x="6072854" y="6949529"/>
                </a:lnTo>
                <a:lnTo>
                  <a:pt x="0" y="6949529"/>
                </a:lnTo>
                <a:lnTo>
                  <a:pt x="0" y="0"/>
                </a:lnTo>
                <a:close/>
              </a:path>
            </a:pathLst>
          </a:custGeom>
          <a:blipFill>
            <a:blip r:embed="rId2">
              <a:alphaModFix amt="2000"/>
            </a:blip>
            <a:stretch>
              <a:fillRect/>
            </a:stretch>
          </a:blipFill>
        </p:spPr>
        <p:txBody>
          <a:bodyPr/>
          <a:lstStyle/>
          <a:p>
            <a:endParaRPr lang="sl-SI"/>
          </a:p>
        </p:txBody>
      </p:sp>
      <p:sp>
        <p:nvSpPr>
          <p:cNvPr id="19" name="Freeform 19"/>
          <p:cNvSpPr/>
          <p:nvPr/>
        </p:nvSpPr>
        <p:spPr>
          <a:xfrm>
            <a:off x="13779213" y="726958"/>
            <a:ext cx="4120302" cy="1045004"/>
          </a:xfrm>
          <a:custGeom>
            <a:avLst/>
            <a:gdLst/>
            <a:ahLst/>
            <a:cxnLst/>
            <a:rect l="l" t="t" r="r" b="b"/>
            <a:pathLst>
              <a:path w="4120302" h="1045004">
                <a:moveTo>
                  <a:pt x="0" y="0"/>
                </a:moveTo>
                <a:lnTo>
                  <a:pt x="4120302" y="0"/>
                </a:lnTo>
                <a:lnTo>
                  <a:pt x="4120302" y="1045004"/>
                </a:lnTo>
                <a:lnTo>
                  <a:pt x="0" y="1045004"/>
                </a:lnTo>
                <a:lnTo>
                  <a:pt x="0" y="0"/>
                </a:lnTo>
                <a:close/>
              </a:path>
            </a:pathLst>
          </a:custGeom>
          <a:blipFill>
            <a:blip r:embed="rId3"/>
            <a:stretch>
              <a:fillRect/>
            </a:stretch>
          </a:blipFill>
        </p:spPr>
        <p:txBody>
          <a:bodyPr/>
          <a:lstStyle/>
          <a:p>
            <a:endParaRPr lang="sl-SI"/>
          </a:p>
        </p:txBody>
      </p:sp>
      <p:grpSp>
        <p:nvGrpSpPr>
          <p:cNvPr id="20" name="Group 20"/>
          <p:cNvGrpSpPr/>
          <p:nvPr/>
        </p:nvGrpSpPr>
        <p:grpSpPr>
          <a:xfrm>
            <a:off x="1197421" y="2941147"/>
            <a:ext cx="15893158" cy="4838903"/>
            <a:chOff x="0" y="0"/>
            <a:chExt cx="21190877" cy="6451870"/>
          </a:xfrm>
        </p:grpSpPr>
        <p:grpSp>
          <p:nvGrpSpPr>
            <p:cNvPr id="21" name="Group 21"/>
            <p:cNvGrpSpPr/>
            <p:nvPr/>
          </p:nvGrpSpPr>
          <p:grpSpPr>
            <a:xfrm>
              <a:off x="0" y="0"/>
              <a:ext cx="21190877" cy="6451870"/>
              <a:chOff x="0" y="0"/>
              <a:chExt cx="3434372" cy="1045644"/>
            </a:xfrm>
          </p:grpSpPr>
          <p:sp>
            <p:nvSpPr>
              <p:cNvPr id="22" name="Freeform 22"/>
              <p:cNvSpPr/>
              <p:nvPr/>
            </p:nvSpPr>
            <p:spPr>
              <a:xfrm>
                <a:off x="0" y="0"/>
                <a:ext cx="3434372" cy="1045644"/>
              </a:xfrm>
              <a:custGeom>
                <a:avLst/>
                <a:gdLst/>
                <a:ahLst/>
                <a:cxnLst/>
                <a:rect l="l" t="t" r="r" b="b"/>
                <a:pathLst>
                  <a:path w="3434372" h="1045644">
                    <a:moveTo>
                      <a:pt x="30279" y="0"/>
                    </a:moveTo>
                    <a:lnTo>
                      <a:pt x="3404093" y="0"/>
                    </a:lnTo>
                    <a:cubicBezTo>
                      <a:pt x="3420815" y="0"/>
                      <a:pt x="3434372" y="13556"/>
                      <a:pt x="3434372" y="30279"/>
                    </a:cubicBezTo>
                    <a:lnTo>
                      <a:pt x="3434372" y="1015365"/>
                    </a:lnTo>
                    <a:cubicBezTo>
                      <a:pt x="3434372" y="1023396"/>
                      <a:pt x="3431182" y="1031097"/>
                      <a:pt x="3425503" y="1036776"/>
                    </a:cubicBezTo>
                    <a:cubicBezTo>
                      <a:pt x="3419825" y="1042454"/>
                      <a:pt x="3412123" y="1045644"/>
                      <a:pt x="3404093" y="1045644"/>
                    </a:cubicBezTo>
                    <a:lnTo>
                      <a:pt x="30279" y="1045644"/>
                    </a:lnTo>
                    <a:cubicBezTo>
                      <a:pt x="22249" y="1045644"/>
                      <a:pt x="14547" y="1042454"/>
                      <a:pt x="8869" y="1036776"/>
                    </a:cubicBezTo>
                    <a:cubicBezTo>
                      <a:pt x="3190" y="1031097"/>
                      <a:pt x="0" y="1023396"/>
                      <a:pt x="0" y="1015365"/>
                    </a:cubicBezTo>
                    <a:lnTo>
                      <a:pt x="0" y="30279"/>
                    </a:lnTo>
                    <a:cubicBezTo>
                      <a:pt x="0" y="22249"/>
                      <a:pt x="3190" y="14547"/>
                      <a:pt x="8869" y="8869"/>
                    </a:cubicBezTo>
                    <a:cubicBezTo>
                      <a:pt x="14547" y="3190"/>
                      <a:pt x="22249" y="0"/>
                      <a:pt x="30279" y="0"/>
                    </a:cubicBezTo>
                    <a:close/>
                  </a:path>
                </a:pathLst>
              </a:custGeom>
              <a:solidFill>
                <a:srgbClr val="ACBBC8"/>
              </a:solidFill>
            </p:spPr>
            <p:txBody>
              <a:bodyPr/>
              <a:lstStyle/>
              <a:p>
                <a:endParaRPr lang="sl-SI"/>
              </a:p>
            </p:txBody>
          </p:sp>
          <p:sp>
            <p:nvSpPr>
              <p:cNvPr id="23" name="TextBox 23"/>
              <p:cNvSpPr txBox="1"/>
              <p:nvPr/>
            </p:nvSpPr>
            <p:spPr>
              <a:xfrm>
                <a:off x="0" y="-38100"/>
                <a:ext cx="3434372" cy="1083744"/>
              </a:xfrm>
              <a:prstGeom prst="rect">
                <a:avLst/>
              </a:prstGeom>
            </p:spPr>
            <p:txBody>
              <a:bodyPr lIns="50800" tIns="50800" rIns="50800" bIns="50800" rtlCol="0" anchor="ctr"/>
              <a:lstStyle/>
              <a:p>
                <a:pPr algn="ctr">
                  <a:lnSpc>
                    <a:spcPts val="2660"/>
                  </a:lnSpc>
                </a:pPr>
                <a:endParaRPr/>
              </a:p>
            </p:txBody>
          </p:sp>
        </p:grpSp>
        <p:sp>
          <p:nvSpPr>
            <p:cNvPr id="24" name="TextBox 24"/>
            <p:cNvSpPr txBox="1"/>
            <p:nvPr/>
          </p:nvSpPr>
          <p:spPr>
            <a:xfrm>
              <a:off x="409418" y="237834"/>
              <a:ext cx="20372040" cy="5928578"/>
            </a:xfrm>
            <a:prstGeom prst="rect">
              <a:avLst/>
            </a:prstGeom>
          </p:spPr>
          <p:txBody>
            <a:bodyPr lIns="0" tIns="0" rIns="0" bIns="0" rtlCol="0" anchor="t">
              <a:spAutoFit/>
            </a:bodyPr>
            <a:lstStyle/>
            <a:p>
              <a:pPr algn="just">
                <a:lnSpc>
                  <a:spcPts val="3242"/>
                </a:lnSpc>
                <a:spcBef>
                  <a:spcPct val="0"/>
                </a:spcBef>
              </a:pPr>
              <a:r>
                <a:rPr lang="en-US" sz="2315">
                  <a:solidFill>
                    <a:srgbClr val="FFFFFF"/>
                  </a:solidFill>
                  <a:latin typeface="Open Sans"/>
                  <a:ea typeface="Open Sans"/>
                  <a:cs typeface="Open Sans"/>
                  <a:sym typeface="Open Sans"/>
                </a:rPr>
                <a:t>PRAVNO OBVESTILO:</a:t>
              </a:r>
            </a:p>
            <a:p>
              <a:pPr algn="just">
                <a:lnSpc>
                  <a:spcPts val="3242"/>
                </a:lnSpc>
                <a:spcBef>
                  <a:spcPct val="0"/>
                </a:spcBef>
              </a:pPr>
              <a:r>
                <a:rPr lang="en-US" sz="2315">
                  <a:solidFill>
                    <a:srgbClr val="FFFFFF"/>
                  </a:solidFill>
                  <a:latin typeface="Open Sans"/>
                  <a:ea typeface="Open Sans"/>
                  <a:cs typeface="Open Sans"/>
                  <a:sym typeface="Open Sans"/>
                </a:rPr>
                <a:t>Na vseh dogodkih projekta oooZnanost! poteka snemanje in fotografiranje z namenom promocije in poročanja o dogodku. Če vstopite na lokacijo (spletnega) dogodka, boste lahko posneti in fotografirani. Z vstopom na to lokacijo, dajete dovoljenje organizatorjem in Evropski komisiji, da vas lahko snemajo, fotografirajo, zvočno snemajo in uporabijo vaše posnetke po lastni presoji. Obiskovalci zato ne boste uveljavljali nobene odgovornosti proti organizatorjem in Evropski komisiji v zvezi z zgoraj navedenim. </a:t>
              </a:r>
            </a:p>
            <a:p>
              <a:pPr algn="just">
                <a:lnSpc>
                  <a:spcPts val="3242"/>
                </a:lnSpc>
                <a:spcBef>
                  <a:spcPct val="0"/>
                </a:spcBef>
              </a:pPr>
              <a:r>
                <a:rPr lang="en-US" sz="2315">
                  <a:solidFill>
                    <a:srgbClr val="FFFFFF"/>
                  </a:solidFill>
                  <a:latin typeface="Open Sans"/>
                  <a:ea typeface="Open Sans"/>
                  <a:cs typeface="Open Sans"/>
                  <a:sym typeface="Open Sans"/>
                </a:rPr>
                <a:t>V kolikor se z zgoraj navedenim ne strinjate, vljudno prosimo, da s tem seznanite organizatorje na: ern@um.si. E-sporočilu obvezno priložite visokokakovostni sken fotografije z osebnega dokumenta, da vas lahko organizator izloči iz vseh posnetkov in fotografij skupaj z navedbo, na kateri lokaciji in katerega dne bi lahko bili posneti s strani organizatorjev. Pooblaščena oseba za varstvo podatkov Univerze v Mariboru je izr. prof. dr. Miha Dvojmoč (dpo@um.si).</a:t>
              </a:r>
            </a:p>
          </p:txBody>
        </p:sp>
      </p:grpSp>
      <p:sp>
        <p:nvSpPr>
          <p:cNvPr id="25" name="TextBox 25"/>
          <p:cNvSpPr txBox="1"/>
          <p:nvPr/>
        </p:nvSpPr>
        <p:spPr>
          <a:xfrm>
            <a:off x="1944462" y="8307470"/>
            <a:ext cx="14399076" cy="586378"/>
          </a:xfrm>
          <a:prstGeom prst="rect">
            <a:avLst/>
          </a:prstGeom>
        </p:spPr>
        <p:txBody>
          <a:bodyPr lIns="0" tIns="0" rIns="0" bIns="0" rtlCol="0" anchor="t">
            <a:spAutoFit/>
          </a:bodyPr>
          <a:lstStyle/>
          <a:p>
            <a:pPr algn="just">
              <a:lnSpc>
                <a:spcPts val="2329"/>
              </a:lnSpc>
              <a:spcBef>
                <a:spcPct val="0"/>
              </a:spcBef>
            </a:pPr>
            <a:r>
              <a:rPr lang="en-US" sz="1664">
                <a:solidFill>
                  <a:srgbClr val="FFFFFF"/>
                </a:solidFill>
                <a:latin typeface="Open Sans"/>
                <a:ea typeface="Open Sans"/>
                <a:cs typeface="Open Sans"/>
                <a:sym typeface="Open Sans"/>
              </a:rPr>
              <a:t>»Financira Evropska unija. Za izražena stališča in mnenja odgovarja samo avtor (ali avtorji) in ne odražajo nujno stališč Evropske unije ali Evropske izvajalske agencije za raziskave. Niti Evropska unija niti Evropska izvajalska agencija za raziskave ne moreta biti odgovorna zanje.«</a:t>
            </a:r>
          </a:p>
        </p:txBody>
      </p:sp>
      <p:grpSp>
        <p:nvGrpSpPr>
          <p:cNvPr id="26" name="Group 26"/>
          <p:cNvGrpSpPr/>
          <p:nvPr/>
        </p:nvGrpSpPr>
        <p:grpSpPr>
          <a:xfrm>
            <a:off x="3899062" y="9343846"/>
            <a:ext cx="10489876" cy="864012"/>
            <a:chOff x="0" y="0"/>
            <a:chExt cx="13986502" cy="1152016"/>
          </a:xfrm>
        </p:grpSpPr>
        <p:grpSp>
          <p:nvGrpSpPr>
            <p:cNvPr id="27" name="Group 27"/>
            <p:cNvGrpSpPr/>
            <p:nvPr/>
          </p:nvGrpSpPr>
          <p:grpSpPr>
            <a:xfrm>
              <a:off x="0" y="0"/>
              <a:ext cx="13986502" cy="1144459"/>
              <a:chOff x="0" y="0"/>
              <a:chExt cx="5510938" cy="450938"/>
            </a:xfrm>
          </p:grpSpPr>
          <p:sp>
            <p:nvSpPr>
              <p:cNvPr id="28" name="Freeform 28"/>
              <p:cNvSpPr/>
              <p:nvPr/>
            </p:nvSpPr>
            <p:spPr>
              <a:xfrm>
                <a:off x="0" y="0"/>
                <a:ext cx="5510938" cy="450938"/>
              </a:xfrm>
              <a:custGeom>
                <a:avLst/>
                <a:gdLst/>
                <a:ahLst/>
                <a:cxnLst/>
                <a:rect l="l" t="t" r="r" b="b"/>
                <a:pathLst>
                  <a:path w="5510938" h="450938">
                    <a:moveTo>
                      <a:pt x="27421" y="0"/>
                    </a:moveTo>
                    <a:lnTo>
                      <a:pt x="5483517" y="0"/>
                    </a:lnTo>
                    <a:cubicBezTo>
                      <a:pt x="5490790" y="0"/>
                      <a:pt x="5497764" y="2889"/>
                      <a:pt x="5502907" y="8031"/>
                    </a:cubicBezTo>
                    <a:cubicBezTo>
                      <a:pt x="5508049" y="13174"/>
                      <a:pt x="5510938" y="20149"/>
                      <a:pt x="5510938" y="27421"/>
                    </a:cubicBezTo>
                    <a:lnTo>
                      <a:pt x="5510938" y="423517"/>
                    </a:lnTo>
                    <a:cubicBezTo>
                      <a:pt x="5510938" y="430789"/>
                      <a:pt x="5508049" y="437764"/>
                      <a:pt x="5502907" y="442906"/>
                    </a:cubicBezTo>
                    <a:cubicBezTo>
                      <a:pt x="5497764" y="448049"/>
                      <a:pt x="5490790" y="450938"/>
                      <a:pt x="5483517" y="450938"/>
                    </a:cubicBezTo>
                    <a:lnTo>
                      <a:pt x="27421" y="450938"/>
                    </a:lnTo>
                    <a:cubicBezTo>
                      <a:pt x="20149" y="450938"/>
                      <a:pt x="13174" y="448049"/>
                      <a:pt x="8031" y="442906"/>
                    </a:cubicBezTo>
                    <a:cubicBezTo>
                      <a:pt x="2889" y="437764"/>
                      <a:pt x="0" y="430789"/>
                      <a:pt x="0" y="423517"/>
                    </a:cubicBezTo>
                    <a:lnTo>
                      <a:pt x="0" y="27421"/>
                    </a:lnTo>
                    <a:cubicBezTo>
                      <a:pt x="0" y="20149"/>
                      <a:pt x="2889" y="13174"/>
                      <a:pt x="8031" y="8031"/>
                    </a:cubicBezTo>
                    <a:cubicBezTo>
                      <a:pt x="13174" y="2889"/>
                      <a:pt x="20149" y="0"/>
                      <a:pt x="27421" y="0"/>
                    </a:cubicBezTo>
                    <a:close/>
                  </a:path>
                </a:pathLst>
              </a:custGeom>
              <a:solidFill>
                <a:srgbClr val="E2E2E2"/>
              </a:solidFill>
            </p:spPr>
            <p:txBody>
              <a:bodyPr/>
              <a:lstStyle/>
              <a:p>
                <a:endParaRPr lang="sl-SI"/>
              </a:p>
            </p:txBody>
          </p:sp>
          <p:sp>
            <p:nvSpPr>
              <p:cNvPr id="29" name="TextBox 29"/>
              <p:cNvSpPr txBox="1"/>
              <p:nvPr/>
            </p:nvSpPr>
            <p:spPr>
              <a:xfrm>
                <a:off x="0" y="-38100"/>
                <a:ext cx="5510938" cy="489038"/>
              </a:xfrm>
              <a:prstGeom prst="rect">
                <a:avLst/>
              </a:prstGeom>
            </p:spPr>
            <p:txBody>
              <a:bodyPr lIns="34958" tIns="34958" rIns="34958" bIns="34958" rtlCol="0" anchor="ctr"/>
              <a:lstStyle/>
              <a:p>
                <a:pPr algn="ctr">
                  <a:lnSpc>
                    <a:spcPts val="2660"/>
                  </a:lnSpc>
                  <a:spcBef>
                    <a:spcPct val="0"/>
                  </a:spcBef>
                </a:pPr>
                <a:endParaRPr/>
              </a:p>
            </p:txBody>
          </p:sp>
        </p:grpSp>
        <p:sp>
          <p:nvSpPr>
            <p:cNvPr id="30" name="Freeform 30"/>
            <p:cNvSpPr/>
            <p:nvPr/>
          </p:nvSpPr>
          <p:spPr>
            <a:xfrm>
              <a:off x="5022746" y="244302"/>
              <a:ext cx="8876295" cy="776486"/>
            </a:xfrm>
            <a:custGeom>
              <a:avLst/>
              <a:gdLst/>
              <a:ahLst/>
              <a:cxnLst/>
              <a:rect l="l" t="t" r="r" b="b"/>
              <a:pathLst>
                <a:path w="8876295" h="776486">
                  <a:moveTo>
                    <a:pt x="0" y="0"/>
                  </a:moveTo>
                  <a:lnTo>
                    <a:pt x="8876295" y="0"/>
                  </a:lnTo>
                  <a:lnTo>
                    <a:pt x="8876295" y="776486"/>
                  </a:lnTo>
                  <a:lnTo>
                    <a:pt x="0" y="776486"/>
                  </a:lnTo>
                  <a:lnTo>
                    <a:pt x="0" y="0"/>
                  </a:lnTo>
                  <a:close/>
                </a:path>
              </a:pathLst>
            </a:custGeom>
            <a:blipFill>
              <a:blip r:embed="rId4"/>
              <a:stretch>
                <a:fillRect/>
              </a:stretch>
            </a:blipFill>
          </p:spPr>
          <p:txBody>
            <a:bodyPr/>
            <a:lstStyle/>
            <a:p>
              <a:endParaRPr lang="sl-SI"/>
            </a:p>
          </p:txBody>
        </p:sp>
        <p:sp>
          <p:nvSpPr>
            <p:cNvPr id="31" name="Freeform 31"/>
            <p:cNvSpPr/>
            <p:nvPr/>
          </p:nvSpPr>
          <p:spPr>
            <a:xfrm>
              <a:off x="2535151" y="414302"/>
              <a:ext cx="2082553" cy="606486"/>
            </a:xfrm>
            <a:custGeom>
              <a:avLst/>
              <a:gdLst/>
              <a:ahLst/>
              <a:cxnLst/>
              <a:rect l="l" t="t" r="r" b="b"/>
              <a:pathLst>
                <a:path w="2082553" h="606486">
                  <a:moveTo>
                    <a:pt x="0" y="0"/>
                  </a:moveTo>
                  <a:lnTo>
                    <a:pt x="2082554" y="0"/>
                  </a:lnTo>
                  <a:lnTo>
                    <a:pt x="2082554" y="606486"/>
                  </a:lnTo>
                  <a:lnTo>
                    <a:pt x="0" y="606486"/>
                  </a:lnTo>
                  <a:lnTo>
                    <a:pt x="0" y="0"/>
                  </a:lnTo>
                  <a:close/>
                </a:path>
              </a:pathLst>
            </a:custGeom>
            <a:blipFill>
              <a:blip r:embed="rId5"/>
              <a:stretch>
                <a:fillRect/>
              </a:stretch>
            </a:blipFill>
          </p:spPr>
          <p:txBody>
            <a:bodyPr/>
            <a:lstStyle/>
            <a:p>
              <a:endParaRPr lang="sl-SI"/>
            </a:p>
          </p:txBody>
        </p:sp>
        <p:sp>
          <p:nvSpPr>
            <p:cNvPr id="32" name="Freeform 32"/>
            <p:cNvSpPr/>
            <p:nvPr/>
          </p:nvSpPr>
          <p:spPr>
            <a:xfrm>
              <a:off x="236763" y="113074"/>
              <a:ext cx="1893347" cy="1038942"/>
            </a:xfrm>
            <a:custGeom>
              <a:avLst/>
              <a:gdLst/>
              <a:ahLst/>
              <a:cxnLst/>
              <a:rect l="l" t="t" r="r" b="b"/>
              <a:pathLst>
                <a:path w="1893347" h="1038942">
                  <a:moveTo>
                    <a:pt x="0" y="0"/>
                  </a:moveTo>
                  <a:lnTo>
                    <a:pt x="1893347" y="0"/>
                  </a:lnTo>
                  <a:lnTo>
                    <a:pt x="1893347" y="1038942"/>
                  </a:lnTo>
                  <a:lnTo>
                    <a:pt x="0" y="1038942"/>
                  </a:lnTo>
                  <a:lnTo>
                    <a:pt x="0" y="0"/>
                  </a:lnTo>
                  <a:close/>
                </a:path>
              </a:pathLst>
            </a:custGeom>
            <a:blipFill>
              <a:blip r:embed="rId6"/>
              <a:stretch>
                <a:fillRect/>
              </a:stretch>
            </a:blipFill>
          </p:spPr>
          <p:txBody>
            <a:bodyPr/>
            <a:lstStyle/>
            <a:p>
              <a:endParaRPr lang="sl-SI"/>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36486"/>
        </a:solidFill>
        <a:effectLst/>
      </p:bgPr>
    </p:bg>
    <p:spTree>
      <p:nvGrpSpPr>
        <p:cNvPr id="1" name=""/>
        <p:cNvGrpSpPr/>
        <p:nvPr/>
      </p:nvGrpSpPr>
      <p:grpSpPr>
        <a:xfrm>
          <a:off x="0" y="0"/>
          <a:ext cx="0" cy="0"/>
          <a:chOff x="0" y="0"/>
          <a:chExt cx="0" cy="0"/>
        </a:xfrm>
      </p:grpSpPr>
      <p:grpSp>
        <p:nvGrpSpPr>
          <p:cNvPr id="2" name="Group 2"/>
          <p:cNvGrpSpPr/>
          <p:nvPr/>
        </p:nvGrpSpPr>
        <p:grpSpPr>
          <a:xfrm>
            <a:off x="2433169" y="-59291"/>
            <a:ext cx="111442" cy="108585"/>
            <a:chOff x="0" y="0"/>
            <a:chExt cx="148590" cy="144780"/>
          </a:xfrm>
        </p:grpSpPr>
        <p:sp>
          <p:nvSpPr>
            <p:cNvPr id="3" name="Freeform 3"/>
            <p:cNvSpPr/>
            <p:nvPr/>
          </p:nvSpPr>
          <p:spPr>
            <a:xfrm>
              <a:off x="46990" y="45720"/>
              <a:ext cx="50800" cy="52070"/>
            </a:xfrm>
            <a:custGeom>
              <a:avLst/>
              <a:gdLst/>
              <a:ahLst/>
              <a:cxnLst/>
              <a:rect l="l" t="t" r="r" b="b"/>
              <a:pathLst>
                <a:path w="50800" h="52070">
                  <a:moveTo>
                    <a:pt x="50800" y="17780"/>
                  </a:moveTo>
                  <a:cubicBezTo>
                    <a:pt x="29210" y="52070"/>
                    <a:pt x="8890" y="45720"/>
                    <a:pt x="3810" y="38100"/>
                  </a:cubicBezTo>
                  <a:cubicBezTo>
                    <a:pt x="0" y="31750"/>
                    <a:pt x="3810" y="10160"/>
                    <a:pt x="10160" y="5080"/>
                  </a:cubicBezTo>
                  <a:cubicBezTo>
                    <a:pt x="16510" y="0"/>
                    <a:pt x="44450" y="7620"/>
                    <a:pt x="44450" y="7620"/>
                  </a:cubicBezTo>
                </a:path>
              </a:pathLst>
            </a:custGeom>
            <a:solidFill>
              <a:srgbClr val="116486"/>
            </a:solidFill>
            <a:ln cap="sq">
              <a:noFill/>
              <a:prstDash val="solid"/>
              <a:miter/>
            </a:ln>
          </p:spPr>
          <p:txBody>
            <a:bodyPr/>
            <a:lstStyle/>
            <a:p>
              <a:endParaRPr lang="sl-SI"/>
            </a:p>
          </p:txBody>
        </p:sp>
      </p:grpSp>
      <p:grpSp>
        <p:nvGrpSpPr>
          <p:cNvPr id="4" name="Group 4"/>
          <p:cNvGrpSpPr/>
          <p:nvPr/>
        </p:nvGrpSpPr>
        <p:grpSpPr>
          <a:xfrm>
            <a:off x="2433169" y="-26906"/>
            <a:ext cx="111442" cy="108585"/>
            <a:chOff x="0" y="0"/>
            <a:chExt cx="148590" cy="144780"/>
          </a:xfrm>
        </p:grpSpPr>
        <p:sp>
          <p:nvSpPr>
            <p:cNvPr id="5" name="Freeform 5"/>
            <p:cNvSpPr/>
            <p:nvPr/>
          </p:nvSpPr>
          <p:spPr>
            <a:xfrm>
              <a:off x="46990" y="45720"/>
              <a:ext cx="50800" cy="52070"/>
            </a:xfrm>
            <a:custGeom>
              <a:avLst/>
              <a:gdLst/>
              <a:ahLst/>
              <a:cxnLst/>
              <a:rect l="l" t="t" r="r" b="b"/>
              <a:pathLst>
                <a:path w="50800" h="52070">
                  <a:moveTo>
                    <a:pt x="50800" y="17780"/>
                  </a:moveTo>
                  <a:cubicBezTo>
                    <a:pt x="29210" y="52070"/>
                    <a:pt x="8890" y="45720"/>
                    <a:pt x="3810" y="38100"/>
                  </a:cubicBezTo>
                  <a:cubicBezTo>
                    <a:pt x="0" y="31750"/>
                    <a:pt x="3810" y="10160"/>
                    <a:pt x="10160" y="5080"/>
                  </a:cubicBezTo>
                  <a:cubicBezTo>
                    <a:pt x="16510" y="0"/>
                    <a:pt x="44450" y="7620"/>
                    <a:pt x="44450" y="7620"/>
                  </a:cubicBezTo>
                </a:path>
              </a:pathLst>
            </a:custGeom>
            <a:solidFill>
              <a:srgbClr val="116486"/>
            </a:solidFill>
            <a:ln cap="sq">
              <a:noFill/>
              <a:prstDash val="solid"/>
              <a:miter/>
            </a:ln>
          </p:spPr>
          <p:txBody>
            <a:bodyPr/>
            <a:lstStyle/>
            <a:p>
              <a:endParaRPr lang="sl-SI"/>
            </a:p>
          </p:txBody>
        </p:sp>
      </p:grpSp>
      <p:grpSp>
        <p:nvGrpSpPr>
          <p:cNvPr id="6" name="Group 6"/>
          <p:cNvGrpSpPr/>
          <p:nvPr/>
        </p:nvGrpSpPr>
        <p:grpSpPr>
          <a:xfrm>
            <a:off x="2424597" y="-29763"/>
            <a:ext cx="249555" cy="309562"/>
            <a:chOff x="0" y="0"/>
            <a:chExt cx="332740" cy="412750"/>
          </a:xfrm>
        </p:grpSpPr>
        <p:sp>
          <p:nvSpPr>
            <p:cNvPr id="7" name="Freeform 7"/>
            <p:cNvSpPr/>
            <p:nvPr/>
          </p:nvSpPr>
          <p:spPr>
            <a:xfrm>
              <a:off x="46990" y="49530"/>
              <a:ext cx="238760" cy="312420"/>
            </a:xfrm>
            <a:custGeom>
              <a:avLst/>
              <a:gdLst/>
              <a:ahLst/>
              <a:cxnLst/>
              <a:rect l="l" t="t" r="r" b="b"/>
              <a:pathLst>
                <a:path w="238760" h="312420">
                  <a:moveTo>
                    <a:pt x="76200" y="74930"/>
                  </a:moveTo>
                  <a:cubicBezTo>
                    <a:pt x="129540" y="167640"/>
                    <a:pt x="152400" y="172720"/>
                    <a:pt x="168910" y="190500"/>
                  </a:cubicBezTo>
                  <a:cubicBezTo>
                    <a:pt x="190500" y="212090"/>
                    <a:pt x="222250" y="251460"/>
                    <a:pt x="227330" y="274320"/>
                  </a:cubicBezTo>
                  <a:cubicBezTo>
                    <a:pt x="229870" y="287020"/>
                    <a:pt x="226060" y="302260"/>
                    <a:pt x="219710" y="307340"/>
                  </a:cubicBezTo>
                  <a:cubicBezTo>
                    <a:pt x="213360" y="311150"/>
                    <a:pt x="194310" y="311150"/>
                    <a:pt x="186690" y="303530"/>
                  </a:cubicBezTo>
                  <a:cubicBezTo>
                    <a:pt x="172720" y="290830"/>
                    <a:pt x="185420" y="236220"/>
                    <a:pt x="177800" y="207010"/>
                  </a:cubicBezTo>
                  <a:cubicBezTo>
                    <a:pt x="170180" y="177800"/>
                    <a:pt x="151130" y="146050"/>
                    <a:pt x="139700" y="127000"/>
                  </a:cubicBezTo>
                  <a:cubicBezTo>
                    <a:pt x="132080" y="115570"/>
                    <a:pt x="120650" y="101600"/>
                    <a:pt x="119380" y="101600"/>
                  </a:cubicBezTo>
                  <a:cubicBezTo>
                    <a:pt x="115570" y="104140"/>
                    <a:pt x="181610" y="201930"/>
                    <a:pt x="181610" y="226060"/>
                  </a:cubicBezTo>
                  <a:cubicBezTo>
                    <a:pt x="181610" y="236220"/>
                    <a:pt x="176530" y="242570"/>
                    <a:pt x="170180" y="246380"/>
                  </a:cubicBezTo>
                  <a:cubicBezTo>
                    <a:pt x="163830" y="250190"/>
                    <a:pt x="152400" y="252730"/>
                    <a:pt x="140970" y="246380"/>
                  </a:cubicBezTo>
                  <a:cubicBezTo>
                    <a:pt x="113030" y="231140"/>
                    <a:pt x="45720" y="123190"/>
                    <a:pt x="31750" y="87630"/>
                  </a:cubicBezTo>
                  <a:cubicBezTo>
                    <a:pt x="26670" y="72390"/>
                    <a:pt x="33020" y="60960"/>
                    <a:pt x="26670" y="52070"/>
                  </a:cubicBezTo>
                  <a:cubicBezTo>
                    <a:pt x="22860" y="44450"/>
                    <a:pt x="6350" y="43180"/>
                    <a:pt x="3810" y="35560"/>
                  </a:cubicBezTo>
                  <a:cubicBezTo>
                    <a:pt x="0" y="27940"/>
                    <a:pt x="5080" y="10160"/>
                    <a:pt x="11430" y="6350"/>
                  </a:cubicBezTo>
                  <a:cubicBezTo>
                    <a:pt x="19050" y="1270"/>
                    <a:pt x="41910" y="5080"/>
                    <a:pt x="48260" y="11430"/>
                  </a:cubicBezTo>
                  <a:cubicBezTo>
                    <a:pt x="53340" y="16510"/>
                    <a:pt x="53340" y="29210"/>
                    <a:pt x="50800" y="35560"/>
                  </a:cubicBezTo>
                  <a:cubicBezTo>
                    <a:pt x="48260" y="41910"/>
                    <a:pt x="39370" y="49530"/>
                    <a:pt x="33020" y="50800"/>
                  </a:cubicBezTo>
                  <a:cubicBezTo>
                    <a:pt x="24130" y="52070"/>
                    <a:pt x="8890" y="44450"/>
                    <a:pt x="5080" y="38100"/>
                  </a:cubicBezTo>
                  <a:cubicBezTo>
                    <a:pt x="1270" y="31750"/>
                    <a:pt x="0" y="20320"/>
                    <a:pt x="5080" y="13970"/>
                  </a:cubicBezTo>
                  <a:cubicBezTo>
                    <a:pt x="8890" y="7620"/>
                    <a:pt x="22860" y="0"/>
                    <a:pt x="31750" y="1270"/>
                  </a:cubicBezTo>
                  <a:cubicBezTo>
                    <a:pt x="46990" y="3810"/>
                    <a:pt x="71120" y="34290"/>
                    <a:pt x="77470" y="48260"/>
                  </a:cubicBezTo>
                  <a:cubicBezTo>
                    <a:pt x="82550" y="58420"/>
                    <a:pt x="76200" y="64770"/>
                    <a:pt x="80010" y="76200"/>
                  </a:cubicBezTo>
                  <a:cubicBezTo>
                    <a:pt x="87630" y="99060"/>
                    <a:pt x="119380" y="149860"/>
                    <a:pt x="138430" y="173990"/>
                  </a:cubicBezTo>
                  <a:cubicBezTo>
                    <a:pt x="152400" y="191770"/>
                    <a:pt x="175260" y="200660"/>
                    <a:pt x="179070" y="214630"/>
                  </a:cubicBezTo>
                  <a:cubicBezTo>
                    <a:pt x="181610" y="224790"/>
                    <a:pt x="176530" y="241300"/>
                    <a:pt x="170180" y="246380"/>
                  </a:cubicBezTo>
                  <a:cubicBezTo>
                    <a:pt x="163830" y="251460"/>
                    <a:pt x="151130" y="252730"/>
                    <a:pt x="140970" y="246380"/>
                  </a:cubicBezTo>
                  <a:cubicBezTo>
                    <a:pt x="121920" y="233680"/>
                    <a:pt x="86360" y="163830"/>
                    <a:pt x="83820" y="128270"/>
                  </a:cubicBezTo>
                  <a:cubicBezTo>
                    <a:pt x="81280" y="100330"/>
                    <a:pt x="93980" y="60960"/>
                    <a:pt x="107950" y="50800"/>
                  </a:cubicBezTo>
                  <a:cubicBezTo>
                    <a:pt x="116840" y="44450"/>
                    <a:pt x="132080" y="45720"/>
                    <a:pt x="143510" y="50800"/>
                  </a:cubicBezTo>
                  <a:cubicBezTo>
                    <a:pt x="157480" y="57150"/>
                    <a:pt x="170180" y="80010"/>
                    <a:pt x="182880" y="101600"/>
                  </a:cubicBezTo>
                  <a:cubicBezTo>
                    <a:pt x="200660" y="130810"/>
                    <a:pt x="228600" y="179070"/>
                    <a:pt x="233680" y="214630"/>
                  </a:cubicBezTo>
                  <a:cubicBezTo>
                    <a:pt x="238760" y="243840"/>
                    <a:pt x="236220" y="281940"/>
                    <a:pt x="227330" y="297180"/>
                  </a:cubicBezTo>
                  <a:cubicBezTo>
                    <a:pt x="223520" y="306070"/>
                    <a:pt x="215900" y="309880"/>
                    <a:pt x="208280" y="311150"/>
                  </a:cubicBezTo>
                  <a:cubicBezTo>
                    <a:pt x="201930" y="312420"/>
                    <a:pt x="194310" y="309880"/>
                    <a:pt x="186690" y="303530"/>
                  </a:cubicBezTo>
                  <a:cubicBezTo>
                    <a:pt x="168910" y="290830"/>
                    <a:pt x="147320" y="232410"/>
                    <a:pt x="129540" y="214630"/>
                  </a:cubicBezTo>
                  <a:cubicBezTo>
                    <a:pt x="118110" y="203200"/>
                    <a:pt x="106680" y="204470"/>
                    <a:pt x="95250" y="194310"/>
                  </a:cubicBezTo>
                  <a:cubicBezTo>
                    <a:pt x="77470" y="177800"/>
                    <a:pt x="46990" y="140970"/>
                    <a:pt x="36830" y="116840"/>
                  </a:cubicBezTo>
                  <a:cubicBezTo>
                    <a:pt x="30480" y="99060"/>
                    <a:pt x="25400" y="76200"/>
                    <a:pt x="31750" y="67310"/>
                  </a:cubicBezTo>
                  <a:cubicBezTo>
                    <a:pt x="35560" y="59690"/>
                    <a:pt x="50800" y="55880"/>
                    <a:pt x="58420" y="58420"/>
                  </a:cubicBezTo>
                  <a:cubicBezTo>
                    <a:pt x="66040" y="59690"/>
                    <a:pt x="76200" y="74930"/>
                    <a:pt x="76200" y="74930"/>
                  </a:cubicBezTo>
                </a:path>
              </a:pathLst>
            </a:custGeom>
            <a:solidFill>
              <a:srgbClr val="116486"/>
            </a:solidFill>
            <a:ln cap="sq">
              <a:noFill/>
              <a:prstDash val="solid"/>
              <a:miter/>
            </a:ln>
          </p:spPr>
          <p:txBody>
            <a:bodyPr/>
            <a:lstStyle/>
            <a:p>
              <a:endParaRPr lang="sl-SI"/>
            </a:p>
          </p:txBody>
        </p:sp>
      </p:grpSp>
      <p:grpSp>
        <p:nvGrpSpPr>
          <p:cNvPr id="8" name="Group 8"/>
          <p:cNvGrpSpPr/>
          <p:nvPr/>
        </p:nvGrpSpPr>
        <p:grpSpPr>
          <a:xfrm>
            <a:off x="2422692" y="-59291"/>
            <a:ext cx="111442" cy="108585"/>
            <a:chOff x="0" y="0"/>
            <a:chExt cx="148590" cy="144780"/>
          </a:xfrm>
        </p:grpSpPr>
        <p:sp>
          <p:nvSpPr>
            <p:cNvPr id="9" name="Freeform 9"/>
            <p:cNvSpPr/>
            <p:nvPr/>
          </p:nvSpPr>
          <p:spPr>
            <a:xfrm>
              <a:off x="46990" y="45720"/>
              <a:ext cx="49530" cy="52070"/>
            </a:xfrm>
            <a:custGeom>
              <a:avLst/>
              <a:gdLst/>
              <a:ahLst/>
              <a:cxnLst/>
              <a:rect l="l" t="t" r="r" b="b"/>
              <a:pathLst>
                <a:path w="49530" h="52070">
                  <a:moveTo>
                    <a:pt x="49530" y="17780"/>
                  </a:moveTo>
                  <a:cubicBezTo>
                    <a:pt x="27940" y="52070"/>
                    <a:pt x="8890" y="45720"/>
                    <a:pt x="3810" y="38100"/>
                  </a:cubicBezTo>
                  <a:cubicBezTo>
                    <a:pt x="0" y="31750"/>
                    <a:pt x="3810" y="10160"/>
                    <a:pt x="10160" y="5080"/>
                  </a:cubicBezTo>
                  <a:cubicBezTo>
                    <a:pt x="16510" y="0"/>
                    <a:pt x="43180" y="7620"/>
                    <a:pt x="43180" y="7620"/>
                  </a:cubicBezTo>
                </a:path>
              </a:pathLst>
            </a:custGeom>
            <a:solidFill>
              <a:srgbClr val="116486"/>
            </a:solidFill>
            <a:ln cap="sq">
              <a:noFill/>
              <a:prstDash val="solid"/>
              <a:miter/>
            </a:ln>
          </p:spPr>
          <p:txBody>
            <a:bodyPr/>
            <a:lstStyle/>
            <a:p>
              <a:endParaRPr lang="sl-SI"/>
            </a:p>
          </p:txBody>
        </p:sp>
      </p:grpSp>
      <p:grpSp>
        <p:nvGrpSpPr>
          <p:cNvPr id="10" name="Group 10"/>
          <p:cNvGrpSpPr/>
          <p:nvPr/>
        </p:nvGrpSpPr>
        <p:grpSpPr>
          <a:xfrm>
            <a:off x="2431264" y="-50718"/>
            <a:ext cx="163830" cy="187642"/>
            <a:chOff x="0" y="0"/>
            <a:chExt cx="218440" cy="250190"/>
          </a:xfrm>
        </p:grpSpPr>
        <p:sp>
          <p:nvSpPr>
            <p:cNvPr id="11" name="Freeform 11"/>
            <p:cNvSpPr/>
            <p:nvPr/>
          </p:nvSpPr>
          <p:spPr>
            <a:xfrm>
              <a:off x="49530" y="48260"/>
              <a:ext cx="120650" cy="151130"/>
            </a:xfrm>
            <a:custGeom>
              <a:avLst/>
              <a:gdLst/>
              <a:ahLst/>
              <a:cxnLst/>
              <a:rect l="l" t="t" r="r" b="b"/>
              <a:pathLst>
                <a:path w="120650" h="151130">
                  <a:moveTo>
                    <a:pt x="50800" y="20320"/>
                  </a:moveTo>
                  <a:cubicBezTo>
                    <a:pt x="91440" y="106680"/>
                    <a:pt x="115570" y="107950"/>
                    <a:pt x="118110" y="118110"/>
                  </a:cubicBezTo>
                  <a:cubicBezTo>
                    <a:pt x="119380" y="127000"/>
                    <a:pt x="106680" y="147320"/>
                    <a:pt x="99060" y="149860"/>
                  </a:cubicBezTo>
                  <a:cubicBezTo>
                    <a:pt x="91440" y="151130"/>
                    <a:pt x="74930" y="143510"/>
                    <a:pt x="71120" y="137160"/>
                  </a:cubicBezTo>
                  <a:cubicBezTo>
                    <a:pt x="67310" y="130810"/>
                    <a:pt x="67310" y="119380"/>
                    <a:pt x="71120" y="113030"/>
                  </a:cubicBezTo>
                  <a:cubicBezTo>
                    <a:pt x="73660" y="106680"/>
                    <a:pt x="83820" y="100330"/>
                    <a:pt x="90170" y="99060"/>
                  </a:cubicBezTo>
                  <a:cubicBezTo>
                    <a:pt x="97790" y="99060"/>
                    <a:pt x="107950" y="102870"/>
                    <a:pt x="113030" y="107950"/>
                  </a:cubicBezTo>
                  <a:cubicBezTo>
                    <a:pt x="116840" y="113030"/>
                    <a:pt x="120650" y="124460"/>
                    <a:pt x="118110" y="130810"/>
                  </a:cubicBezTo>
                  <a:cubicBezTo>
                    <a:pt x="114300" y="138430"/>
                    <a:pt x="102870" y="148590"/>
                    <a:pt x="92710" y="149860"/>
                  </a:cubicBezTo>
                  <a:cubicBezTo>
                    <a:pt x="78740" y="151130"/>
                    <a:pt x="52070" y="135890"/>
                    <a:pt x="36830" y="119380"/>
                  </a:cubicBezTo>
                  <a:cubicBezTo>
                    <a:pt x="19050" y="99060"/>
                    <a:pt x="0" y="53340"/>
                    <a:pt x="1270" y="31750"/>
                  </a:cubicBezTo>
                  <a:cubicBezTo>
                    <a:pt x="2540" y="19050"/>
                    <a:pt x="8890" y="5080"/>
                    <a:pt x="16510" y="2540"/>
                  </a:cubicBezTo>
                  <a:cubicBezTo>
                    <a:pt x="25400" y="0"/>
                    <a:pt x="50800" y="20320"/>
                    <a:pt x="50800" y="20320"/>
                  </a:cubicBezTo>
                </a:path>
              </a:pathLst>
            </a:custGeom>
            <a:solidFill>
              <a:srgbClr val="116486"/>
            </a:solidFill>
            <a:ln cap="sq">
              <a:noFill/>
              <a:prstDash val="solid"/>
              <a:miter/>
            </a:ln>
          </p:spPr>
          <p:txBody>
            <a:bodyPr/>
            <a:lstStyle/>
            <a:p>
              <a:endParaRPr lang="sl-SI"/>
            </a:p>
          </p:txBody>
        </p:sp>
      </p:grpSp>
      <p:grpSp>
        <p:nvGrpSpPr>
          <p:cNvPr id="12" name="Group 12"/>
          <p:cNvGrpSpPr/>
          <p:nvPr/>
        </p:nvGrpSpPr>
        <p:grpSpPr>
          <a:xfrm>
            <a:off x="2419834" y="-105963"/>
            <a:ext cx="136208" cy="264795"/>
            <a:chOff x="0" y="0"/>
            <a:chExt cx="181610" cy="353060"/>
          </a:xfrm>
        </p:grpSpPr>
        <p:sp>
          <p:nvSpPr>
            <p:cNvPr id="13" name="Freeform 13"/>
            <p:cNvSpPr/>
            <p:nvPr/>
          </p:nvSpPr>
          <p:spPr>
            <a:xfrm>
              <a:off x="38100" y="50800"/>
              <a:ext cx="95250" cy="254000"/>
            </a:xfrm>
            <a:custGeom>
              <a:avLst/>
              <a:gdLst/>
              <a:ahLst/>
              <a:cxnLst/>
              <a:rect l="l" t="t" r="r" b="b"/>
              <a:pathLst>
                <a:path w="95250" h="254000">
                  <a:moveTo>
                    <a:pt x="63500" y="25400"/>
                  </a:moveTo>
                  <a:cubicBezTo>
                    <a:pt x="68580" y="185420"/>
                    <a:pt x="93980" y="209550"/>
                    <a:pt x="91440" y="226060"/>
                  </a:cubicBezTo>
                  <a:cubicBezTo>
                    <a:pt x="88900" y="237490"/>
                    <a:pt x="76200" y="248920"/>
                    <a:pt x="68580" y="251460"/>
                  </a:cubicBezTo>
                  <a:cubicBezTo>
                    <a:pt x="60960" y="252730"/>
                    <a:pt x="53340" y="248920"/>
                    <a:pt x="45720" y="242570"/>
                  </a:cubicBezTo>
                  <a:cubicBezTo>
                    <a:pt x="34290" y="231140"/>
                    <a:pt x="22860" y="201930"/>
                    <a:pt x="16510" y="175260"/>
                  </a:cubicBezTo>
                  <a:cubicBezTo>
                    <a:pt x="7620" y="138430"/>
                    <a:pt x="3810" y="62230"/>
                    <a:pt x="12700" y="35560"/>
                  </a:cubicBezTo>
                  <a:cubicBezTo>
                    <a:pt x="17780" y="22860"/>
                    <a:pt x="26670" y="11430"/>
                    <a:pt x="35560" y="11430"/>
                  </a:cubicBezTo>
                  <a:cubicBezTo>
                    <a:pt x="43180" y="10160"/>
                    <a:pt x="55880" y="17780"/>
                    <a:pt x="63500" y="30480"/>
                  </a:cubicBezTo>
                  <a:cubicBezTo>
                    <a:pt x="77470" y="57150"/>
                    <a:pt x="83820" y="163830"/>
                    <a:pt x="72390" y="193040"/>
                  </a:cubicBezTo>
                  <a:cubicBezTo>
                    <a:pt x="66040" y="207010"/>
                    <a:pt x="52070" y="218440"/>
                    <a:pt x="43180" y="218440"/>
                  </a:cubicBezTo>
                  <a:cubicBezTo>
                    <a:pt x="35560" y="217170"/>
                    <a:pt x="25400" y="205740"/>
                    <a:pt x="21590" y="193040"/>
                  </a:cubicBezTo>
                  <a:cubicBezTo>
                    <a:pt x="12700" y="165100"/>
                    <a:pt x="27940" y="73660"/>
                    <a:pt x="43180" y="50800"/>
                  </a:cubicBezTo>
                  <a:cubicBezTo>
                    <a:pt x="49530" y="39370"/>
                    <a:pt x="60960" y="33020"/>
                    <a:pt x="68580" y="33020"/>
                  </a:cubicBezTo>
                  <a:cubicBezTo>
                    <a:pt x="76200" y="34290"/>
                    <a:pt x="91440" y="45720"/>
                    <a:pt x="91440" y="53340"/>
                  </a:cubicBezTo>
                  <a:cubicBezTo>
                    <a:pt x="92710" y="62230"/>
                    <a:pt x="78740" y="81280"/>
                    <a:pt x="71120" y="83820"/>
                  </a:cubicBezTo>
                  <a:cubicBezTo>
                    <a:pt x="64770" y="86360"/>
                    <a:pt x="53340" y="81280"/>
                    <a:pt x="48260" y="76200"/>
                  </a:cubicBezTo>
                  <a:cubicBezTo>
                    <a:pt x="43180" y="71120"/>
                    <a:pt x="40640" y="59690"/>
                    <a:pt x="41910" y="53340"/>
                  </a:cubicBezTo>
                  <a:cubicBezTo>
                    <a:pt x="44450" y="45720"/>
                    <a:pt x="57150" y="34290"/>
                    <a:pt x="66040" y="33020"/>
                  </a:cubicBezTo>
                  <a:cubicBezTo>
                    <a:pt x="72390" y="31750"/>
                    <a:pt x="82550" y="36830"/>
                    <a:pt x="87630" y="43180"/>
                  </a:cubicBezTo>
                  <a:cubicBezTo>
                    <a:pt x="95250" y="54610"/>
                    <a:pt x="93980" y="85090"/>
                    <a:pt x="91440" y="109220"/>
                  </a:cubicBezTo>
                  <a:cubicBezTo>
                    <a:pt x="90170" y="137160"/>
                    <a:pt x="83820" y="187960"/>
                    <a:pt x="68580" y="204470"/>
                  </a:cubicBezTo>
                  <a:cubicBezTo>
                    <a:pt x="60960" y="213360"/>
                    <a:pt x="46990" y="218440"/>
                    <a:pt x="38100" y="215900"/>
                  </a:cubicBezTo>
                  <a:cubicBezTo>
                    <a:pt x="29210" y="214630"/>
                    <a:pt x="21590" y="207010"/>
                    <a:pt x="17780" y="194310"/>
                  </a:cubicBezTo>
                  <a:cubicBezTo>
                    <a:pt x="5080" y="166370"/>
                    <a:pt x="0" y="57150"/>
                    <a:pt x="13970" y="30480"/>
                  </a:cubicBezTo>
                  <a:cubicBezTo>
                    <a:pt x="20320" y="17780"/>
                    <a:pt x="33020" y="10160"/>
                    <a:pt x="41910" y="11430"/>
                  </a:cubicBezTo>
                  <a:cubicBezTo>
                    <a:pt x="49530" y="11430"/>
                    <a:pt x="58420" y="19050"/>
                    <a:pt x="63500" y="30480"/>
                  </a:cubicBezTo>
                  <a:cubicBezTo>
                    <a:pt x="74930" y="54610"/>
                    <a:pt x="57150" y="143510"/>
                    <a:pt x="66040" y="179070"/>
                  </a:cubicBezTo>
                  <a:cubicBezTo>
                    <a:pt x="72390" y="199390"/>
                    <a:pt x="91440" y="213360"/>
                    <a:pt x="91440" y="226060"/>
                  </a:cubicBezTo>
                  <a:cubicBezTo>
                    <a:pt x="91440" y="234950"/>
                    <a:pt x="85090" y="243840"/>
                    <a:pt x="80010" y="247650"/>
                  </a:cubicBezTo>
                  <a:cubicBezTo>
                    <a:pt x="73660" y="251460"/>
                    <a:pt x="63500" y="254000"/>
                    <a:pt x="55880" y="248920"/>
                  </a:cubicBezTo>
                  <a:cubicBezTo>
                    <a:pt x="40640" y="240030"/>
                    <a:pt x="20320" y="191770"/>
                    <a:pt x="12700" y="157480"/>
                  </a:cubicBezTo>
                  <a:cubicBezTo>
                    <a:pt x="3810" y="118110"/>
                    <a:pt x="3810" y="50800"/>
                    <a:pt x="12700" y="25400"/>
                  </a:cubicBezTo>
                  <a:cubicBezTo>
                    <a:pt x="17780" y="12700"/>
                    <a:pt x="26670" y="1270"/>
                    <a:pt x="35560" y="0"/>
                  </a:cubicBezTo>
                  <a:cubicBezTo>
                    <a:pt x="44450" y="0"/>
                    <a:pt x="63500" y="25400"/>
                    <a:pt x="63500" y="25400"/>
                  </a:cubicBezTo>
                </a:path>
              </a:pathLst>
            </a:custGeom>
            <a:solidFill>
              <a:srgbClr val="116486"/>
            </a:solidFill>
            <a:ln cap="sq">
              <a:noFill/>
              <a:prstDash val="solid"/>
              <a:miter/>
            </a:ln>
          </p:spPr>
          <p:txBody>
            <a:bodyPr/>
            <a:lstStyle/>
            <a:p>
              <a:endParaRPr lang="sl-SI"/>
            </a:p>
          </p:txBody>
        </p:sp>
      </p:grpSp>
      <p:grpSp>
        <p:nvGrpSpPr>
          <p:cNvPr id="14" name="Group 14"/>
          <p:cNvGrpSpPr/>
          <p:nvPr/>
        </p:nvGrpSpPr>
        <p:grpSpPr>
          <a:xfrm>
            <a:off x="2412214" y="-47861"/>
            <a:ext cx="111442" cy="108585"/>
            <a:chOff x="0" y="0"/>
            <a:chExt cx="148590" cy="144780"/>
          </a:xfrm>
        </p:grpSpPr>
        <p:sp>
          <p:nvSpPr>
            <p:cNvPr id="15" name="Freeform 15"/>
            <p:cNvSpPr/>
            <p:nvPr/>
          </p:nvSpPr>
          <p:spPr>
            <a:xfrm>
              <a:off x="45720" y="45720"/>
              <a:ext cx="50800" cy="50800"/>
            </a:xfrm>
            <a:custGeom>
              <a:avLst/>
              <a:gdLst/>
              <a:ahLst/>
              <a:cxnLst/>
              <a:rect l="l" t="t" r="r" b="b"/>
              <a:pathLst>
                <a:path w="50800" h="50800">
                  <a:moveTo>
                    <a:pt x="50800" y="16510"/>
                  </a:moveTo>
                  <a:cubicBezTo>
                    <a:pt x="29210" y="50800"/>
                    <a:pt x="8890" y="44450"/>
                    <a:pt x="5080" y="38100"/>
                  </a:cubicBezTo>
                  <a:cubicBezTo>
                    <a:pt x="0" y="30480"/>
                    <a:pt x="3810" y="10160"/>
                    <a:pt x="11430" y="5080"/>
                  </a:cubicBezTo>
                  <a:cubicBezTo>
                    <a:pt x="17780" y="0"/>
                    <a:pt x="44450" y="6350"/>
                    <a:pt x="44450" y="6350"/>
                  </a:cubicBezTo>
                </a:path>
              </a:pathLst>
            </a:custGeom>
            <a:solidFill>
              <a:srgbClr val="116486"/>
            </a:solidFill>
            <a:ln cap="sq">
              <a:noFill/>
              <a:prstDash val="solid"/>
              <a:miter/>
            </a:ln>
          </p:spPr>
          <p:txBody>
            <a:bodyPr/>
            <a:lstStyle/>
            <a:p>
              <a:endParaRPr lang="sl-SI"/>
            </a:p>
          </p:txBody>
        </p:sp>
      </p:grpSp>
      <p:grpSp>
        <p:nvGrpSpPr>
          <p:cNvPr id="16" name="Group 16"/>
          <p:cNvGrpSpPr/>
          <p:nvPr/>
        </p:nvGrpSpPr>
        <p:grpSpPr>
          <a:xfrm>
            <a:off x="2380782" y="-86913"/>
            <a:ext cx="237172" cy="314325"/>
            <a:chOff x="0" y="0"/>
            <a:chExt cx="316230" cy="419100"/>
          </a:xfrm>
        </p:grpSpPr>
        <p:sp>
          <p:nvSpPr>
            <p:cNvPr id="17" name="Freeform 17"/>
            <p:cNvSpPr/>
            <p:nvPr/>
          </p:nvSpPr>
          <p:spPr>
            <a:xfrm>
              <a:off x="46990" y="49530"/>
              <a:ext cx="222250" cy="321310"/>
            </a:xfrm>
            <a:custGeom>
              <a:avLst/>
              <a:gdLst/>
              <a:ahLst/>
              <a:cxnLst/>
              <a:rect l="l" t="t" r="r" b="b"/>
              <a:pathLst>
                <a:path w="222250" h="321310">
                  <a:moveTo>
                    <a:pt x="99060" y="95250"/>
                  </a:moveTo>
                  <a:cubicBezTo>
                    <a:pt x="102870" y="187960"/>
                    <a:pt x="96520" y="194310"/>
                    <a:pt x="90170" y="196850"/>
                  </a:cubicBezTo>
                  <a:cubicBezTo>
                    <a:pt x="83820" y="199390"/>
                    <a:pt x="73660" y="199390"/>
                    <a:pt x="67310" y="193040"/>
                  </a:cubicBezTo>
                  <a:cubicBezTo>
                    <a:pt x="53340" y="179070"/>
                    <a:pt x="50800" y="85090"/>
                    <a:pt x="55880" y="59690"/>
                  </a:cubicBezTo>
                  <a:cubicBezTo>
                    <a:pt x="58420" y="49530"/>
                    <a:pt x="60960" y="43180"/>
                    <a:pt x="67310" y="39370"/>
                  </a:cubicBezTo>
                  <a:cubicBezTo>
                    <a:pt x="73660" y="34290"/>
                    <a:pt x="88900" y="33020"/>
                    <a:pt x="96520" y="39370"/>
                  </a:cubicBezTo>
                  <a:cubicBezTo>
                    <a:pt x="107950" y="48260"/>
                    <a:pt x="113030" y="78740"/>
                    <a:pt x="118110" y="106680"/>
                  </a:cubicBezTo>
                  <a:cubicBezTo>
                    <a:pt x="128270" y="154940"/>
                    <a:pt x="146050" y="267970"/>
                    <a:pt x="134620" y="298450"/>
                  </a:cubicBezTo>
                  <a:cubicBezTo>
                    <a:pt x="130810" y="309880"/>
                    <a:pt x="121920" y="316230"/>
                    <a:pt x="114300" y="318770"/>
                  </a:cubicBezTo>
                  <a:cubicBezTo>
                    <a:pt x="106680" y="320040"/>
                    <a:pt x="97790" y="318770"/>
                    <a:pt x="91440" y="311150"/>
                  </a:cubicBezTo>
                  <a:cubicBezTo>
                    <a:pt x="72390" y="285750"/>
                    <a:pt x="72390" y="76200"/>
                    <a:pt x="85090" y="72390"/>
                  </a:cubicBezTo>
                  <a:cubicBezTo>
                    <a:pt x="90170" y="69850"/>
                    <a:pt x="104140" y="92710"/>
                    <a:pt x="107950" y="107950"/>
                  </a:cubicBezTo>
                  <a:cubicBezTo>
                    <a:pt x="113030" y="128270"/>
                    <a:pt x="111760" y="171450"/>
                    <a:pt x="104140" y="185420"/>
                  </a:cubicBezTo>
                  <a:cubicBezTo>
                    <a:pt x="99060" y="193040"/>
                    <a:pt x="91440" y="198120"/>
                    <a:pt x="85090" y="198120"/>
                  </a:cubicBezTo>
                  <a:cubicBezTo>
                    <a:pt x="77470" y="199390"/>
                    <a:pt x="68580" y="195580"/>
                    <a:pt x="62230" y="190500"/>
                  </a:cubicBezTo>
                  <a:cubicBezTo>
                    <a:pt x="54610" y="181610"/>
                    <a:pt x="49530" y="165100"/>
                    <a:pt x="45720" y="146050"/>
                  </a:cubicBezTo>
                  <a:cubicBezTo>
                    <a:pt x="39370" y="116840"/>
                    <a:pt x="33020" y="50800"/>
                    <a:pt x="41910" y="26670"/>
                  </a:cubicBezTo>
                  <a:cubicBezTo>
                    <a:pt x="46990" y="13970"/>
                    <a:pt x="55880" y="2540"/>
                    <a:pt x="64770" y="1270"/>
                  </a:cubicBezTo>
                  <a:cubicBezTo>
                    <a:pt x="72390" y="0"/>
                    <a:pt x="86360" y="8890"/>
                    <a:pt x="91440" y="20320"/>
                  </a:cubicBezTo>
                  <a:cubicBezTo>
                    <a:pt x="104140" y="43180"/>
                    <a:pt x="86360" y="115570"/>
                    <a:pt x="92710" y="151130"/>
                  </a:cubicBezTo>
                  <a:cubicBezTo>
                    <a:pt x="97790" y="176530"/>
                    <a:pt x="119380" y="198120"/>
                    <a:pt x="115570" y="213360"/>
                  </a:cubicBezTo>
                  <a:cubicBezTo>
                    <a:pt x="113030" y="226060"/>
                    <a:pt x="99060" y="240030"/>
                    <a:pt x="90170" y="241300"/>
                  </a:cubicBezTo>
                  <a:cubicBezTo>
                    <a:pt x="83820" y="242570"/>
                    <a:pt x="73660" y="236220"/>
                    <a:pt x="69850" y="229870"/>
                  </a:cubicBezTo>
                  <a:cubicBezTo>
                    <a:pt x="64770" y="223520"/>
                    <a:pt x="72390" y="212090"/>
                    <a:pt x="69850" y="199390"/>
                  </a:cubicBezTo>
                  <a:cubicBezTo>
                    <a:pt x="64770" y="172720"/>
                    <a:pt x="12700" y="99060"/>
                    <a:pt x="19050" y="78740"/>
                  </a:cubicBezTo>
                  <a:cubicBezTo>
                    <a:pt x="21590" y="68580"/>
                    <a:pt x="40640" y="67310"/>
                    <a:pt x="39370" y="62230"/>
                  </a:cubicBezTo>
                  <a:cubicBezTo>
                    <a:pt x="39370" y="57150"/>
                    <a:pt x="6350" y="58420"/>
                    <a:pt x="3810" y="50800"/>
                  </a:cubicBezTo>
                  <a:cubicBezTo>
                    <a:pt x="0" y="43180"/>
                    <a:pt x="8890" y="24130"/>
                    <a:pt x="16510" y="20320"/>
                  </a:cubicBezTo>
                  <a:cubicBezTo>
                    <a:pt x="22860" y="16510"/>
                    <a:pt x="33020" y="17780"/>
                    <a:pt x="44450" y="24130"/>
                  </a:cubicBezTo>
                  <a:cubicBezTo>
                    <a:pt x="81280" y="45720"/>
                    <a:pt x="215900" y="209550"/>
                    <a:pt x="217170" y="245110"/>
                  </a:cubicBezTo>
                  <a:cubicBezTo>
                    <a:pt x="217170" y="257810"/>
                    <a:pt x="208280" y="266700"/>
                    <a:pt x="200660" y="269240"/>
                  </a:cubicBezTo>
                  <a:cubicBezTo>
                    <a:pt x="194310" y="271780"/>
                    <a:pt x="184150" y="271780"/>
                    <a:pt x="177800" y="266700"/>
                  </a:cubicBezTo>
                  <a:cubicBezTo>
                    <a:pt x="163830" y="256540"/>
                    <a:pt x="151130" y="214630"/>
                    <a:pt x="146050" y="189230"/>
                  </a:cubicBezTo>
                  <a:cubicBezTo>
                    <a:pt x="142240" y="165100"/>
                    <a:pt x="138430" y="130810"/>
                    <a:pt x="147320" y="119380"/>
                  </a:cubicBezTo>
                  <a:cubicBezTo>
                    <a:pt x="152400" y="111760"/>
                    <a:pt x="168910" y="107950"/>
                    <a:pt x="176530" y="110490"/>
                  </a:cubicBezTo>
                  <a:cubicBezTo>
                    <a:pt x="184150" y="113030"/>
                    <a:pt x="194310" y="129540"/>
                    <a:pt x="193040" y="137160"/>
                  </a:cubicBezTo>
                  <a:cubicBezTo>
                    <a:pt x="191770" y="144780"/>
                    <a:pt x="172720" y="160020"/>
                    <a:pt x="163830" y="160020"/>
                  </a:cubicBezTo>
                  <a:cubicBezTo>
                    <a:pt x="157480" y="160020"/>
                    <a:pt x="147320" y="152400"/>
                    <a:pt x="144780" y="146050"/>
                  </a:cubicBezTo>
                  <a:cubicBezTo>
                    <a:pt x="142240" y="139700"/>
                    <a:pt x="142240" y="128270"/>
                    <a:pt x="146050" y="121920"/>
                  </a:cubicBezTo>
                  <a:cubicBezTo>
                    <a:pt x="148590" y="115570"/>
                    <a:pt x="158750" y="109220"/>
                    <a:pt x="165100" y="109220"/>
                  </a:cubicBezTo>
                  <a:cubicBezTo>
                    <a:pt x="172720" y="109220"/>
                    <a:pt x="181610" y="110490"/>
                    <a:pt x="187960" y="119380"/>
                  </a:cubicBezTo>
                  <a:cubicBezTo>
                    <a:pt x="201930" y="137160"/>
                    <a:pt x="222250" y="220980"/>
                    <a:pt x="217170" y="245110"/>
                  </a:cubicBezTo>
                  <a:cubicBezTo>
                    <a:pt x="214630" y="257810"/>
                    <a:pt x="208280" y="266700"/>
                    <a:pt x="200660" y="269240"/>
                  </a:cubicBezTo>
                  <a:cubicBezTo>
                    <a:pt x="194310" y="271780"/>
                    <a:pt x="186690" y="271780"/>
                    <a:pt x="177800" y="266700"/>
                  </a:cubicBezTo>
                  <a:cubicBezTo>
                    <a:pt x="143510" y="247650"/>
                    <a:pt x="13970" y="99060"/>
                    <a:pt x="6350" y="55880"/>
                  </a:cubicBezTo>
                  <a:cubicBezTo>
                    <a:pt x="2540" y="40640"/>
                    <a:pt x="8890" y="24130"/>
                    <a:pt x="16510" y="20320"/>
                  </a:cubicBezTo>
                  <a:cubicBezTo>
                    <a:pt x="24130" y="16510"/>
                    <a:pt x="48260" y="29210"/>
                    <a:pt x="48260" y="29210"/>
                  </a:cubicBezTo>
                  <a:cubicBezTo>
                    <a:pt x="49530" y="29210"/>
                    <a:pt x="24130" y="16510"/>
                    <a:pt x="22860" y="19050"/>
                  </a:cubicBezTo>
                  <a:cubicBezTo>
                    <a:pt x="19050" y="24130"/>
                    <a:pt x="68580" y="69850"/>
                    <a:pt x="83820" y="95250"/>
                  </a:cubicBezTo>
                  <a:cubicBezTo>
                    <a:pt x="97790" y="118110"/>
                    <a:pt x="106680" y="143510"/>
                    <a:pt x="111760" y="166370"/>
                  </a:cubicBezTo>
                  <a:cubicBezTo>
                    <a:pt x="115570" y="186690"/>
                    <a:pt x="121920" y="214630"/>
                    <a:pt x="114300" y="226060"/>
                  </a:cubicBezTo>
                  <a:cubicBezTo>
                    <a:pt x="107950" y="234950"/>
                    <a:pt x="88900" y="242570"/>
                    <a:pt x="78740" y="238760"/>
                  </a:cubicBezTo>
                  <a:cubicBezTo>
                    <a:pt x="62230" y="231140"/>
                    <a:pt x="48260" y="184150"/>
                    <a:pt x="41910" y="151130"/>
                  </a:cubicBezTo>
                  <a:cubicBezTo>
                    <a:pt x="34290" y="113030"/>
                    <a:pt x="30480" y="43180"/>
                    <a:pt x="43180" y="20320"/>
                  </a:cubicBezTo>
                  <a:cubicBezTo>
                    <a:pt x="48260" y="8890"/>
                    <a:pt x="62230" y="1270"/>
                    <a:pt x="69850" y="1270"/>
                  </a:cubicBezTo>
                  <a:cubicBezTo>
                    <a:pt x="78740" y="1270"/>
                    <a:pt x="86360" y="8890"/>
                    <a:pt x="91440" y="20320"/>
                  </a:cubicBezTo>
                  <a:cubicBezTo>
                    <a:pt x="105410" y="46990"/>
                    <a:pt x="114300" y="153670"/>
                    <a:pt x="106680" y="179070"/>
                  </a:cubicBezTo>
                  <a:cubicBezTo>
                    <a:pt x="102870" y="189230"/>
                    <a:pt x="96520" y="194310"/>
                    <a:pt x="90170" y="196850"/>
                  </a:cubicBezTo>
                  <a:cubicBezTo>
                    <a:pt x="83820" y="199390"/>
                    <a:pt x="72390" y="200660"/>
                    <a:pt x="67310" y="194310"/>
                  </a:cubicBezTo>
                  <a:cubicBezTo>
                    <a:pt x="54610" y="180340"/>
                    <a:pt x="52070" y="106680"/>
                    <a:pt x="58420" y="74930"/>
                  </a:cubicBezTo>
                  <a:cubicBezTo>
                    <a:pt x="62230" y="52070"/>
                    <a:pt x="69850" y="22860"/>
                    <a:pt x="82550" y="17780"/>
                  </a:cubicBezTo>
                  <a:cubicBezTo>
                    <a:pt x="91440" y="13970"/>
                    <a:pt x="109220" y="21590"/>
                    <a:pt x="118110" y="29210"/>
                  </a:cubicBezTo>
                  <a:cubicBezTo>
                    <a:pt x="128270" y="38100"/>
                    <a:pt x="132080" y="52070"/>
                    <a:pt x="135890" y="72390"/>
                  </a:cubicBezTo>
                  <a:cubicBezTo>
                    <a:pt x="144780" y="116840"/>
                    <a:pt x="146050" y="265430"/>
                    <a:pt x="134620" y="298450"/>
                  </a:cubicBezTo>
                  <a:cubicBezTo>
                    <a:pt x="130810" y="308610"/>
                    <a:pt x="125730" y="313690"/>
                    <a:pt x="119380" y="316230"/>
                  </a:cubicBezTo>
                  <a:cubicBezTo>
                    <a:pt x="113030" y="318770"/>
                    <a:pt x="102870" y="321310"/>
                    <a:pt x="96520" y="314960"/>
                  </a:cubicBezTo>
                  <a:cubicBezTo>
                    <a:pt x="73660" y="293370"/>
                    <a:pt x="44450" y="99060"/>
                    <a:pt x="55880" y="59690"/>
                  </a:cubicBezTo>
                  <a:cubicBezTo>
                    <a:pt x="60960" y="45720"/>
                    <a:pt x="69850" y="35560"/>
                    <a:pt x="78740" y="34290"/>
                  </a:cubicBezTo>
                  <a:cubicBezTo>
                    <a:pt x="87630" y="34290"/>
                    <a:pt x="101600" y="45720"/>
                    <a:pt x="106680" y="59690"/>
                  </a:cubicBezTo>
                  <a:cubicBezTo>
                    <a:pt x="118110" y="83820"/>
                    <a:pt x="114300" y="157480"/>
                    <a:pt x="106680" y="179070"/>
                  </a:cubicBezTo>
                  <a:cubicBezTo>
                    <a:pt x="102870" y="187960"/>
                    <a:pt x="96520" y="194310"/>
                    <a:pt x="90170" y="196850"/>
                  </a:cubicBezTo>
                  <a:cubicBezTo>
                    <a:pt x="83820" y="199390"/>
                    <a:pt x="72390" y="199390"/>
                    <a:pt x="67310" y="193040"/>
                  </a:cubicBezTo>
                  <a:cubicBezTo>
                    <a:pt x="54610" y="179070"/>
                    <a:pt x="49530" y="97790"/>
                    <a:pt x="59690" y="72390"/>
                  </a:cubicBezTo>
                  <a:cubicBezTo>
                    <a:pt x="66040" y="57150"/>
                    <a:pt x="81280" y="45720"/>
                    <a:pt x="92710" y="43180"/>
                  </a:cubicBezTo>
                  <a:cubicBezTo>
                    <a:pt x="101600" y="40640"/>
                    <a:pt x="115570" y="43180"/>
                    <a:pt x="121920" y="50800"/>
                  </a:cubicBezTo>
                  <a:cubicBezTo>
                    <a:pt x="129540" y="57150"/>
                    <a:pt x="135890" y="80010"/>
                    <a:pt x="130810" y="86360"/>
                  </a:cubicBezTo>
                  <a:cubicBezTo>
                    <a:pt x="127000" y="93980"/>
                    <a:pt x="99060" y="95250"/>
                    <a:pt x="99060" y="95250"/>
                  </a:cubicBezTo>
                </a:path>
              </a:pathLst>
            </a:custGeom>
            <a:solidFill>
              <a:srgbClr val="116486"/>
            </a:solidFill>
            <a:ln cap="sq">
              <a:noFill/>
              <a:prstDash val="solid"/>
              <a:miter/>
            </a:ln>
          </p:spPr>
          <p:txBody>
            <a:bodyPr/>
            <a:lstStyle/>
            <a:p>
              <a:endParaRPr lang="sl-SI"/>
            </a:p>
          </p:txBody>
        </p:sp>
      </p:grpSp>
      <p:sp>
        <p:nvSpPr>
          <p:cNvPr id="18" name="Freeform 18"/>
          <p:cNvSpPr/>
          <p:nvPr/>
        </p:nvSpPr>
        <p:spPr>
          <a:xfrm>
            <a:off x="13779213" y="726958"/>
            <a:ext cx="4120302" cy="1045004"/>
          </a:xfrm>
          <a:custGeom>
            <a:avLst/>
            <a:gdLst/>
            <a:ahLst/>
            <a:cxnLst/>
            <a:rect l="l" t="t" r="r" b="b"/>
            <a:pathLst>
              <a:path w="4120302" h="1045004">
                <a:moveTo>
                  <a:pt x="0" y="0"/>
                </a:moveTo>
                <a:lnTo>
                  <a:pt x="4120302" y="0"/>
                </a:lnTo>
                <a:lnTo>
                  <a:pt x="4120302" y="1045004"/>
                </a:lnTo>
                <a:lnTo>
                  <a:pt x="0" y="1045004"/>
                </a:lnTo>
                <a:lnTo>
                  <a:pt x="0" y="0"/>
                </a:lnTo>
                <a:close/>
              </a:path>
            </a:pathLst>
          </a:custGeom>
          <a:blipFill>
            <a:blip r:embed="rId2"/>
            <a:stretch>
              <a:fillRect/>
            </a:stretch>
          </a:blipFill>
        </p:spPr>
        <p:txBody>
          <a:bodyPr/>
          <a:lstStyle/>
          <a:p>
            <a:endParaRPr lang="sl-SI"/>
          </a:p>
        </p:txBody>
      </p:sp>
      <p:sp>
        <p:nvSpPr>
          <p:cNvPr id="19" name="Freeform 19"/>
          <p:cNvSpPr/>
          <p:nvPr/>
        </p:nvSpPr>
        <p:spPr>
          <a:xfrm>
            <a:off x="11285337" y="4489601"/>
            <a:ext cx="6072855" cy="6949529"/>
          </a:xfrm>
          <a:custGeom>
            <a:avLst/>
            <a:gdLst/>
            <a:ahLst/>
            <a:cxnLst/>
            <a:rect l="l" t="t" r="r" b="b"/>
            <a:pathLst>
              <a:path w="6072855" h="6949529">
                <a:moveTo>
                  <a:pt x="0" y="0"/>
                </a:moveTo>
                <a:lnTo>
                  <a:pt x="6072855" y="0"/>
                </a:lnTo>
                <a:lnTo>
                  <a:pt x="6072855" y="6949529"/>
                </a:lnTo>
                <a:lnTo>
                  <a:pt x="0" y="6949529"/>
                </a:lnTo>
                <a:lnTo>
                  <a:pt x="0" y="0"/>
                </a:lnTo>
                <a:close/>
              </a:path>
            </a:pathLst>
          </a:custGeom>
          <a:blipFill>
            <a:blip r:embed="rId3">
              <a:alphaModFix amt="2000"/>
            </a:blip>
            <a:stretch>
              <a:fillRect/>
            </a:stretch>
          </a:blipFill>
        </p:spPr>
        <p:txBody>
          <a:bodyPr/>
          <a:lstStyle/>
          <a:p>
            <a:endParaRPr lang="sl-SI"/>
          </a:p>
        </p:txBody>
      </p:sp>
      <p:grpSp>
        <p:nvGrpSpPr>
          <p:cNvPr id="20" name="Group 20"/>
          <p:cNvGrpSpPr/>
          <p:nvPr/>
        </p:nvGrpSpPr>
        <p:grpSpPr>
          <a:xfrm>
            <a:off x="1028700" y="1604367"/>
            <a:ext cx="11155263" cy="7311872"/>
            <a:chOff x="0" y="0"/>
            <a:chExt cx="14873685" cy="9749162"/>
          </a:xfrm>
        </p:grpSpPr>
        <p:grpSp>
          <p:nvGrpSpPr>
            <p:cNvPr id="21" name="Group 21"/>
            <p:cNvGrpSpPr/>
            <p:nvPr/>
          </p:nvGrpSpPr>
          <p:grpSpPr>
            <a:xfrm>
              <a:off x="0" y="0"/>
              <a:ext cx="14873685" cy="9749162"/>
              <a:chOff x="0" y="0"/>
              <a:chExt cx="2818908" cy="1847692"/>
            </a:xfrm>
          </p:grpSpPr>
          <p:sp>
            <p:nvSpPr>
              <p:cNvPr id="22" name="Freeform 22"/>
              <p:cNvSpPr/>
              <p:nvPr/>
            </p:nvSpPr>
            <p:spPr>
              <a:xfrm>
                <a:off x="0" y="0"/>
                <a:ext cx="2818908" cy="1847692"/>
              </a:xfrm>
              <a:custGeom>
                <a:avLst/>
                <a:gdLst/>
                <a:ahLst/>
                <a:cxnLst/>
                <a:rect l="l" t="t" r="r" b="b"/>
                <a:pathLst>
                  <a:path w="2818908" h="1847692">
                    <a:moveTo>
                      <a:pt x="36890" y="0"/>
                    </a:moveTo>
                    <a:lnTo>
                      <a:pt x="2782018" y="0"/>
                    </a:lnTo>
                    <a:cubicBezTo>
                      <a:pt x="2802392" y="0"/>
                      <a:pt x="2818908" y="16516"/>
                      <a:pt x="2818908" y="36890"/>
                    </a:cubicBezTo>
                    <a:lnTo>
                      <a:pt x="2818908" y="1810802"/>
                    </a:lnTo>
                    <a:cubicBezTo>
                      <a:pt x="2818908" y="1831176"/>
                      <a:pt x="2802392" y="1847692"/>
                      <a:pt x="2782018" y="1847692"/>
                    </a:cubicBezTo>
                    <a:lnTo>
                      <a:pt x="36890" y="1847692"/>
                    </a:lnTo>
                    <a:cubicBezTo>
                      <a:pt x="16516" y="1847692"/>
                      <a:pt x="0" y="1831176"/>
                      <a:pt x="0" y="1810802"/>
                    </a:cubicBezTo>
                    <a:lnTo>
                      <a:pt x="0" y="36890"/>
                    </a:lnTo>
                    <a:cubicBezTo>
                      <a:pt x="0" y="16516"/>
                      <a:pt x="16516" y="0"/>
                      <a:pt x="36890" y="0"/>
                    </a:cubicBezTo>
                    <a:close/>
                  </a:path>
                </a:pathLst>
              </a:custGeom>
              <a:solidFill>
                <a:srgbClr val="ACBBC8"/>
              </a:solidFill>
            </p:spPr>
            <p:txBody>
              <a:bodyPr/>
              <a:lstStyle/>
              <a:p>
                <a:endParaRPr lang="sl-SI"/>
              </a:p>
            </p:txBody>
          </p:sp>
          <p:sp>
            <p:nvSpPr>
              <p:cNvPr id="23" name="TextBox 23"/>
              <p:cNvSpPr txBox="1"/>
              <p:nvPr/>
            </p:nvSpPr>
            <p:spPr>
              <a:xfrm>
                <a:off x="0" y="-38100"/>
                <a:ext cx="2818908" cy="1885792"/>
              </a:xfrm>
              <a:prstGeom prst="rect">
                <a:avLst/>
              </a:prstGeom>
            </p:spPr>
            <p:txBody>
              <a:bodyPr lIns="50800" tIns="50800" rIns="50800" bIns="50800" rtlCol="0" anchor="ctr"/>
              <a:lstStyle/>
              <a:p>
                <a:pPr algn="ctr">
                  <a:lnSpc>
                    <a:spcPts val="2660"/>
                  </a:lnSpc>
                </a:pPr>
                <a:endParaRPr/>
              </a:p>
            </p:txBody>
          </p:sp>
        </p:grpSp>
        <p:sp>
          <p:nvSpPr>
            <p:cNvPr id="24" name="Freeform 24"/>
            <p:cNvSpPr/>
            <p:nvPr/>
          </p:nvSpPr>
          <p:spPr>
            <a:xfrm>
              <a:off x="953501" y="727311"/>
              <a:ext cx="12966683" cy="8668467"/>
            </a:xfrm>
            <a:custGeom>
              <a:avLst/>
              <a:gdLst/>
              <a:ahLst/>
              <a:cxnLst/>
              <a:rect l="l" t="t" r="r" b="b"/>
              <a:pathLst>
                <a:path w="12966683" h="8668467">
                  <a:moveTo>
                    <a:pt x="0" y="0"/>
                  </a:moveTo>
                  <a:lnTo>
                    <a:pt x="12966683" y="0"/>
                  </a:lnTo>
                  <a:lnTo>
                    <a:pt x="12966683" y="8668468"/>
                  </a:lnTo>
                  <a:lnTo>
                    <a:pt x="0" y="8668468"/>
                  </a:lnTo>
                  <a:lnTo>
                    <a:pt x="0" y="0"/>
                  </a:lnTo>
                  <a:close/>
                </a:path>
              </a:pathLst>
            </a:custGeom>
            <a:blipFill>
              <a:blip r:embed="rId4"/>
              <a:stretch>
                <a:fillRect/>
              </a:stretch>
            </a:blipFill>
          </p:spPr>
          <p:txBody>
            <a:bodyPr/>
            <a:lstStyle/>
            <a:p>
              <a:endParaRPr lang="sl-SI"/>
            </a:p>
          </p:txBody>
        </p:sp>
      </p:grpSp>
      <p:grpSp>
        <p:nvGrpSpPr>
          <p:cNvPr id="25" name="Group 25"/>
          <p:cNvGrpSpPr/>
          <p:nvPr/>
        </p:nvGrpSpPr>
        <p:grpSpPr>
          <a:xfrm>
            <a:off x="7083495" y="4138603"/>
            <a:ext cx="260794" cy="260794"/>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6624"/>
            </a:solidFill>
          </p:spPr>
          <p:txBody>
            <a:bodyPr/>
            <a:lstStyle/>
            <a:p>
              <a:endParaRPr lang="sl-SI"/>
            </a:p>
          </p:txBody>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8156965" y="6164191"/>
            <a:ext cx="260794" cy="260794"/>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6624"/>
            </a:solidFill>
          </p:spPr>
          <p:txBody>
            <a:bodyPr/>
            <a:lstStyle/>
            <a:p>
              <a:endParaRPr lang="sl-SI"/>
            </a:p>
          </p:txBody>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3899062" y="9343846"/>
            <a:ext cx="10489876" cy="864012"/>
            <a:chOff x="0" y="0"/>
            <a:chExt cx="13986502" cy="1152016"/>
          </a:xfrm>
        </p:grpSpPr>
        <p:grpSp>
          <p:nvGrpSpPr>
            <p:cNvPr id="32" name="Group 32"/>
            <p:cNvGrpSpPr/>
            <p:nvPr/>
          </p:nvGrpSpPr>
          <p:grpSpPr>
            <a:xfrm>
              <a:off x="0" y="0"/>
              <a:ext cx="13986502" cy="1144459"/>
              <a:chOff x="0" y="0"/>
              <a:chExt cx="5510938" cy="450938"/>
            </a:xfrm>
          </p:grpSpPr>
          <p:sp>
            <p:nvSpPr>
              <p:cNvPr id="33" name="Freeform 33"/>
              <p:cNvSpPr/>
              <p:nvPr/>
            </p:nvSpPr>
            <p:spPr>
              <a:xfrm>
                <a:off x="0" y="0"/>
                <a:ext cx="5510938" cy="450938"/>
              </a:xfrm>
              <a:custGeom>
                <a:avLst/>
                <a:gdLst/>
                <a:ahLst/>
                <a:cxnLst/>
                <a:rect l="l" t="t" r="r" b="b"/>
                <a:pathLst>
                  <a:path w="5510938" h="450938">
                    <a:moveTo>
                      <a:pt x="27421" y="0"/>
                    </a:moveTo>
                    <a:lnTo>
                      <a:pt x="5483517" y="0"/>
                    </a:lnTo>
                    <a:cubicBezTo>
                      <a:pt x="5490790" y="0"/>
                      <a:pt x="5497764" y="2889"/>
                      <a:pt x="5502907" y="8031"/>
                    </a:cubicBezTo>
                    <a:cubicBezTo>
                      <a:pt x="5508049" y="13174"/>
                      <a:pt x="5510938" y="20149"/>
                      <a:pt x="5510938" y="27421"/>
                    </a:cubicBezTo>
                    <a:lnTo>
                      <a:pt x="5510938" y="423517"/>
                    </a:lnTo>
                    <a:cubicBezTo>
                      <a:pt x="5510938" y="430789"/>
                      <a:pt x="5508049" y="437764"/>
                      <a:pt x="5502907" y="442906"/>
                    </a:cubicBezTo>
                    <a:cubicBezTo>
                      <a:pt x="5497764" y="448049"/>
                      <a:pt x="5490790" y="450938"/>
                      <a:pt x="5483517" y="450938"/>
                    </a:cubicBezTo>
                    <a:lnTo>
                      <a:pt x="27421" y="450938"/>
                    </a:lnTo>
                    <a:cubicBezTo>
                      <a:pt x="20149" y="450938"/>
                      <a:pt x="13174" y="448049"/>
                      <a:pt x="8031" y="442906"/>
                    </a:cubicBezTo>
                    <a:cubicBezTo>
                      <a:pt x="2889" y="437764"/>
                      <a:pt x="0" y="430789"/>
                      <a:pt x="0" y="423517"/>
                    </a:cubicBezTo>
                    <a:lnTo>
                      <a:pt x="0" y="27421"/>
                    </a:lnTo>
                    <a:cubicBezTo>
                      <a:pt x="0" y="20149"/>
                      <a:pt x="2889" y="13174"/>
                      <a:pt x="8031" y="8031"/>
                    </a:cubicBezTo>
                    <a:cubicBezTo>
                      <a:pt x="13174" y="2889"/>
                      <a:pt x="20149" y="0"/>
                      <a:pt x="27421" y="0"/>
                    </a:cubicBezTo>
                    <a:close/>
                  </a:path>
                </a:pathLst>
              </a:custGeom>
              <a:solidFill>
                <a:srgbClr val="E2E2E2"/>
              </a:solidFill>
            </p:spPr>
            <p:txBody>
              <a:bodyPr/>
              <a:lstStyle/>
              <a:p>
                <a:endParaRPr lang="sl-SI"/>
              </a:p>
            </p:txBody>
          </p:sp>
          <p:sp>
            <p:nvSpPr>
              <p:cNvPr id="34" name="TextBox 34"/>
              <p:cNvSpPr txBox="1"/>
              <p:nvPr/>
            </p:nvSpPr>
            <p:spPr>
              <a:xfrm>
                <a:off x="0" y="-38100"/>
                <a:ext cx="5510938" cy="489038"/>
              </a:xfrm>
              <a:prstGeom prst="rect">
                <a:avLst/>
              </a:prstGeom>
            </p:spPr>
            <p:txBody>
              <a:bodyPr lIns="34958" tIns="34958" rIns="34958" bIns="34958" rtlCol="0" anchor="ctr"/>
              <a:lstStyle/>
              <a:p>
                <a:pPr algn="ctr">
                  <a:lnSpc>
                    <a:spcPts val="2660"/>
                  </a:lnSpc>
                  <a:spcBef>
                    <a:spcPct val="0"/>
                  </a:spcBef>
                </a:pPr>
                <a:endParaRPr/>
              </a:p>
            </p:txBody>
          </p:sp>
        </p:grpSp>
        <p:sp>
          <p:nvSpPr>
            <p:cNvPr id="35" name="Freeform 35"/>
            <p:cNvSpPr/>
            <p:nvPr/>
          </p:nvSpPr>
          <p:spPr>
            <a:xfrm>
              <a:off x="5022746" y="244302"/>
              <a:ext cx="8876295" cy="776486"/>
            </a:xfrm>
            <a:custGeom>
              <a:avLst/>
              <a:gdLst/>
              <a:ahLst/>
              <a:cxnLst/>
              <a:rect l="l" t="t" r="r" b="b"/>
              <a:pathLst>
                <a:path w="8876295" h="776486">
                  <a:moveTo>
                    <a:pt x="0" y="0"/>
                  </a:moveTo>
                  <a:lnTo>
                    <a:pt x="8876295" y="0"/>
                  </a:lnTo>
                  <a:lnTo>
                    <a:pt x="8876295" y="776486"/>
                  </a:lnTo>
                  <a:lnTo>
                    <a:pt x="0" y="776486"/>
                  </a:lnTo>
                  <a:lnTo>
                    <a:pt x="0" y="0"/>
                  </a:lnTo>
                  <a:close/>
                </a:path>
              </a:pathLst>
            </a:custGeom>
            <a:blipFill>
              <a:blip r:embed="rId5"/>
              <a:stretch>
                <a:fillRect/>
              </a:stretch>
            </a:blipFill>
          </p:spPr>
          <p:txBody>
            <a:bodyPr/>
            <a:lstStyle/>
            <a:p>
              <a:endParaRPr lang="sl-SI"/>
            </a:p>
          </p:txBody>
        </p:sp>
        <p:sp>
          <p:nvSpPr>
            <p:cNvPr id="36" name="Freeform 36"/>
            <p:cNvSpPr/>
            <p:nvPr/>
          </p:nvSpPr>
          <p:spPr>
            <a:xfrm>
              <a:off x="2535151" y="414302"/>
              <a:ext cx="2082553" cy="606486"/>
            </a:xfrm>
            <a:custGeom>
              <a:avLst/>
              <a:gdLst/>
              <a:ahLst/>
              <a:cxnLst/>
              <a:rect l="l" t="t" r="r" b="b"/>
              <a:pathLst>
                <a:path w="2082553" h="606486">
                  <a:moveTo>
                    <a:pt x="0" y="0"/>
                  </a:moveTo>
                  <a:lnTo>
                    <a:pt x="2082554" y="0"/>
                  </a:lnTo>
                  <a:lnTo>
                    <a:pt x="2082554" y="606486"/>
                  </a:lnTo>
                  <a:lnTo>
                    <a:pt x="0" y="606486"/>
                  </a:lnTo>
                  <a:lnTo>
                    <a:pt x="0" y="0"/>
                  </a:lnTo>
                  <a:close/>
                </a:path>
              </a:pathLst>
            </a:custGeom>
            <a:blipFill>
              <a:blip r:embed="rId6"/>
              <a:stretch>
                <a:fillRect/>
              </a:stretch>
            </a:blipFill>
          </p:spPr>
          <p:txBody>
            <a:bodyPr/>
            <a:lstStyle/>
            <a:p>
              <a:endParaRPr lang="sl-SI"/>
            </a:p>
          </p:txBody>
        </p:sp>
        <p:sp>
          <p:nvSpPr>
            <p:cNvPr id="37" name="Freeform 37"/>
            <p:cNvSpPr/>
            <p:nvPr/>
          </p:nvSpPr>
          <p:spPr>
            <a:xfrm>
              <a:off x="236763" y="113074"/>
              <a:ext cx="1893347" cy="1038942"/>
            </a:xfrm>
            <a:custGeom>
              <a:avLst/>
              <a:gdLst/>
              <a:ahLst/>
              <a:cxnLst/>
              <a:rect l="l" t="t" r="r" b="b"/>
              <a:pathLst>
                <a:path w="1893347" h="1038942">
                  <a:moveTo>
                    <a:pt x="0" y="0"/>
                  </a:moveTo>
                  <a:lnTo>
                    <a:pt x="1893347" y="0"/>
                  </a:lnTo>
                  <a:lnTo>
                    <a:pt x="1893347" y="1038942"/>
                  </a:lnTo>
                  <a:lnTo>
                    <a:pt x="0" y="1038942"/>
                  </a:lnTo>
                  <a:lnTo>
                    <a:pt x="0" y="0"/>
                  </a:lnTo>
                  <a:close/>
                </a:path>
              </a:pathLst>
            </a:custGeom>
            <a:blipFill>
              <a:blip r:embed="rId7"/>
              <a:stretch>
                <a:fillRect/>
              </a:stretch>
            </a:blipFill>
          </p:spPr>
          <p:txBody>
            <a:bodyPr/>
            <a:lstStyle/>
            <a:p>
              <a:endParaRPr lang="sl-SI"/>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36486"/>
        </a:solidFill>
        <a:effectLst/>
      </p:bgPr>
    </p:bg>
    <p:spTree>
      <p:nvGrpSpPr>
        <p:cNvPr id="1" name=""/>
        <p:cNvGrpSpPr/>
        <p:nvPr/>
      </p:nvGrpSpPr>
      <p:grpSpPr>
        <a:xfrm>
          <a:off x="0" y="0"/>
          <a:ext cx="0" cy="0"/>
          <a:chOff x="0" y="0"/>
          <a:chExt cx="0" cy="0"/>
        </a:xfrm>
      </p:grpSpPr>
      <p:sp>
        <p:nvSpPr>
          <p:cNvPr id="2" name="Freeform 2"/>
          <p:cNvSpPr/>
          <p:nvPr/>
        </p:nvSpPr>
        <p:spPr>
          <a:xfrm>
            <a:off x="1857303" y="-936107"/>
            <a:ext cx="6072855" cy="6949529"/>
          </a:xfrm>
          <a:custGeom>
            <a:avLst/>
            <a:gdLst/>
            <a:ahLst/>
            <a:cxnLst/>
            <a:rect l="l" t="t" r="r" b="b"/>
            <a:pathLst>
              <a:path w="6072855" h="6949529">
                <a:moveTo>
                  <a:pt x="0" y="0"/>
                </a:moveTo>
                <a:lnTo>
                  <a:pt x="6072855" y="0"/>
                </a:lnTo>
                <a:lnTo>
                  <a:pt x="6072855" y="6949528"/>
                </a:lnTo>
                <a:lnTo>
                  <a:pt x="0" y="6949528"/>
                </a:lnTo>
                <a:lnTo>
                  <a:pt x="0" y="0"/>
                </a:lnTo>
                <a:close/>
              </a:path>
            </a:pathLst>
          </a:custGeom>
          <a:blipFill>
            <a:blip r:embed="rId2">
              <a:alphaModFix amt="2000"/>
            </a:blip>
            <a:stretch>
              <a:fillRect/>
            </a:stretch>
          </a:blipFill>
        </p:spPr>
        <p:txBody>
          <a:bodyPr/>
          <a:lstStyle/>
          <a:p>
            <a:endParaRPr lang="sl-SI"/>
          </a:p>
        </p:txBody>
      </p:sp>
      <p:grpSp>
        <p:nvGrpSpPr>
          <p:cNvPr id="3" name="Group 3"/>
          <p:cNvGrpSpPr/>
          <p:nvPr/>
        </p:nvGrpSpPr>
        <p:grpSpPr>
          <a:xfrm>
            <a:off x="2433169" y="-59291"/>
            <a:ext cx="111442" cy="108585"/>
            <a:chOff x="0" y="0"/>
            <a:chExt cx="148590" cy="144780"/>
          </a:xfrm>
        </p:grpSpPr>
        <p:sp>
          <p:nvSpPr>
            <p:cNvPr id="4" name="Freeform 4"/>
            <p:cNvSpPr/>
            <p:nvPr/>
          </p:nvSpPr>
          <p:spPr>
            <a:xfrm>
              <a:off x="46990" y="45720"/>
              <a:ext cx="50800" cy="52070"/>
            </a:xfrm>
            <a:custGeom>
              <a:avLst/>
              <a:gdLst/>
              <a:ahLst/>
              <a:cxnLst/>
              <a:rect l="l" t="t" r="r" b="b"/>
              <a:pathLst>
                <a:path w="50800" h="52070">
                  <a:moveTo>
                    <a:pt x="50800" y="17780"/>
                  </a:moveTo>
                  <a:cubicBezTo>
                    <a:pt x="29210" y="52070"/>
                    <a:pt x="8890" y="45720"/>
                    <a:pt x="3810" y="38100"/>
                  </a:cubicBezTo>
                  <a:cubicBezTo>
                    <a:pt x="0" y="31750"/>
                    <a:pt x="3810" y="10160"/>
                    <a:pt x="10160" y="5080"/>
                  </a:cubicBezTo>
                  <a:cubicBezTo>
                    <a:pt x="16510" y="0"/>
                    <a:pt x="44450" y="7620"/>
                    <a:pt x="44450" y="7620"/>
                  </a:cubicBezTo>
                </a:path>
              </a:pathLst>
            </a:custGeom>
            <a:solidFill>
              <a:srgbClr val="116486"/>
            </a:solidFill>
            <a:ln cap="sq">
              <a:noFill/>
              <a:prstDash val="solid"/>
              <a:miter/>
            </a:ln>
          </p:spPr>
          <p:txBody>
            <a:bodyPr/>
            <a:lstStyle/>
            <a:p>
              <a:endParaRPr lang="sl-SI"/>
            </a:p>
          </p:txBody>
        </p:sp>
      </p:grpSp>
      <p:grpSp>
        <p:nvGrpSpPr>
          <p:cNvPr id="5" name="Group 5"/>
          <p:cNvGrpSpPr/>
          <p:nvPr/>
        </p:nvGrpSpPr>
        <p:grpSpPr>
          <a:xfrm>
            <a:off x="2433169" y="-26906"/>
            <a:ext cx="111442" cy="108585"/>
            <a:chOff x="0" y="0"/>
            <a:chExt cx="148590" cy="144780"/>
          </a:xfrm>
        </p:grpSpPr>
        <p:sp>
          <p:nvSpPr>
            <p:cNvPr id="6" name="Freeform 6"/>
            <p:cNvSpPr/>
            <p:nvPr/>
          </p:nvSpPr>
          <p:spPr>
            <a:xfrm>
              <a:off x="46990" y="45720"/>
              <a:ext cx="50800" cy="52070"/>
            </a:xfrm>
            <a:custGeom>
              <a:avLst/>
              <a:gdLst/>
              <a:ahLst/>
              <a:cxnLst/>
              <a:rect l="l" t="t" r="r" b="b"/>
              <a:pathLst>
                <a:path w="50800" h="52070">
                  <a:moveTo>
                    <a:pt x="50800" y="17780"/>
                  </a:moveTo>
                  <a:cubicBezTo>
                    <a:pt x="29210" y="52070"/>
                    <a:pt x="8890" y="45720"/>
                    <a:pt x="3810" y="38100"/>
                  </a:cubicBezTo>
                  <a:cubicBezTo>
                    <a:pt x="0" y="31750"/>
                    <a:pt x="3810" y="10160"/>
                    <a:pt x="10160" y="5080"/>
                  </a:cubicBezTo>
                  <a:cubicBezTo>
                    <a:pt x="16510" y="0"/>
                    <a:pt x="44450" y="7620"/>
                    <a:pt x="44450" y="7620"/>
                  </a:cubicBezTo>
                </a:path>
              </a:pathLst>
            </a:custGeom>
            <a:solidFill>
              <a:srgbClr val="116486"/>
            </a:solidFill>
            <a:ln cap="sq">
              <a:noFill/>
              <a:prstDash val="solid"/>
              <a:miter/>
            </a:ln>
          </p:spPr>
          <p:txBody>
            <a:bodyPr/>
            <a:lstStyle/>
            <a:p>
              <a:endParaRPr lang="sl-SI"/>
            </a:p>
          </p:txBody>
        </p:sp>
      </p:grpSp>
      <p:grpSp>
        <p:nvGrpSpPr>
          <p:cNvPr id="7" name="Group 7"/>
          <p:cNvGrpSpPr/>
          <p:nvPr/>
        </p:nvGrpSpPr>
        <p:grpSpPr>
          <a:xfrm>
            <a:off x="2424597" y="-29763"/>
            <a:ext cx="249555" cy="309562"/>
            <a:chOff x="0" y="0"/>
            <a:chExt cx="332740" cy="412750"/>
          </a:xfrm>
        </p:grpSpPr>
        <p:sp>
          <p:nvSpPr>
            <p:cNvPr id="8" name="Freeform 8"/>
            <p:cNvSpPr/>
            <p:nvPr/>
          </p:nvSpPr>
          <p:spPr>
            <a:xfrm>
              <a:off x="46990" y="49530"/>
              <a:ext cx="238760" cy="312420"/>
            </a:xfrm>
            <a:custGeom>
              <a:avLst/>
              <a:gdLst/>
              <a:ahLst/>
              <a:cxnLst/>
              <a:rect l="l" t="t" r="r" b="b"/>
              <a:pathLst>
                <a:path w="238760" h="312420">
                  <a:moveTo>
                    <a:pt x="76200" y="74930"/>
                  </a:moveTo>
                  <a:cubicBezTo>
                    <a:pt x="129540" y="167640"/>
                    <a:pt x="152400" y="172720"/>
                    <a:pt x="168910" y="190500"/>
                  </a:cubicBezTo>
                  <a:cubicBezTo>
                    <a:pt x="190500" y="212090"/>
                    <a:pt x="222250" y="251460"/>
                    <a:pt x="227330" y="274320"/>
                  </a:cubicBezTo>
                  <a:cubicBezTo>
                    <a:pt x="229870" y="287020"/>
                    <a:pt x="226060" y="302260"/>
                    <a:pt x="219710" y="307340"/>
                  </a:cubicBezTo>
                  <a:cubicBezTo>
                    <a:pt x="213360" y="311150"/>
                    <a:pt x="194310" y="311150"/>
                    <a:pt x="186690" y="303530"/>
                  </a:cubicBezTo>
                  <a:cubicBezTo>
                    <a:pt x="172720" y="290830"/>
                    <a:pt x="185420" y="236220"/>
                    <a:pt x="177800" y="207010"/>
                  </a:cubicBezTo>
                  <a:cubicBezTo>
                    <a:pt x="170180" y="177800"/>
                    <a:pt x="151130" y="146050"/>
                    <a:pt x="139700" y="127000"/>
                  </a:cubicBezTo>
                  <a:cubicBezTo>
                    <a:pt x="132080" y="115570"/>
                    <a:pt x="120650" y="101600"/>
                    <a:pt x="119380" y="101600"/>
                  </a:cubicBezTo>
                  <a:cubicBezTo>
                    <a:pt x="115570" y="104140"/>
                    <a:pt x="181610" y="201930"/>
                    <a:pt x="181610" y="226060"/>
                  </a:cubicBezTo>
                  <a:cubicBezTo>
                    <a:pt x="181610" y="236220"/>
                    <a:pt x="176530" y="242570"/>
                    <a:pt x="170180" y="246380"/>
                  </a:cubicBezTo>
                  <a:cubicBezTo>
                    <a:pt x="163830" y="250190"/>
                    <a:pt x="152400" y="252730"/>
                    <a:pt x="140970" y="246380"/>
                  </a:cubicBezTo>
                  <a:cubicBezTo>
                    <a:pt x="113030" y="231140"/>
                    <a:pt x="45720" y="123190"/>
                    <a:pt x="31750" y="87630"/>
                  </a:cubicBezTo>
                  <a:cubicBezTo>
                    <a:pt x="26670" y="72390"/>
                    <a:pt x="33020" y="60960"/>
                    <a:pt x="26670" y="52070"/>
                  </a:cubicBezTo>
                  <a:cubicBezTo>
                    <a:pt x="22860" y="44450"/>
                    <a:pt x="6350" y="43180"/>
                    <a:pt x="3810" y="35560"/>
                  </a:cubicBezTo>
                  <a:cubicBezTo>
                    <a:pt x="0" y="27940"/>
                    <a:pt x="5080" y="10160"/>
                    <a:pt x="11430" y="6350"/>
                  </a:cubicBezTo>
                  <a:cubicBezTo>
                    <a:pt x="19050" y="1270"/>
                    <a:pt x="41910" y="5080"/>
                    <a:pt x="48260" y="11430"/>
                  </a:cubicBezTo>
                  <a:cubicBezTo>
                    <a:pt x="53340" y="16510"/>
                    <a:pt x="53340" y="29210"/>
                    <a:pt x="50800" y="35560"/>
                  </a:cubicBezTo>
                  <a:cubicBezTo>
                    <a:pt x="48260" y="41910"/>
                    <a:pt x="39370" y="49530"/>
                    <a:pt x="33020" y="50800"/>
                  </a:cubicBezTo>
                  <a:cubicBezTo>
                    <a:pt x="24130" y="52070"/>
                    <a:pt x="8890" y="44450"/>
                    <a:pt x="5080" y="38100"/>
                  </a:cubicBezTo>
                  <a:cubicBezTo>
                    <a:pt x="1270" y="31750"/>
                    <a:pt x="0" y="20320"/>
                    <a:pt x="5080" y="13970"/>
                  </a:cubicBezTo>
                  <a:cubicBezTo>
                    <a:pt x="8890" y="7620"/>
                    <a:pt x="22860" y="0"/>
                    <a:pt x="31750" y="1270"/>
                  </a:cubicBezTo>
                  <a:cubicBezTo>
                    <a:pt x="46990" y="3810"/>
                    <a:pt x="71120" y="34290"/>
                    <a:pt x="77470" y="48260"/>
                  </a:cubicBezTo>
                  <a:cubicBezTo>
                    <a:pt x="82550" y="58420"/>
                    <a:pt x="76200" y="64770"/>
                    <a:pt x="80010" y="76200"/>
                  </a:cubicBezTo>
                  <a:cubicBezTo>
                    <a:pt x="87630" y="99060"/>
                    <a:pt x="119380" y="149860"/>
                    <a:pt x="138430" y="173990"/>
                  </a:cubicBezTo>
                  <a:cubicBezTo>
                    <a:pt x="152400" y="191770"/>
                    <a:pt x="175260" y="200660"/>
                    <a:pt x="179070" y="214630"/>
                  </a:cubicBezTo>
                  <a:cubicBezTo>
                    <a:pt x="181610" y="224790"/>
                    <a:pt x="176530" y="241300"/>
                    <a:pt x="170180" y="246380"/>
                  </a:cubicBezTo>
                  <a:cubicBezTo>
                    <a:pt x="163830" y="251460"/>
                    <a:pt x="151130" y="252730"/>
                    <a:pt x="140970" y="246380"/>
                  </a:cubicBezTo>
                  <a:cubicBezTo>
                    <a:pt x="121920" y="233680"/>
                    <a:pt x="86360" y="163830"/>
                    <a:pt x="83820" y="128270"/>
                  </a:cubicBezTo>
                  <a:cubicBezTo>
                    <a:pt x="81280" y="100330"/>
                    <a:pt x="93980" y="60960"/>
                    <a:pt x="107950" y="50800"/>
                  </a:cubicBezTo>
                  <a:cubicBezTo>
                    <a:pt x="116840" y="44450"/>
                    <a:pt x="132080" y="45720"/>
                    <a:pt x="143510" y="50800"/>
                  </a:cubicBezTo>
                  <a:cubicBezTo>
                    <a:pt x="157480" y="57150"/>
                    <a:pt x="170180" y="80010"/>
                    <a:pt x="182880" y="101600"/>
                  </a:cubicBezTo>
                  <a:cubicBezTo>
                    <a:pt x="200660" y="130810"/>
                    <a:pt x="228600" y="179070"/>
                    <a:pt x="233680" y="214630"/>
                  </a:cubicBezTo>
                  <a:cubicBezTo>
                    <a:pt x="238760" y="243840"/>
                    <a:pt x="236220" y="281940"/>
                    <a:pt x="227330" y="297180"/>
                  </a:cubicBezTo>
                  <a:cubicBezTo>
                    <a:pt x="223520" y="306070"/>
                    <a:pt x="215900" y="309880"/>
                    <a:pt x="208280" y="311150"/>
                  </a:cubicBezTo>
                  <a:cubicBezTo>
                    <a:pt x="201930" y="312420"/>
                    <a:pt x="194310" y="309880"/>
                    <a:pt x="186690" y="303530"/>
                  </a:cubicBezTo>
                  <a:cubicBezTo>
                    <a:pt x="168910" y="290830"/>
                    <a:pt x="147320" y="232410"/>
                    <a:pt x="129540" y="214630"/>
                  </a:cubicBezTo>
                  <a:cubicBezTo>
                    <a:pt x="118110" y="203200"/>
                    <a:pt x="106680" y="204470"/>
                    <a:pt x="95250" y="194310"/>
                  </a:cubicBezTo>
                  <a:cubicBezTo>
                    <a:pt x="77470" y="177800"/>
                    <a:pt x="46990" y="140970"/>
                    <a:pt x="36830" y="116840"/>
                  </a:cubicBezTo>
                  <a:cubicBezTo>
                    <a:pt x="30480" y="99060"/>
                    <a:pt x="25400" y="76200"/>
                    <a:pt x="31750" y="67310"/>
                  </a:cubicBezTo>
                  <a:cubicBezTo>
                    <a:pt x="35560" y="59690"/>
                    <a:pt x="50800" y="55880"/>
                    <a:pt x="58420" y="58420"/>
                  </a:cubicBezTo>
                  <a:cubicBezTo>
                    <a:pt x="66040" y="59690"/>
                    <a:pt x="76200" y="74930"/>
                    <a:pt x="76200" y="74930"/>
                  </a:cubicBezTo>
                </a:path>
              </a:pathLst>
            </a:custGeom>
            <a:solidFill>
              <a:srgbClr val="116486"/>
            </a:solidFill>
            <a:ln cap="sq">
              <a:noFill/>
              <a:prstDash val="solid"/>
              <a:miter/>
            </a:ln>
          </p:spPr>
          <p:txBody>
            <a:bodyPr/>
            <a:lstStyle/>
            <a:p>
              <a:endParaRPr lang="sl-SI"/>
            </a:p>
          </p:txBody>
        </p:sp>
      </p:grpSp>
      <p:grpSp>
        <p:nvGrpSpPr>
          <p:cNvPr id="9" name="Group 9"/>
          <p:cNvGrpSpPr/>
          <p:nvPr/>
        </p:nvGrpSpPr>
        <p:grpSpPr>
          <a:xfrm>
            <a:off x="2422692" y="-59291"/>
            <a:ext cx="111442" cy="108585"/>
            <a:chOff x="0" y="0"/>
            <a:chExt cx="148590" cy="144780"/>
          </a:xfrm>
        </p:grpSpPr>
        <p:sp>
          <p:nvSpPr>
            <p:cNvPr id="10" name="Freeform 10"/>
            <p:cNvSpPr/>
            <p:nvPr/>
          </p:nvSpPr>
          <p:spPr>
            <a:xfrm>
              <a:off x="46990" y="45720"/>
              <a:ext cx="49530" cy="52070"/>
            </a:xfrm>
            <a:custGeom>
              <a:avLst/>
              <a:gdLst/>
              <a:ahLst/>
              <a:cxnLst/>
              <a:rect l="l" t="t" r="r" b="b"/>
              <a:pathLst>
                <a:path w="49530" h="52070">
                  <a:moveTo>
                    <a:pt x="49530" y="17780"/>
                  </a:moveTo>
                  <a:cubicBezTo>
                    <a:pt x="27940" y="52070"/>
                    <a:pt x="8890" y="45720"/>
                    <a:pt x="3810" y="38100"/>
                  </a:cubicBezTo>
                  <a:cubicBezTo>
                    <a:pt x="0" y="31750"/>
                    <a:pt x="3810" y="10160"/>
                    <a:pt x="10160" y="5080"/>
                  </a:cubicBezTo>
                  <a:cubicBezTo>
                    <a:pt x="16510" y="0"/>
                    <a:pt x="43180" y="7620"/>
                    <a:pt x="43180" y="7620"/>
                  </a:cubicBezTo>
                </a:path>
              </a:pathLst>
            </a:custGeom>
            <a:solidFill>
              <a:srgbClr val="116486"/>
            </a:solidFill>
            <a:ln cap="sq">
              <a:noFill/>
              <a:prstDash val="solid"/>
              <a:miter/>
            </a:ln>
          </p:spPr>
          <p:txBody>
            <a:bodyPr/>
            <a:lstStyle/>
            <a:p>
              <a:endParaRPr lang="sl-SI"/>
            </a:p>
          </p:txBody>
        </p:sp>
      </p:grpSp>
      <p:grpSp>
        <p:nvGrpSpPr>
          <p:cNvPr id="11" name="Group 11"/>
          <p:cNvGrpSpPr/>
          <p:nvPr/>
        </p:nvGrpSpPr>
        <p:grpSpPr>
          <a:xfrm>
            <a:off x="2431264" y="-50718"/>
            <a:ext cx="163830" cy="187642"/>
            <a:chOff x="0" y="0"/>
            <a:chExt cx="218440" cy="250190"/>
          </a:xfrm>
        </p:grpSpPr>
        <p:sp>
          <p:nvSpPr>
            <p:cNvPr id="12" name="Freeform 12"/>
            <p:cNvSpPr/>
            <p:nvPr/>
          </p:nvSpPr>
          <p:spPr>
            <a:xfrm>
              <a:off x="49530" y="48260"/>
              <a:ext cx="120650" cy="151130"/>
            </a:xfrm>
            <a:custGeom>
              <a:avLst/>
              <a:gdLst/>
              <a:ahLst/>
              <a:cxnLst/>
              <a:rect l="l" t="t" r="r" b="b"/>
              <a:pathLst>
                <a:path w="120650" h="151130">
                  <a:moveTo>
                    <a:pt x="50800" y="20320"/>
                  </a:moveTo>
                  <a:cubicBezTo>
                    <a:pt x="91440" y="106680"/>
                    <a:pt x="115570" y="107950"/>
                    <a:pt x="118110" y="118110"/>
                  </a:cubicBezTo>
                  <a:cubicBezTo>
                    <a:pt x="119380" y="127000"/>
                    <a:pt x="106680" y="147320"/>
                    <a:pt x="99060" y="149860"/>
                  </a:cubicBezTo>
                  <a:cubicBezTo>
                    <a:pt x="91440" y="151130"/>
                    <a:pt x="74930" y="143510"/>
                    <a:pt x="71120" y="137160"/>
                  </a:cubicBezTo>
                  <a:cubicBezTo>
                    <a:pt x="67310" y="130810"/>
                    <a:pt x="67310" y="119380"/>
                    <a:pt x="71120" y="113030"/>
                  </a:cubicBezTo>
                  <a:cubicBezTo>
                    <a:pt x="73660" y="106680"/>
                    <a:pt x="83820" y="100330"/>
                    <a:pt x="90170" y="99060"/>
                  </a:cubicBezTo>
                  <a:cubicBezTo>
                    <a:pt x="97790" y="99060"/>
                    <a:pt x="107950" y="102870"/>
                    <a:pt x="113030" y="107950"/>
                  </a:cubicBezTo>
                  <a:cubicBezTo>
                    <a:pt x="116840" y="113030"/>
                    <a:pt x="120650" y="124460"/>
                    <a:pt x="118110" y="130810"/>
                  </a:cubicBezTo>
                  <a:cubicBezTo>
                    <a:pt x="114300" y="138430"/>
                    <a:pt x="102870" y="148590"/>
                    <a:pt x="92710" y="149860"/>
                  </a:cubicBezTo>
                  <a:cubicBezTo>
                    <a:pt x="78740" y="151130"/>
                    <a:pt x="52070" y="135890"/>
                    <a:pt x="36830" y="119380"/>
                  </a:cubicBezTo>
                  <a:cubicBezTo>
                    <a:pt x="19050" y="99060"/>
                    <a:pt x="0" y="53340"/>
                    <a:pt x="1270" y="31750"/>
                  </a:cubicBezTo>
                  <a:cubicBezTo>
                    <a:pt x="2540" y="19050"/>
                    <a:pt x="8890" y="5080"/>
                    <a:pt x="16510" y="2540"/>
                  </a:cubicBezTo>
                  <a:cubicBezTo>
                    <a:pt x="25400" y="0"/>
                    <a:pt x="50800" y="20320"/>
                    <a:pt x="50800" y="20320"/>
                  </a:cubicBezTo>
                </a:path>
              </a:pathLst>
            </a:custGeom>
            <a:solidFill>
              <a:srgbClr val="116486"/>
            </a:solidFill>
            <a:ln cap="sq">
              <a:noFill/>
              <a:prstDash val="solid"/>
              <a:miter/>
            </a:ln>
          </p:spPr>
          <p:txBody>
            <a:bodyPr/>
            <a:lstStyle/>
            <a:p>
              <a:endParaRPr lang="sl-SI"/>
            </a:p>
          </p:txBody>
        </p:sp>
      </p:grpSp>
      <p:grpSp>
        <p:nvGrpSpPr>
          <p:cNvPr id="13" name="Group 13"/>
          <p:cNvGrpSpPr/>
          <p:nvPr/>
        </p:nvGrpSpPr>
        <p:grpSpPr>
          <a:xfrm>
            <a:off x="2419834" y="-105963"/>
            <a:ext cx="136208" cy="264795"/>
            <a:chOff x="0" y="0"/>
            <a:chExt cx="181610" cy="353060"/>
          </a:xfrm>
        </p:grpSpPr>
        <p:sp>
          <p:nvSpPr>
            <p:cNvPr id="14" name="Freeform 14"/>
            <p:cNvSpPr/>
            <p:nvPr/>
          </p:nvSpPr>
          <p:spPr>
            <a:xfrm>
              <a:off x="38100" y="50800"/>
              <a:ext cx="95250" cy="254000"/>
            </a:xfrm>
            <a:custGeom>
              <a:avLst/>
              <a:gdLst/>
              <a:ahLst/>
              <a:cxnLst/>
              <a:rect l="l" t="t" r="r" b="b"/>
              <a:pathLst>
                <a:path w="95250" h="254000">
                  <a:moveTo>
                    <a:pt x="63500" y="25400"/>
                  </a:moveTo>
                  <a:cubicBezTo>
                    <a:pt x="68580" y="185420"/>
                    <a:pt x="93980" y="209550"/>
                    <a:pt x="91440" y="226060"/>
                  </a:cubicBezTo>
                  <a:cubicBezTo>
                    <a:pt x="88900" y="237490"/>
                    <a:pt x="76200" y="248920"/>
                    <a:pt x="68580" y="251460"/>
                  </a:cubicBezTo>
                  <a:cubicBezTo>
                    <a:pt x="60960" y="252730"/>
                    <a:pt x="53340" y="248920"/>
                    <a:pt x="45720" y="242570"/>
                  </a:cubicBezTo>
                  <a:cubicBezTo>
                    <a:pt x="34290" y="231140"/>
                    <a:pt x="22860" y="201930"/>
                    <a:pt x="16510" y="175260"/>
                  </a:cubicBezTo>
                  <a:cubicBezTo>
                    <a:pt x="7620" y="138430"/>
                    <a:pt x="3810" y="62230"/>
                    <a:pt x="12700" y="35560"/>
                  </a:cubicBezTo>
                  <a:cubicBezTo>
                    <a:pt x="17780" y="22860"/>
                    <a:pt x="26670" y="11430"/>
                    <a:pt x="35560" y="11430"/>
                  </a:cubicBezTo>
                  <a:cubicBezTo>
                    <a:pt x="43180" y="10160"/>
                    <a:pt x="55880" y="17780"/>
                    <a:pt x="63500" y="30480"/>
                  </a:cubicBezTo>
                  <a:cubicBezTo>
                    <a:pt x="77470" y="57150"/>
                    <a:pt x="83820" y="163830"/>
                    <a:pt x="72390" y="193040"/>
                  </a:cubicBezTo>
                  <a:cubicBezTo>
                    <a:pt x="66040" y="207010"/>
                    <a:pt x="52070" y="218440"/>
                    <a:pt x="43180" y="218440"/>
                  </a:cubicBezTo>
                  <a:cubicBezTo>
                    <a:pt x="35560" y="217170"/>
                    <a:pt x="25400" y="205740"/>
                    <a:pt x="21590" y="193040"/>
                  </a:cubicBezTo>
                  <a:cubicBezTo>
                    <a:pt x="12700" y="165100"/>
                    <a:pt x="27940" y="73660"/>
                    <a:pt x="43180" y="50800"/>
                  </a:cubicBezTo>
                  <a:cubicBezTo>
                    <a:pt x="49530" y="39370"/>
                    <a:pt x="60960" y="33020"/>
                    <a:pt x="68580" y="33020"/>
                  </a:cubicBezTo>
                  <a:cubicBezTo>
                    <a:pt x="76200" y="34290"/>
                    <a:pt x="91440" y="45720"/>
                    <a:pt x="91440" y="53340"/>
                  </a:cubicBezTo>
                  <a:cubicBezTo>
                    <a:pt x="92710" y="62230"/>
                    <a:pt x="78740" y="81280"/>
                    <a:pt x="71120" y="83820"/>
                  </a:cubicBezTo>
                  <a:cubicBezTo>
                    <a:pt x="64770" y="86360"/>
                    <a:pt x="53340" y="81280"/>
                    <a:pt x="48260" y="76200"/>
                  </a:cubicBezTo>
                  <a:cubicBezTo>
                    <a:pt x="43180" y="71120"/>
                    <a:pt x="40640" y="59690"/>
                    <a:pt x="41910" y="53340"/>
                  </a:cubicBezTo>
                  <a:cubicBezTo>
                    <a:pt x="44450" y="45720"/>
                    <a:pt x="57150" y="34290"/>
                    <a:pt x="66040" y="33020"/>
                  </a:cubicBezTo>
                  <a:cubicBezTo>
                    <a:pt x="72390" y="31750"/>
                    <a:pt x="82550" y="36830"/>
                    <a:pt x="87630" y="43180"/>
                  </a:cubicBezTo>
                  <a:cubicBezTo>
                    <a:pt x="95250" y="54610"/>
                    <a:pt x="93980" y="85090"/>
                    <a:pt x="91440" y="109220"/>
                  </a:cubicBezTo>
                  <a:cubicBezTo>
                    <a:pt x="90170" y="137160"/>
                    <a:pt x="83820" y="187960"/>
                    <a:pt x="68580" y="204470"/>
                  </a:cubicBezTo>
                  <a:cubicBezTo>
                    <a:pt x="60960" y="213360"/>
                    <a:pt x="46990" y="218440"/>
                    <a:pt x="38100" y="215900"/>
                  </a:cubicBezTo>
                  <a:cubicBezTo>
                    <a:pt x="29210" y="214630"/>
                    <a:pt x="21590" y="207010"/>
                    <a:pt x="17780" y="194310"/>
                  </a:cubicBezTo>
                  <a:cubicBezTo>
                    <a:pt x="5080" y="166370"/>
                    <a:pt x="0" y="57150"/>
                    <a:pt x="13970" y="30480"/>
                  </a:cubicBezTo>
                  <a:cubicBezTo>
                    <a:pt x="20320" y="17780"/>
                    <a:pt x="33020" y="10160"/>
                    <a:pt x="41910" y="11430"/>
                  </a:cubicBezTo>
                  <a:cubicBezTo>
                    <a:pt x="49530" y="11430"/>
                    <a:pt x="58420" y="19050"/>
                    <a:pt x="63500" y="30480"/>
                  </a:cubicBezTo>
                  <a:cubicBezTo>
                    <a:pt x="74930" y="54610"/>
                    <a:pt x="57150" y="143510"/>
                    <a:pt x="66040" y="179070"/>
                  </a:cubicBezTo>
                  <a:cubicBezTo>
                    <a:pt x="72390" y="199390"/>
                    <a:pt x="91440" y="213360"/>
                    <a:pt x="91440" y="226060"/>
                  </a:cubicBezTo>
                  <a:cubicBezTo>
                    <a:pt x="91440" y="234950"/>
                    <a:pt x="85090" y="243840"/>
                    <a:pt x="80010" y="247650"/>
                  </a:cubicBezTo>
                  <a:cubicBezTo>
                    <a:pt x="73660" y="251460"/>
                    <a:pt x="63500" y="254000"/>
                    <a:pt x="55880" y="248920"/>
                  </a:cubicBezTo>
                  <a:cubicBezTo>
                    <a:pt x="40640" y="240030"/>
                    <a:pt x="20320" y="191770"/>
                    <a:pt x="12700" y="157480"/>
                  </a:cubicBezTo>
                  <a:cubicBezTo>
                    <a:pt x="3810" y="118110"/>
                    <a:pt x="3810" y="50800"/>
                    <a:pt x="12700" y="25400"/>
                  </a:cubicBezTo>
                  <a:cubicBezTo>
                    <a:pt x="17780" y="12700"/>
                    <a:pt x="26670" y="1270"/>
                    <a:pt x="35560" y="0"/>
                  </a:cubicBezTo>
                  <a:cubicBezTo>
                    <a:pt x="44450" y="0"/>
                    <a:pt x="63500" y="25400"/>
                    <a:pt x="63500" y="25400"/>
                  </a:cubicBezTo>
                </a:path>
              </a:pathLst>
            </a:custGeom>
            <a:solidFill>
              <a:srgbClr val="116486"/>
            </a:solidFill>
            <a:ln cap="sq">
              <a:noFill/>
              <a:prstDash val="solid"/>
              <a:miter/>
            </a:ln>
          </p:spPr>
          <p:txBody>
            <a:bodyPr/>
            <a:lstStyle/>
            <a:p>
              <a:endParaRPr lang="sl-SI"/>
            </a:p>
          </p:txBody>
        </p:sp>
      </p:grpSp>
      <p:grpSp>
        <p:nvGrpSpPr>
          <p:cNvPr id="15" name="Group 15"/>
          <p:cNvGrpSpPr/>
          <p:nvPr/>
        </p:nvGrpSpPr>
        <p:grpSpPr>
          <a:xfrm>
            <a:off x="2412214" y="-47861"/>
            <a:ext cx="111442" cy="108585"/>
            <a:chOff x="0" y="0"/>
            <a:chExt cx="148590" cy="144780"/>
          </a:xfrm>
        </p:grpSpPr>
        <p:sp>
          <p:nvSpPr>
            <p:cNvPr id="16" name="Freeform 16"/>
            <p:cNvSpPr/>
            <p:nvPr/>
          </p:nvSpPr>
          <p:spPr>
            <a:xfrm>
              <a:off x="45720" y="45720"/>
              <a:ext cx="50800" cy="50800"/>
            </a:xfrm>
            <a:custGeom>
              <a:avLst/>
              <a:gdLst/>
              <a:ahLst/>
              <a:cxnLst/>
              <a:rect l="l" t="t" r="r" b="b"/>
              <a:pathLst>
                <a:path w="50800" h="50800">
                  <a:moveTo>
                    <a:pt x="50800" y="16510"/>
                  </a:moveTo>
                  <a:cubicBezTo>
                    <a:pt x="29210" y="50800"/>
                    <a:pt x="8890" y="44450"/>
                    <a:pt x="5080" y="38100"/>
                  </a:cubicBezTo>
                  <a:cubicBezTo>
                    <a:pt x="0" y="30480"/>
                    <a:pt x="3810" y="10160"/>
                    <a:pt x="11430" y="5080"/>
                  </a:cubicBezTo>
                  <a:cubicBezTo>
                    <a:pt x="17780" y="0"/>
                    <a:pt x="44450" y="6350"/>
                    <a:pt x="44450" y="6350"/>
                  </a:cubicBezTo>
                </a:path>
              </a:pathLst>
            </a:custGeom>
            <a:solidFill>
              <a:srgbClr val="116486"/>
            </a:solidFill>
            <a:ln cap="sq">
              <a:noFill/>
              <a:prstDash val="solid"/>
              <a:miter/>
            </a:ln>
          </p:spPr>
          <p:txBody>
            <a:bodyPr/>
            <a:lstStyle/>
            <a:p>
              <a:endParaRPr lang="sl-SI"/>
            </a:p>
          </p:txBody>
        </p:sp>
      </p:grpSp>
      <p:grpSp>
        <p:nvGrpSpPr>
          <p:cNvPr id="17" name="Group 17"/>
          <p:cNvGrpSpPr/>
          <p:nvPr/>
        </p:nvGrpSpPr>
        <p:grpSpPr>
          <a:xfrm>
            <a:off x="2380782" y="-86913"/>
            <a:ext cx="237172" cy="314325"/>
            <a:chOff x="0" y="0"/>
            <a:chExt cx="316230" cy="419100"/>
          </a:xfrm>
        </p:grpSpPr>
        <p:sp>
          <p:nvSpPr>
            <p:cNvPr id="18" name="Freeform 18"/>
            <p:cNvSpPr/>
            <p:nvPr/>
          </p:nvSpPr>
          <p:spPr>
            <a:xfrm>
              <a:off x="46990" y="49530"/>
              <a:ext cx="222250" cy="321310"/>
            </a:xfrm>
            <a:custGeom>
              <a:avLst/>
              <a:gdLst/>
              <a:ahLst/>
              <a:cxnLst/>
              <a:rect l="l" t="t" r="r" b="b"/>
              <a:pathLst>
                <a:path w="222250" h="321310">
                  <a:moveTo>
                    <a:pt x="99060" y="95250"/>
                  </a:moveTo>
                  <a:cubicBezTo>
                    <a:pt x="102870" y="187960"/>
                    <a:pt x="96520" y="194310"/>
                    <a:pt x="90170" y="196850"/>
                  </a:cubicBezTo>
                  <a:cubicBezTo>
                    <a:pt x="83820" y="199390"/>
                    <a:pt x="73660" y="199390"/>
                    <a:pt x="67310" y="193040"/>
                  </a:cubicBezTo>
                  <a:cubicBezTo>
                    <a:pt x="53340" y="179070"/>
                    <a:pt x="50800" y="85090"/>
                    <a:pt x="55880" y="59690"/>
                  </a:cubicBezTo>
                  <a:cubicBezTo>
                    <a:pt x="58420" y="49530"/>
                    <a:pt x="60960" y="43180"/>
                    <a:pt x="67310" y="39370"/>
                  </a:cubicBezTo>
                  <a:cubicBezTo>
                    <a:pt x="73660" y="34290"/>
                    <a:pt x="88900" y="33020"/>
                    <a:pt x="96520" y="39370"/>
                  </a:cubicBezTo>
                  <a:cubicBezTo>
                    <a:pt x="107950" y="48260"/>
                    <a:pt x="113030" y="78740"/>
                    <a:pt x="118110" y="106680"/>
                  </a:cubicBezTo>
                  <a:cubicBezTo>
                    <a:pt x="128270" y="154940"/>
                    <a:pt x="146050" y="267970"/>
                    <a:pt x="134620" y="298450"/>
                  </a:cubicBezTo>
                  <a:cubicBezTo>
                    <a:pt x="130810" y="309880"/>
                    <a:pt x="121920" y="316230"/>
                    <a:pt x="114300" y="318770"/>
                  </a:cubicBezTo>
                  <a:cubicBezTo>
                    <a:pt x="106680" y="320040"/>
                    <a:pt x="97790" y="318770"/>
                    <a:pt x="91440" y="311150"/>
                  </a:cubicBezTo>
                  <a:cubicBezTo>
                    <a:pt x="72390" y="285750"/>
                    <a:pt x="72390" y="76200"/>
                    <a:pt x="85090" y="72390"/>
                  </a:cubicBezTo>
                  <a:cubicBezTo>
                    <a:pt x="90170" y="69850"/>
                    <a:pt x="104140" y="92710"/>
                    <a:pt x="107950" y="107950"/>
                  </a:cubicBezTo>
                  <a:cubicBezTo>
                    <a:pt x="113030" y="128270"/>
                    <a:pt x="111760" y="171450"/>
                    <a:pt x="104140" y="185420"/>
                  </a:cubicBezTo>
                  <a:cubicBezTo>
                    <a:pt x="99060" y="193040"/>
                    <a:pt x="91440" y="198120"/>
                    <a:pt x="85090" y="198120"/>
                  </a:cubicBezTo>
                  <a:cubicBezTo>
                    <a:pt x="77470" y="199390"/>
                    <a:pt x="68580" y="195580"/>
                    <a:pt x="62230" y="190500"/>
                  </a:cubicBezTo>
                  <a:cubicBezTo>
                    <a:pt x="54610" y="181610"/>
                    <a:pt x="49530" y="165100"/>
                    <a:pt x="45720" y="146050"/>
                  </a:cubicBezTo>
                  <a:cubicBezTo>
                    <a:pt x="39370" y="116840"/>
                    <a:pt x="33020" y="50800"/>
                    <a:pt x="41910" y="26670"/>
                  </a:cubicBezTo>
                  <a:cubicBezTo>
                    <a:pt x="46990" y="13970"/>
                    <a:pt x="55880" y="2540"/>
                    <a:pt x="64770" y="1270"/>
                  </a:cubicBezTo>
                  <a:cubicBezTo>
                    <a:pt x="72390" y="0"/>
                    <a:pt x="86360" y="8890"/>
                    <a:pt x="91440" y="20320"/>
                  </a:cubicBezTo>
                  <a:cubicBezTo>
                    <a:pt x="104140" y="43180"/>
                    <a:pt x="86360" y="115570"/>
                    <a:pt x="92710" y="151130"/>
                  </a:cubicBezTo>
                  <a:cubicBezTo>
                    <a:pt x="97790" y="176530"/>
                    <a:pt x="119380" y="198120"/>
                    <a:pt x="115570" y="213360"/>
                  </a:cubicBezTo>
                  <a:cubicBezTo>
                    <a:pt x="113030" y="226060"/>
                    <a:pt x="99060" y="240030"/>
                    <a:pt x="90170" y="241300"/>
                  </a:cubicBezTo>
                  <a:cubicBezTo>
                    <a:pt x="83820" y="242570"/>
                    <a:pt x="73660" y="236220"/>
                    <a:pt x="69850" y="229870"/>
                  </a:cubicBezTo>
                  <a:cubicBezTo>
                    <a:pt x="64770" y="223520"/>
                    <a:pt x="72390" y="212090"/>
                    <a:pt x="69850" y="199390"/>
                  </a:cubicBezTo>
                  <a:cubicBezTo>
                    <a:pt x="64770" y="172720"/>
                    <a:pt x="12700" y="99060"/>
                    <a:pt x="19050" y="78740"/>
                  </a:cubicBezTo>
                  <a:cubicBezTo>
                    <a:pt x="21590" y="68580"/>
                    <a:pt x="40640" y="67310"/>
                    <a:pt x="39370" y="62230"/>
                  </a:cubicBezTo>
                  <a:cubicBezTo>
                    <a:pt x="39370" y="57150"/>
                    <a:pt x="6350" y="58420"/>
                    <a:pt x="3810" y="50800"/>
                  </a:cubicBezTo>
                  <a:cubicBezTo>
                    <a:pt x="0" y="43180"/>
                    <a:pt x="8890" y="24130"/>
                    <a:pt x="16510" y="20320"/>
                  </a:cubicBezTo>
                  <a:cubicBezTo>
                    <a:pt x="22860" y="16510"/>
                    <a:pt x="33020" y="17780"/>
                    <a:pt x="44450" y="24130"/>
                  </a:cubicBezTo>
                  <a:cubicBezTo>
                    <a:pt x="81280" y="45720"/>
                    <a:pt x="215900" y="209550"/>
                    <a:pt x="217170" y="245110"/>
                  </a:cubicBezTo>
                  <a:cubicBezTo>
                    <a:pt x="217170" y="257810"/>
                    <a:pt x="208280" y="266700"/>
                    <a:pt x="200660" y="269240"/>
                  </a:cubicBezTo>
                  <a:cubicBezTo>
                    <a:pt x="194310" y="271780"/>
                    <a:pt x="184150" y="271780"/>
                    <a:pt x="177800" y="266700"/>
                  </a:cubicBezTo>
                  <a:cubicBezTo>
                    <a:pt x="163830" y="256540"/>
                    <a:pt x="151130" y="214630"/>
                    <a:pt x="146050" y="189230"/>
                  </a:cubicBezTo>
                  <a:cubicBezTo>
                    <a:pt x="142240" y="165100"/>
                    <a:pt x="138430" y="130810"/>
                    <a:pt x="147320" y="119380"/>
                  </a:cubicBezTo>
                  <a:cubicBezTo>
                    <a:pt x="152400" y="111760"/>
                    <a:pt x="168910" y="107950"/>
                    <a:pt x="176530" y="110490"/>
                  </a:cubicBezTo>
                  <a:cubicBezTo>
                    <a:pt x="184150" y="113030"/>
                    <a:pt x="194310" y="129540"/>
                    <a:pt x="193040" y="137160"/>
                  </a:cubicBezTo>
                  <a:cubicBezTo>
                    <a:pt x="191770" y="144780"/>
                    <a:pt x="172720" y="160020"/>
                    <a:pt x="163830" y="160020"/>
                  </a:cubicBezTo>
                  <a:cubicBezTo>
                    <a:pt x="157480" y="160020"/>
                    <a:pt x="147320" y="152400"/>
                    <a:pt x="144780" y="146050"/>
                  </a:cubicBezTo>
                  <a:cubicBezTo>
                    <a:pt x="142240" y="139700"/>
                    <a:pt x="142240" y="128270"/>
                    <a:pt x="146050" y="121920"/>
                  </a:cubicBezTo>
                  <a:cubicBezTo>
                    <a:pt x="148590" y="115570"/>
                    <a:pt x="158750" y="109220"/>
                    <a:pt x="165100" y="109220"/>
                  </a:cubicBezTo>
                  <a:cubicBezTo>
                    <a:pt x="172720" y="109220"/>
                    <a:pt x="181610" y="110490"/>
                    <a:pt x="187960" y="119380"/>
                  </a:cubicBezTo>
                  <a:cubicBezTo>
                    <a:pt x="201930" y="137160"/>
                    <a:pt x="222250" y="220980"/>
                    <a:pt x="217170" y="245110"/>
                  </a:cubicBezTo>
                  <a:cubicBezTo>
                    <a:pt x="214630" y="257810"/>
                    <a:pt x="208280" y="266700"/>
                    <a:pt x="200660" y="269240"/>
                  </a:cubicBezTo>
                  <a:cubicBezTo>
                    <a:pt x="194310" y="271780"/>
                    <a:pt x="186690" y="271780"/>
                    <a:pt x="177800" y="266700"/>
                  </a:cubicBezTo>
                  <a:cubicBezTo>
                    <a:pt x="143510" y="247650"/>
                    <a:pt x="13970" y="99060"/>
                    <a:pt x="6350" y="55880"/>
                  </a:cubicBezTo>
                  <a:cubicBezTo>
                    <a:pt x="2540" y="40640"/>
                    <a:pt x="8890" y="24130"/>
                    <a:pt x="16510" y="20320"/>
                  </a:cubicBezTo>
                  <a:cubicBezTo>
                    <a:pt x="24130" y="16510"/>
                    <a:pt x="48260" y="29210"/>
                    <a:pt x="48260" y="29210"/>
                  </a:cubicBezTo>
                  <a:cubicBezTo>
                    <a:pt x="49530" y="29210"/>
                    <a:pt x="24130" y="16510"/>
                    <a:pt x="22860" y="19050"/>
                  </a:cubicBezTo>
                  <a:cubicBezTo>
                    <a:pt x="19050" y="24130"/>
                    <a:pt x="68580" y="69850"/>
                    <a:pt x="83820" y="95250"/>
                  </a:cubicBezTo>
                  <a:cubicBezTo>
                    <a:pt x="97790" y="118110"/>
                    <a:pt x="106680" y="143510"/>
                    <a:pt x="111760" y="166370"/>
                  </a:cubicBezTo>
                  <a:cubicBezTo>
                    <a:pt x="115570" y="186690"/>
                    <a:pt x="121920" y="214630"/>
                    <a:pt x="114300" y="226060"/>
                  </a:cubicBezTo>
                  <a:cubicBezTo>
                    <a:pt x="107950" y="234950"/>
                    <a:pt x="88900" y="242570"/>
                    <a:pt x="78740" y="238760"/>
                  </a:cubicBezTo>
                  <a:cubicBezTo>
                    <a:pt x="62230" y="231140"/>
                    <a:pt x="48260" y="184150"/>
                    <a:pt x="41910" y="151130"/>
                  </a:cubicBezTo>
                  <a:cubicBezTo>
                    <a:pt x="34290" y="113030"/>
                    <a:pt x="30480" y="43180"/>
                    <a:pt x="43180" y="20320"/>
                  </a:cubicBezTo>
                  <a:cubicBezTo>
                    <a:pt x="48260" y="8890"/>
                    <a:pt x="62230" y="1270"/>
                    <a:pt x="69850" y="1270"/>
                  </a:cubicBezTo>
                  <a:cubicBezTo>
                    <a:pt x="78740" y="1270"/>
                    <a:pt x="86360" y="8890"/>
                    <a:pt x="91440" y="20320"/>
                  </a:cubicBezTo>
                  <a:cubicBezTo>
                    <a:pt x="105410" y="46990"/>
                    <a:pt x="114300" y="153670"/>
                    <a:pt x="106680" y="179070"/>
                  </a:cubicBezTo>
                  <a:cubicBezTo>
                    <a:pt x="102870" y="189230"/>
                    <a:pt x="96520" y="194310"/>
                    <a:pt x="90170" y="196850"/>
                  </a:cubicBezTo>
                  <a:cubicBezTo>
                    <a:pt x="83820" y="199390"/>
                    <a:pt x="72390" y="200660"/>
                    <a:pt x="67310" y="194310"/>
                  </a:cubicBezTo>
                  <a:cubicBezTo>
                    <a:pt x="54610" y="180340"/>
                    <a:pt x="52070" y="106680"/>
                    <a:pt x="58420" y="74930"/>
                  </a:cubicBezTo>
                  <a:cubicBezTo>
                    <a:pt x="62230" y="52070"/>
                    <a:pt x="69850" y="22860"/>
                    <a:pt x="82550" y="17780"/>
                  </a:cubicBezTo>
                  <a:cubicBezTo>
                    <a:pt x="91440" y="13970"/>
                    <a:pt x="109220" y="21590"/>
                    <a:pt x="118110" y="29210"/>
                  </a:cubicBezTo>
                  <a:cubicBezTo>
                    <a:pt x="128270" y="38100"/>
                    <a:pt x="132080" y="52070"/>
                    <a:pt x="135890" y="72390"/>
                  </a:cubicBezTo>
                  <a:cubicBezTo>
                    <a:pt x="144780" y="116840"/>
                    <a:pt x="146050" y="265430"/>
                    <a:pt x="134620" y="298450"/>
                  </a:cubicBezTo>
                  <a:cubicBezTo>
                    <a:pt x="130810" y="308610"/>
                    <a:pt x="125730" y="313690"/>
                    <a:pt x="119380" y="316230"/>
                  </a:cubicBezTo>
                  <a:cubicBezTo>
                    <a:pt x="113030" y="318770"/>
                    <a:pt x="102870" y="321310"/>
                    <a:pt x="96520" y="314960"/>
                  </a:cubicBezTo>
                  <a:cubicBezTo>
                    <a:pt x="73660" y="293370"/>
                    <a:pt x="44450" y="99060"/>
                    <a:pt x="55880" y="59690"/>
                  </a:cubicBezTo>
                  <a:cubicBezTo>
                    <a:pt x="60960" y="45720"/>
                    <a:pt x="69850" y="35560"/>
                    <a:pt x="78740" y="34290"/>
                  </a:cubicBezTo>
                  <a:cubicBezTo>
                    <a:pt x="87630" y="34290"/>
                    <a:pt x="101600" y="45720"/>
                    <a:pt x="106680" y="59690"/>
                  </a:cubicBezTo>
                  <a:cubicBezTo>
                    <a:pt x="118110" y="83820"/>
                    <a:pt x="114300" y="157480"/>
                    <a:pt x="106680" y="179070"/>
                  </a:cubicBezTo>
                  <a:cubicBezTo>
                    <a:pt x="102870" y="187960"/>
                    <a:pt x="96520" y="194310"/>
                    <a:pt x="90170" y="196850"/>
                  </a:cubicBezTo>
                  <a:cubicBezTo>
                    <a:pt x="83820" y="199390"/>
                    <a:pt x="72390" y="199390"/>
                    <a:pt x="67310" y="193040"/>
                  </a:cubicBezTo>
                  <a:cubicBezTo>
                    <a:pt x="54610" y="179070"/>
                    <a:pt x="49530" y="97790"/>
                    <a:pt x="59690" y="72390"/>
                  </a:cubicBezTo>
                  <a:cubicBezTo>
                    <a:pt x="66040" y="57150"/>
                    <a:pt x="81280" y="45720"/>
                    <a:pt x="92710" y="43180"/>
                  </a:cubicBezTo>
                  <a:cubicBezTo>
                    <a:pt x="101600" y="40640"/>
                    <a:pt x="115570" y="43180"/>
                    <a:pt x="121920" y="50800"/>
                  </a:cubicBezTo>
                  <a:cubicBezTo>
                    <a:pt x="129540" y="57150"/>
                    <a:pt x="135890" y="80010"/>
                    <a:pt x="130810" y="86360"/>
                  </a:cubicBezTo>
                  <a:cubicBezTo>
                    <a:pt x="127000" y="93980"/>
                    <a:pt x="99060" y="95250"/>
                    <a:pt x="99060" y="95250"/>
                  </a:cubicBezTo>
                </a:path>
              </a:pathLst>
            </a:custGeom>
            <a:solidFill>
              <a:srgbClr val="116486"/>
            </a:solidFill>
            <a:ln cap="sq">
              <a:noFill/>
              <a:prstDash val="solid"/>
              <a:miter/>
            </a:ln>
          </p:spPr>
          <p:txBody>
            <a:bodyPr/>
            <a:lstStyle/>
            <a:p>
              <a:endParaRPr lang="sl-SI"/>
            </a:p>
          </p:txBody>
        </p:sp>
      </p:grpSp>
      <p:sp>
        <p:nvSpPr>
          <p:cNvPr id="19" name="Freeform 19"/>
          <p:cNvSpPr/>
          <p:nvPr/>
        </p:nvSpPr>
        <p:spPr>
          <a:xfrm>
            <a:off x="13779213" y="726958"/>
            <a:ext cx="4120302" cy="1045004"/>
          </a:xfrm>
          <a:custGeom>
            <a:avLst/>
            <a:gdLst/>
            <a:ahLst/>
            <a:cxnLst/>
            <a:rect l="l" t="t" r="r" b="b"/>
            <a:pathLst>
              <a:path w="4120302" h="1045004">
                <a:moveTo>
                  <a:pt x="0" y="0"/>
                </a:moveTo>
                <a:lnTo>
                  <a:pt x="4120302" y="0"/>
                </a:lnTo>
                <a:lnTo>
                  <a:pt x="4120302" y="1045004"/>
                </a:lnTo>
                <a:lnTo>
                  <a:pt x="0" y="1045004"/>
                </a:lnTo>
                <a:lnTo>
                  <a:pt x="0" y="0"/>
                </a:lnTo>
                <a:close/>
              </a:path>
            </a:pathLst>
          </a:custGeom>
          <a:blipFill>
            <a:blip r:embed="rId3"/>
            <a:stretch>
              <a:fillRect/>
            </a:stretch>
          </a:blipFill>
        </p:spPr>
        <p:txBody>
          <a:bodyPr/>
          <a:lstStyle/>
          <a:p>
            <a:endParaRPr lang="sl-SI"/>
          </a:p>
        </p:txBody>
      </p:sp>
      <p:sp>
        <p:nvSpPr>
          <p:cNvPr id="20" name="TextBox 20"/>
          <p:cNvSpPr txBox="1"/>
          <p:nvPr/>
        </p:nvSpPr>
        <p:spPr>
          <a:xfrm>
            <a:off x="2974840" y="2129045"/>
            <a:ext cx="11862718" cy="887095"/>
          </a:xfrm>
          <a:prstGeom prst="rect">
            <a:avLst/>
          </a:prstGeom>
        </p:spPr>
        <p:txBody>
          <a:bodyPr wrap="square" lIns="0" tIns="0" rIns="0" bIns="0" rtlCol="0" anchor="t">
            <a:spAutoFit/>
          </a:bodyPr>
          <a:lstStyle/>
          <a:p>
            <a:pPr algn="ctr">
              <a:lnSpc>
                <a:spcPts val="7279"/>
              </a:lnSpc>
            </a:pPr>
            <a:r>
              <a:rPr lang="en-US" sz="5199" b="1" dirty="0">
                <a:solidFill>
                  <a:srgbClr val="D7B23E"/>
                </a:solidFill>
                <a:latin typeface="Open Sans Bold"/>
                <a:ea typeface="Open Sans Bold"/>
                <a:cs typeface="Open Sans Bold"/>
                <a:sym typeface="Open Sans Bold"/>
              </a:rPr>
              <a:t>Fakulteta za energetiko - </a:t>
            </a:r>
            <a:r>
              <a:rPr lang="en-US" sz="5199" b="1" dirty="0" err="1">
                <a:solidFill>
                  <a:srgbClr val="D7B23E"/>
                </a:solidFill>
                <a:latin typeface="Open Sans Bold"/>
                <a:ea typeface="Open Sans Bold"/>
                <a:cs typeface="Open Sans Bold"/>
                <a:sym typeface="Open Sans Bold"/>
              </a:rPr>
              <a:t>lokacije</a:t>
            </a:r>
            <a:endParaRPr lang="en-US" sz="5199" b="1" dirty="0">
              <a:solidFill>
                <a:srgbClr val="D7B23E"/>
              </a:solidFill>
              <a:latin typeface="Open Sans Bold"/>
              <a:ea typeface="Open Sans Bold"/>
              <a:cs typeface="Open Sans Bold"/>
              <a:sym typeface="Open Sans Bold"/>
            </a:endParaRPr>
          </a:p>
        </p:txBody>
      </p:sp>
      <p:grpSp>
        <p:nvGrpSpPr>
          <p:cNvPr id="21" name="Group 21"/>
          <p:cNvGrpSpPr/>
          <p:nvPr/>
        </p:nvGrpSpPr>
        <p:grpSpPr>
          <a:xfrm>
            <a:off x="204788" y="3315580"/>
            <a:ext cx="17878425" cy="5588694"/>
            <a:chOff x="0" y="0"/>
            <a:chExt cx="23837900" cy="7451592"/>
          </a:xfrm>
        </p:grpSpPr>
        <p:grpSp>
          <p:nvGrpSpPr>
            <p:cNvPr id="22" name="Group 22"/>
            <p:cNvGrpSpPr/>
            <p:nvPr/>
          </p:nvGrpSpPr>
          <p:grpSpPr>
            <a:xfrm>
              <a:off x="0" y="0"/>
              <a:ext cx="7321547" cy="7451592"/>
              <a:chOff x="0" y="0"/>
              <a:chExt cx="1431516" cy="1456943"/>
            </a:xfrm>
          </p:grpSpPr>
          <p:sp>
            <p:nvSpPr>
              <p:cNvPr id="23" name="Freeform 23"/>
              <p:cNvSpPr/>
              <p:nvPr/>
            </p:nvSpPr>
            <p:spPr>
              <a:xfrm>
                <a:off x="0" y="0"/>
                <a:ext cx="1431516" cy="1456943"/>
              </a:xfrm>
              <a:custGeom>
                <a:avLst/>
                <a:gdLst/>
                <a:ahLst/>
                <a:cxnLst/>
                <a:rect l="l" t="t" r="r" b="b"/>
                <a:pathLst>
                  <a:path w="1431516" h="1456943">
                    <a:moveTo>
                      <a:pt x="72643" y="0"/>
                    </a:moveTo>
                    <a:lnTo>
                      <a:pt x="1358873" y="0"/>
                    </a:lnTo>
                    <a:cubicBezTo>
                      <a:pt x="1398993" y="0"/>
                      <a:pt x="1431516" y="32524"/>
                      <a:pt x="1431516" y="72643"/>
                    </a:cubicBezTo>
                    <a:lnTo>
                      <a:pt x="1431516" y="1384299"/>
                    </a:lnTo>
                    <a:cubicBezTo>
                      <a:pt x="1431516" y="1403566"/>
                      <a:pt x="1423863" y="1422043"/>
                      <a:pt x="1410239" y="1435666"/>
                    </a:cubicBezTo>
                    <a:cubicBezTo>
                      <a:pt x="1396616" y="1449289"/>
                      <a:pt x="1378139" y="1456943"/>
                      <a:pt x="1358873" y="1456943"/>
                    </a:cubicBezTo>
                    <a:lnTo>
                      <a:pt x="72643" y="1456943"/>
                    </a:lnTo>
                    <a:cubicBezTo>
                      <a:pt x="53377" y="1456943"/>
                      <a:pt x="34900" y="1449289"/>
                      <a:pt x="21277" y="1435666"/>
                    </a:cubicBezTo>
                    <a:cubicBezTo>
                      <a:pt x="7653" y="1422043"/>
                      <a:pt x="0" y="1403566"/>
                      <a:pt x="0" y="1384299"/>
                    </a:cubicBezTo>
                    <a:lnTo>
                      <a:pt x="0" y="72643"/>
                    </a:lnTo>
                    <a:cubicBezTo>
                      <a:pt x="0" y="53377"/>
                      <a:pt x="7653" y="34900"/>
                      <a:pt x="21277" y="21277"/>
                    </a:cubicBezTo>
                    <a:cubicBezTo>
                      <a:pt x="34900" y="7653"/>
                      <a:pt x="53377" y="0"/>
                      <a:pt x="72643" y="0"/>
                    </a:cubicBezTo>
                    <a:close/>
                  </a:path>
                </a:pathLst>
              </a:custGeom>
              <a:solidFill>
                <a:srgbClr val="ACBBC8"/>
              </a:solidFill>
            </p:spPr>
            <p:txBody>
              <a:bodyPr/>
              <a:lstStyle/>
              <a:p>
                <a:endParaRPr lang="sl-SI"/>
              </a:p>
            </p:txBody>
          </p:sp>
          <p:sp>
            <p:nvSpPr>
              <p:cNvPr id="24" name="TextBox 24"/>
              <p:cNvSpPr txBox="1"/>
              <p:nvPr/>
            </p:nvSpPr>
            <p:spPr>
              <a:xfrm>
                <a:off x="0" y="-47625"/>
                <a:ext cx="1431516" cy="1504568"/>
              </a:xfrm>
              <a:prstGeom prst="rect">
                <a:avLst/>
              </a:prstGeom>
            </p:spPr>
            <p:txBody>
              <a:bodyPr lIns="50800" tIns="50800" rIns="50800" bIns="50800" rtlCol="0" anchor="ctr"/>
              <a:lstStyle/>
              <a:p>
                <a:pPr algn="ctr">
                  <a:lnSpc>
                    <a:spcPts val="2800"/>
                  </a:lnSpc>
                </a:pPr>
                <a:endParaRPr/>
              </a:p>
            </p:txBody>
          </p:sp>
        </p:grpSp>
        <p:grpSp>
          <p:nvGrpSpPr>
            <p:cNvPr id="25" name="Group 25"/>
            <p:cNvGrpSpPr/>
            <p:nvPr/>
          </p:nvGrpSpPr>
          <p:grpSpPr>
            <a:xfrm>
              <a:off x="732426" y="384285"/>
              <a:ext cx="5844949" cy="5844949"/>
              <a:chOff x="0" y="0"/>
              <a:chExt cx="812800" cy="812800"/>
            </a:xfrm>
          </p:grpSpPr>
          <p:sp>
            <p:nvSpPr>
              <p:cNvPr id="26" name="Freeform 26"/>
              <p:cNvSpPr/>
              <p:nvPr/>
            </p:nvSpPr>
            <p:spPr>
              <a:xfrm>
                <a:off x="0" y="0"/>
                <a:ext cx="812800" cy="812800"/>
              </a:xfrm>
              <a:custGeom>
                <a:avLst/>
                <a:gdLst/>
                <a:ahLst/>
                <a:cxnLst/>
                <a:rect l="l" t="t" r="r" b="b"/>
                <a:pathLst>
                  <a:path w="812800" h="812800">
                    <a:moveTo>
                      <a:pt x="41037" y="0"/>
                    </a:moveTo>
                    <a:lnTo>
                      <a:pt x="771763" y="0"/>
                    </a:lnTo>
                    <a:cubicBezTo>
                      <a:pt x="794427" y="0"/>
                      <a:pt x="812800" y="18373"/>
                      <a:pt x="812800" y="41037"/>
                    </a:cubicBezTo>
                    <a:lnTo>
                      <a:pt x="812800" y="771763"/>
                    </a:lnTo>
                    <a:cubicBezTo>
                      <a:pt x="812800" y="794427"/>
                      <a:pt x="794427" y="812800"/>
                      <a:pt x="771763" y="812800"/>
                    </a:cubicBezTo>
                    <a:lnTo>
                      <a:pt x="41037" y="812800"/>
                    </a:lnTo>
                    <a:cubicBezTo>
                      <a:pt x="18373" y="812800"/>
                      <a:pt x="0" y="794427"/>
                      <a:pt x="0" y="771763"/>
                    </a:cubicBezTo>
                    <a:lnTo>
                      <a:pt x="0" y="41037"/>
                    </a:lnTo>
                    <a:cubicBezTo>
                      <a:pt x="0" y="18373"/>
                      <a:pt x="18373" y="0"/>
                      <a:pt x="41037" y="0"/>
                    </a:cubicBezTo>
                    <a:close/>
                  </a:path>
                </a:pathLst>
              </a:custGeom>
              <a:blipFill>
                <a:blip r:embed="rId4"/>
                <a:stretch>
                  <a:fillRect l="-25244" r="-25244"/>
                </a:stretch>
              </a:blipFill>
            </p:spPr>
            <p:txBody>
              <a:bodyPr/>
              <a:lstStyle/>
              <a:p>
                <a:endParaRPr lang="sl-SI"/>
              </a:p>
            </p:txBody>
          </p:sp>
        </p:grpSp>
        <p:grpSp>
          <p:nvGrpSpPr>
            <p:cNvPr id="27" name="Group 27"/>
            <p:cNvGrpSpPr/>
            <p:nvPr/>
          </p:nvGrpSpPr>
          <p:grpSpPr>
            <a:xfrm>
              <a:off x="8258177" y="0"/>
              <a:ext cx="7321547" cy="7451592"/>
              <a:chOff x="0" y="0"/>
              <a:chExt cx="1431516" cy="1456943"/>
            </a:xfrm>
          </p:grpSpPr>
          <p:sp>
            <p:nvSpPr>
              <p:cNvPr id="28" name="Freeform 28"/>
              <p:cNvSpPr/>
              <p:nvPr/>
            </p:nvSpPr>
            <p:spPr>
              <a:xfrm>
                <a:off x="0" y="0"/>
                <a:ext cx="1431516" cy="1456943"/>
              </a:xfrm>
              <a:custGeom>
                <a:avLst/>
                <a:gdLst/>
                <a:ahLst/>
                <a:cxnLst/>
                <a:rect l="l" t="t" r="r" b="b"/>
                <a:pathLst>
                  <a:path w="1431516" h="1456943">
                    <a:moveTo>
                      <a:pt x="72643" y="0"/>
                    </a:moveTo>
                    <a:lnTo>
                      <a:pt x="1358873" y="0"/>
                    </a:lnTo>
                    <a:cubicBezTo>
                      <a:pt x="1398993" y="0"/>
                      <a:pt x="1431516" y="32524"/>
                      <a:pt x="1431516" y="72643"/>
                    </a:cubicBezTo>
                    <a:lnTo>
                      <a:pt x="1431516" y="1384299"/>
                    </a:lnTo>
                    <a:cubicBezTo>
                      <a:pt x="1431516" y="1403566"/>
                      <a:pt x="1423863" y="1422043"/>
                      <a:pt x="1410239" y="1435666"/>
                    </a:cubicBezTo>
                    <a:cubicBezTo>
                      <a:pt x="1396616" y="1449289"/>
                      <a:pt x="1378139" y="1456943"/>
                      <a:pt x="1358873" y="1456943"/>
                    </a:cubicBezTo>
                    <a:lnTo>
                      <a:pt x="72643" y="1456943"/>
                    </a:lnTo>
                    <a:cubicBezTo>
                      <a:pt x="53377" y="1456943"/>
                      <a:pt x="34900" y="1449289"/>
                      <a:pt x="21277" y="1435666"/>
                    </a:cubicBezTo>
                    <a:cubicBezTo>
                      <a:pt x="7653" y="1422043"/>
                      <a:pt x="0" y="1403566"/>
                      <a:pt x="0" y="1384299"/>
                    </a:cubicBezTo>
                    <a:lnTo>
                      <a:pt x="0" y="72643"/>
                    </a:lnTo>
                    <a:cubicBezTo>
                      <a:pt x="0" y="53377"/>
                      <a:pt x="7653" y="34900"/>
                      <a:pt x="21277" y="21277"/>
                    </a:cubicBezTo>
                    <a:cubicBezTo>
                      <a:pt x="34900" y="7653"/>
                      <a:pt x="53377" y="0"/>
                      <a:pt x="72643" y="0"/>
                    </a:cubicBezTo>
                    <a:close/>
                  </a:path>
                </a:pathLst>
              </a:custGeom>
              <a:solidFill>
                <a:srgbClr val="ACBBC8"/>
              </a:solidFill>
            </p:spPr>
            <p:txBody>
              <a:bodyPr/>
              <a:lstStyle/>
              <a:p>
                <a:endParaRPr lang="sl-SI"/>
              </a:p>
            </p:txBody>
          </p:sp>
          <p:sp>
            <p:nvSpPr>
              <p:cNvPr id="29" name="TextBox 29"/>
              <p:cNvSpPr txBox="1"/>
              <p:nvPr/>
            </p:nvSpPr>
            <p:spPr>
              <a:xfrm>
                <a:off x="0" y="-47625"/>
                <a:ext cx="1431516" cy="1504568"/>
              </a:xfrm>
              <a:prstGeom prst="rect">
                <a:avLst/>
              </a:prstGeom>
            </p:spPr>
            <p:txBody>
              <a:bodyPr lIns="50800" tIns="50800" rIns="50800" bIns="50800" rtlCol="0" anchor="ctr"/>
              <a:lstStyle/>
              <a:p>
                <a:pPr algn="ctr">
                  <a:lnSpc>
                    <a:spcPts val="2800"/>
                  </a:lnSpc>
                </a:pPr>
                <a:endParaRPr/>
              </a:p>
            </p:txBody>
          </p:sp>
        </p:grpSp>
        <p:grpSp>
          <p:nvGrpSpPr>
            <p:cNvPr id="30" name="Group 30"/>
            <p:cNvGrpSpPr/>
            <p:nvPr/>
          </p:nvGrpSpPr>
          <p:grpSpPr>
            <a:xfrm>
              <a:off x="8996475" y="384285"/>
              <a:ext cx="5844949" cy="5844949"/>
              <a:chOff x="0" y="0"/>
              <a:chExt cx="812800" cy="812800"/>
            </a:xfrm>
          </p:grpSpPr>
          <p:sp>
            <p:nvSpPr>
              <p:cNvPr id="31" name="Freeform 31"/>
              <p:cNvSpPr/>
              <p:nvPr/>
            </p:nvSpPr>
            <p:spPr>
              <a:xfrm>
                <a:off x="0" y="0"/>
                <a:ext cx="812800" cy="812800"/>
              </a:xfrm>
              <a:custGeom>
                <a:avLst/>
                <a:gdLst/>
                <a:ahLst/>
                <a:cxnLst/>
                <a:rect l="l" t="t" r="r" b="b"/>
                <a:pathLst>
                  <a:path w="812800" h="812800">
                    <a:moveTo>
                      <a:pt x="41037" y="0"/>
                    </a:moveTo>
                    <a:lnTo>
                      <a:pt x="771763" y="0"/>
                    </a:lnTo>
                    <a:cubicBezTo>
                      <a:pt x="794427" y="0"/>
                      <a:pt x="812800" y="18373"/>
                      <a:pt x="812800" y="41037"/>
                    </a:cubicBezTo>
                    <a:lnTo>
                      <a:pt x="812800" y="771763"/>
                    </a:lnTo>
                    <a:cubicBezTo>
                      <a:pt x="812800" y="794427"/>
                      <a:pt x="794427" y="812800"/>
                      <a:pt x="771763" y="812800"/>
                    </a:cubicBezTo>
                    <a:lnTo>
                      <a:pt x="41037" y="812800"/>
                    </a:lnTo>
                    <a:cubicBezTo>
                      <a:pt x="18373" y="812800"/>
                      <a:pt x="0" y="794427"/>
                      <a:pt x="0" y="771763"/>
                    </a:cubicBezTo>
                    <a:lnTo>
                      <a:pt x="0" y="41037"/>
                    </a:lnTo>
                    <a:cubicBezTo>
                      <a:pt x="0" y="18373"/>
                      <a:pt x="18373" y="0"/>
                      <a:pt x="41037" y="0"/>
                    </a:cubicBezTo>
                    <a:close/>
                  </a:path>
                </a:pathLst>
              </a:custGeom>
              <a:blipFill>
                <a:blip r:embed="rId5"/>
                <a:stretch>
                  <a:fillRect l="-25046" r="-25046"/>
                </a:stretch>
              </a:blipFill>
            </p:spPr>
            <p:txBody>
              <a:bodyPr/>
              <a:lstStyle/>
              <a:p>
                <a:endParaRPr lang="sl-SI"/>
              </a:p>
            </p:txBody>
          </p:sp>
        </p:grpSp>
        <p:grpSp>
          <p:nvGrpSpPr>
            <p:cNvPr id="32" name="Group 32"/>
            <p:cNvGrpSpPr/>
            <p:nvPr/>
          </p:nvGrpSpPr>
          <p:grpSpPr>
            <a:xfrm>
              <a:off x="16516353" y="0"/>
              <a:ext cx="7321547" cy="7451592"/>
              <a:chOff x="0" y="0"/>
              <a:chExt cx="1431516" cy="1456943"/>
            </a:xfrm>
          </p:grpSpPr>
          <p:sp>
            <p:nvSpPr>
              <p:cNvPr id="33" name="Freeform 33"/>
              <p:cNvSpPr/>
              <p:nvPr/>
            </p:nvSpPr>
            <p:spPr>
              <a:xfrm>
                <a:off x="0" y="0"/>
                <a:ext cx="1431516" cy="1456943"/>
              </a:xfrm>
              <a:custGeom>
                <a:avLst/>
                <a:gdLst/>
                <a:ahLst/>
                <a:cxnLst/>
                <a:rect l="l" t="t" r="r" b="b"/>
                <a:pathLst>
                  <a:path w="1431516" h="1456943">
                    <a:moveTo>
                      <a:pt x="72643" y="0"/>
                    </a:moveTo>
                    <a:lnTo>
                      <a:pt x="1358873" y="0"/>
                    </a:lnTo>
                    <a:cubicBezTo>
                      <a:pt x="1398993" y="0"/>
                      <a:pt x="1431516" y="32524"/>
                      <a:pt x="1431516" y="72643"/>
                    </a:cubicBezTo>
                    <a:lnTo>
                      <a:pt x="1431516" y="1384299"/>
                    </a:lnTo>
                    <a:cubicBezTo>
                      <a:pt x="1431516" y="1403566"/>
                      <a:pt x="1423863" y="1422043"/>
                      <a:pt x="1410239" y="1435666"/>
                    </a:cubicBezTo>
                    <a:cubicBezTo>
                      <a:pt x="1396616" y="1449289"/>
                      <a:pt x="1378139" y="1456943"/>
                      <a:pt x="1358873" y="1456943"/>
                    </a:cubicBezTo>
                    <a:lnTo>
                      <a:pt x="72643" y="1456943"/>
                    </a:lnTo>
                    <a:cubicBezTo>
                      <a:pt x="53377" y="1456943"/>
                      <a:pt x="34900" y="1449289"/>
                      <a:pt x="21277" y="1435666"/>
                    </a:cubicBezTo>
                    <a:cubicBezTo>
                      <a:pt x="7653" y="1422043"/>
                      <a:pt x="0" y="1403566"/>
                      <a:pt x="0" y="1384299"/>
                    </a:cubicBezTo>
                    <a:lnTo>
                      <a:pt x="0" y="72643"/>
                    </a:lnTo>
                    <a:cubicBezTo>
                      <a:pt x="0" y="53377"/>
                      <a:pt x="7653" y="34900"/>
                      <a:pt x="21277" y="21277"/>
                    </a:cubicBezTo>
                    <a:cubicBezTo>
                      <a:pt x="34900" y="7653"/>
                      <a:pt x="53377" y="0"/>
                      <a:pt x="72643" y="0"/>
                    </a:cubicBezTo>
                    <a:close/>
                  </a:path>
                </a:pathLst>
              </a:custGeom>
              <a:solidFill>
                <a:srgbClr val="ACBBC8"/>
              </a:solidFill>
            </p:spPr>
            <p:txBody>
              <a:bodyPr/>
              <a:lstStyle/>
              <a:p>
                <a:endParaRPr lang="sl-SI"/>
              </a:p>
            </p:txBody>
          </p:sp>
          <p:sp>
            <p:nvSpPr>
              <p:cNvPr id="34" name="TextBox 34"/>
              <p:cNvSpPr txBox="1"/>
              <p:nvPr/>
            </p:nvSpPr>
            <p:spPr>
              <a:xfrm>
                <a:off x="0" y="-47625"/>
                <a:ext cx="1431516" cy="1504568"/>
              </a:xfrm>
              <a:prstGeom prst="rect">
                <a:avLst/>
              </a:prstGeom>
            </p:spPr>
            <p:txBody>
              <a:bodyPr lIns="50800" tIns="50800" rIns="50800" bIns="50800" rtlCol="0" anchor="ctr"/>
              <a:lstStyle/>
              <a:p>
                <a:pPr algn="ctr">
                  <a:lnSpc>
                    <a:spcPts val="2800"/>
                  </a:lnSpc>
                </a:pPr>
                <a:endParaRPr/>
              </a:p>
            </p:txBody>
          </p:sp>
        </p:grpSp>
        <p:grpSp>
          <p:nvGrpSpPr>
            <p:cNvPr id="35" name="Group 35"/>
            <p:cNvGrpSpPr/>
            <p:nvPr/>
          </p:nvGrpSpPr>
          <p:grpSpPr>
            <a:xfrm>
              <a:off x="17260525" y="384285"/>
              <a:ext cx="5844949" cy="5844949"/>
              <a:chOff x="0" y="0"/>
              <a:chExt cx="812800" cy="812800"/>
            </a:xfrm>
          </p:grpSpPr>
          <p:sp>
            <p:nvSpPr>
              <p:cNvPr id="36" name="Freeform 36"/>
              <p:cNvSpPr/>
              <p:nvPr/>
            </p:nvSpPr>
            <p:spPr>
              <a:xfrm>
                <a:off x="0" y="0"/>
                <a:ext cx="812800" cy="812800"/>
              </a:xfrm>
              <a:custGeom>
                <a:avLst/>
                <a:gdLst/>
                <a:ahLst/>
                <a:cxnLst/>
                <a:rect l="l" t="t" r="r" b="b"/>
                <a:pathLst>
                  <a:path w="812800" h="812800">
                    <a:moveTo>
                      <a:pt x="41037" y="0"/>
                    </a:moveTo>
                    <a:lnTo>
                      <a:pt x="771763" y="0"/>
                    </a:lnTo>
                    <a:cubicBezTo>
                      <a:pt x="794427" y="0"/>
                      <a:pt x="812800" y="18373"/>
                      <a:pt x="812800" y="41037"/>
                    </a:cubicBezTo>
                    <a:lnTo>
                      <a:pt x="812800" y="771763"/>
                    </a:lnTo>
                    <a:cubicBezTo>
                      <a:pt x="812800" y="794427"/>
                      <a:pt x="794427" y="812800"/>
                      <a:pt x="771763" y="812800"/>
                    </a:cubicBezTo>
                    <a:lnTo>
                      <a:pt x="41037" y="812800"/>
                    </a:lnTo>
                    <a:cubicBezTo>
                      <a:pt x="18373" y="812800"/>
                      <a:pt x="0" y="794427"/>
                      <a:pt x="0" y="771763"/>
                    </a:cubicBezTo>
                    <a:lnTo>
                      <a:pt x="0" y="41037"/>
                    </a:lnTo>
                    <a:cubicBezTo>
                      <a:pt x="0" y="18373"/>
                      <a:pt x="18373" y="0"/>
                      <a:pt x="41037" y="0"/>
                    </a:cubicBezTo>
                    <a:close/>
                  </a:path>
                </a:pathLst>
              </a:custGeom>
              <a:blipFill>
                <a:blip r:embed="rId6"/>
                <a:stretch>
                  <a:fillRect t="-16666" b="-16666"/>
                </a:stretch>
              </a:blipFill>
            </p:spPr>
            <p:txBody>
              <a:bodyPr/>
              <a:lstStyle/>
              <a:p>
                <a:endParaRPr lang="sl-SI"/>
              </a:p>
            </p:txBody>
          </p:sp>
        </p:grpSp>
        <p:sp>
          <p:nvSpPr>
            <p:cNvPr id="37" name="TextBox 37"/>
            <p:cNvSpPr txBox="1"/>
            <p:nvPr/>
          </p:nvSpPr>
          <p:spPr>
            <a:xfrm>
              <a:off x="956769" y="6355004"/>
              <a:ext cx="4584917" cy="990062"/>
            </a:xfrm>
            <a:prstGeom prst="rect">
              <a:avLst/>
            </a:prstGeom>
          </p:spPr>
          <p:txBody>
            <a:bodyPr lIns="0" tIns="0" rIns="0" bIns="0" rtlCol="0" anchor="t">
              <a:spAutoFit/>
            </a:bodyPr>
            <a:lstStyle/>
            <a:p>
              <a:pPr algn="ctr">
                <a:lnSpc>
                  <a:spcPts val="3253"/>
                </a:lnSpc>
              </a:pPr>
              <a:r>
                <a:rPr lang="en-US" sz="2323" b="1">
                  <a:solidFill>
                    <a:srgbClr val="116486"/>
                  </a:solidFill>
                  <a:latin typeface="Open Sans Bold"/>
                  <a:ea typeface="Open Sans Bold"/>
                  <a:cs typeface="Open Sans Bold"/>
                  <a:sym typeface="Open Sans Bold"/>
                </a:rPr>
                <a:t>Krško - sedež fakultete</a:t>
              </a:r>
            </a:p>
            <a:p>
              <a:pPr algn="ctr">
                <a:lnSpc>
                  <a:spcPts val="2828"/>
                </a:lnSpc>
              </a:pPr>
              <a:r>
                <a:rPr lang="en-US" sz="2020" b="1">
                  <a:solidFill>
                    <a:srgbClr val="116486"/>
                  </a:solidFill>
                  <a:latin typeface="Open Sans Bold"/>
                  <a:ea typeface="Open Sans Bold"/>
                  <a:cs typeface="Open Sans Bold"/>
                  <a:sym typeface="Open Sans Bold"/>
                </a:rPr>
                <a:t>Hočevarjev trg 1</a:t>
              </a:r>
            </a:p>
          </p:txBody>
        </p:sp>
        <p:sp>
          <p:nvSpPr>
            <p:cNvPr id="38" name="TextBox 38"/>
            <p:cNvSpPr txBox="1"/>
            <p:nvPr/>
          </p:nvSpPr>
          <p:spPr>
            <a:xfrm>
              <a:off x="17321703" y="6355004"/>
              <a:ext cx="5783771" cy="990062"/>
            </a:xfrm>
            <a:prstGeom prst="rect">
              <a:avLst/>
            </a:prstGeom>
          </p:spPr>
          <p:txBody>
            <a:bodyPr lIns="0" tIns="0" rIns="0" bIns="0" rtlCol="0" anchor="t">
              <a:spAutoFit/>
            </a:bodyPr>
            <a:lstStyle/>
            <a:p>
              <a:pPr algn="ctr">
                <a:lnSpc>
                  <a:spcPts val="3253"/>
                </a:lnSpc>
              </a:pPr>
              <a:r>
                <a:rPr lang="en-US" sz="2323" b="1">
                  <a:solidFill>
                    <a:srgbClr val="116486"/>
                  </a:solidFill>
                  <a:latin typeface="Open Sans Bold"/>
                  <a:ea typeface="Open Sans Bold"/>
                  <a:cs typeface="Open Sans Bold"/>
                  <a:sym typeface="Open Sans Bold"/>
                </a:rPr>
                <a:t>Krško - Inštitut za energetiko</a:t>
              </a:r>
            </a:p>
            <a:p>
              <a:pPr algn="ctr">
                <a:lnSpc>
                  <a:spcPts val="2828"/>
                </a:lnSpc>
              </a:pPr>
              <a:r>
                <a:rPr lang="en-US" sz="2020" b="1">
                  <a:solidFill>
                    <a:srgbClr val="116486"/>
                  </a:solidFill>
                  <a:latin typeface="Open Sans Bold"/>
                  <a:ea typeface="Open Sans Bold"/>
                  <a:cs typeface="Open Sans Bold"/>
                  <a:sym typeface="Open Sans Bold"/>
                </a:rPr>
                <a:t>Vrbina 18</a:t>
              </a:r>
            </a:p>
          </p:txBody>
        </p:sp>
        <p:sp>
          <p:nvSpPr>
            <p:cNvPr id="39" name="TextBox 39"/>
            <p:cNvSpPr txBox="1"/>
            <p:nvPr/>
          </p:nvSpPr>
          <p:spPr>
            <a:xfrm>
              <a:off x="9202783" y="6355004"/>
              <a:ext cx="5432334" cy="990062"/>
            </a:xfrm>
            <a:prstGeom prst="rect">
              <a:avLst/>
            </a:prstGeom>
          </p:spPr>
          <p:txBody>
            <a:bodyPr lIns="0" tIns="0" rIns="0" bIns="0" rtlCol="0" anchor="t">
              <a:spAutoFit/>
            </a:bodyPr>
            <a:lstStyle/>
            <a:p>
              <a:pPr algn="ctr">
                <a:lnSpc>
                  <a:spcPts val="3253"/>
                </a:lnSpc>
              </a:pPr>
              <a:r>
                <a:rPr lang="en-US" sz="2323" b="1">
                  <a:solidFill>
                    <a:srgbClr val="116486"/>
                  </a:solidFill>
                  <a:latin typeface="Open Sans Bold"/>
                  <a:ea typeface="Open Sans Bold"/>
                  <a:cs typeface="Open Sans Bold"/>
                  <a:sym typeface="Open Sans Bold"/>
                </a:rPr>
                <a:t>Velenje - dislocirana enota</a:t>
              </a:r>
            </a:p>
            <a:p>
              <a:pPr algn="ctr">
                <a:lnSpc>
                  <a:spcPts val="2828"/>
                </a:lnSpc>
              </a:pPr>
              <a:r>
                <a:rPr lang="en-US" sz="2020" b="1">
                  <a:solidFill>
                    <a:srgbClr val="116486"/>
                  </a:solidFill>
                  <a:latin typeface="Open Sans Bold"/>
                  <a:ea typeface="Open Sans Bold"/>
                  <a:cs typeface="Open Sans Bold"/>
                  <a:sym typeface="Open Sans Bold"/>
                </a:rPr>
                <a:t>Koroška cesta 62a</a:t>
              </a:r>
            </a:p>
          </p:txBody>
        </p:sp>
      </p:grpSp>
      <p:grpSp>
        <p:nvGrpSpPr>
          <p:cNvPr id="40" name="Group 40"/>
          <p:cNvGrpSpPr/>
          <p:nvPr/>
        </p:nvGrpSpPr>
        <p:grpSpPr>
          <a:xfrm>
            <a:off x="3899062" y="9343846"/>
            <a:ext cx="10489876" cy="864012"/>
            <a:chOff x="0" y="0"/>
            <a:chExt cx="13986502" cy="1152016"/>
          </a:xfrm>
        </p:grpSpPr>
        <p:grpSp>
          <p:nvGrpSpPr>
            <p:cNvPr id="41" name="Group 41"/>
            <p:cNvGrpSpPr/>
            <p:nvPr/>
          </p:nvGrpSpPr>
          <p:grpSpPr>
            <a:xfrm>
              <a:off x="0" y="0"/>
              <a:ext cx="13986502" cy="1144459"/>
              <a:chOff x="0" y="0"/>
              <a:chExt cx="5510938" cy="450938"/>
            </a:xfrm>
          </p:grpSpPr>
          <p:sp>
            <p:nvSpPr>
              <p:cNvPr id="42" name="Freeform 42"/>
              <p:cNvSpPr/>
              <p:nvPr/>
            </p:nvSpPr>
            <p:spPr>
              <a:xfrm>
                <a:off x="0" y="0"/>
                <a:ext cx="5510938" cy="450938"/>
              </a:xfrm>
              <a:custGeom>
                <a:avLst/>
                <a:gdLst/>
                <a:ahLst/>
                <a:cxnLst/>
                <a:rect l="l" t="t" r="r" b="b"/>
                <a:pathLst>
                  <a:path w="5510938" h="450938">
                    <a:moveTo>
                      <a:pt x="27421" y="0"/>
                    </a:moveTo>
                    <a:lnTo>
                      <a:pt x="5483517" y="0"/>
                    </a:lnTo>
                    <a:cubicBezTo>
                      <a:pt x="5490790" y="0"/>
                      <a:pt x="5497764" y="2889"/>
                      <a:pt x="5502907" y="8031"/>
                    </a:cubicBezTo>
                    <a:cubicBezTo>
                      <a:pt x="5508049" y="13174"/>
                      <a:pt x="5510938" y="20149"/>
                      <a:pt x="5510938" y="27421"/>
                    </a:cubicBezTo>
                    <a:lnTo>
                      <a:pt x="5510938" y="423517"/>
                    </a:lnTo>
                    <a:cubicBezTo>
                      <a:pt x="5510938" y="430789"/>
                      <a:pt x="5508049" y="437764"/>
                      <a:pt x="5502907" y="442906"/>
                    </a:cubicBezTo>
                    <a:cubicBezTo>
                      <a:pt x="5497764" y="448049"/>
                      <a:pt x="5490790" y="450938"/>
                      <a:pt x="5483517" y="450938"/>
                    </a:cubicBezTo>
                    <a:lnTo>
                      <a:pt x="27421" y="450938"/>
                    </a:lnTo>
                    <a:cubicBezTo>
                      <a:pt x="20149" y="450938"/>
                      <a:pt x="13174" y="448049"/>
                      <a:pt x="8031" y="442906"/>
                    </a:cubicBezTo>
                    <a:cubicBezTo>
                      <a:pt x="2889" y="437764"/>
                      <a:pt x="0" y="430789"/>
                      <a:pt x="0" y="423517"/>
                    </a:cubicBezTo>
                    <a:lnTo>
                      <a:pt x="0" y="27421"/>
                    </a:lnTo>
                    <a:cubicBezTo>
                      <a:pt x="0" y="20149"/>
                      <a:pt x="2889" y="13174"/>
                      <a:pt x="8031" y="8031"/>
                    </a:cubicBezTo>
                    <a:cubicBezTo>
                      <a:pt x="13174" y="2889"/>
                      <a:pt x="20149" y="0"/>
                      <a:pt x="27421" y="0"/>
                    </a:cubicBezTo>
                    <a:close/>
                  </a:path>
                </a:pathLst>
              </a:custGeom>
              <a:solidFill>
                <a:srgbClr val="E2E2E2"/>
              </a:solidFill>
            </p:spPr>
            <p:txBody>
              <a:bodyPr/>
              <a:lstStyle/>
              <a:p>
                <a:endParaRPr lang="sl-SI"/>
              </a:p>
            </p:txBody>
          </p:sp>
          <p:sp>
            <p:nvSpPr>
              <p:cNvPr id="43" name="TextBox 43"/>
              <p:cNvSpPr txBox="1"/>
              <p:nvPr/>
            </p:nvSpPr>
            <p:spPr>
              <a:xfrm>
                <a:off x="0" y="-38100"/>
                <a:ext cx="5510938" cy="489038"/>
              </a:xfrm>
              <a:prstGeom prst="rect">
                <a:avLst/>
              </a:prstGeom>
            </p:spPr>
            <p:txBody>
              <a:bodyPr lIns="34958" tIns="34958" rIns="34958" bIns="34958" rtlCol="0" anchor="ctr"/>
              <a:lstStyle/>
              <a:p>
                <a:pPr algn="ctr">
                  <a:lnSpc>
                    <a:spcPts val="2660"/>
                  </a:lnSpc>
                  <a:spcBef>
                    <a:spcPct val="0"/>
                  </a:spcBef>
                </a:pPr>
                <a:endParaRPr/>
              </a:p>
            </p:txBody>
          </p:sp>
        </p:grpSp>
        <p:sp>
          <p:nvSpPr>
            <p:cNvPr id="44" name="Freeform 44"/>
            <p:cNvSpPr/>
            <p:nvPr/>
          </p:nvSpPr>
          <p:spPr>
            <a:xfrm>
              <a:off x="5022746" y="244302"/>
              <a:ext cx="8876295" cy="776486"/>
            </a:xfrm>
            <a:custGeom>
              <a:avLst/>
              <a:gdLst/>
              <a:ahLst/>
              <a:cxnLst/>
              <a:rect l="l" t="t" r="r" b="b"/>
              <a:pathLst>
                <a:path w="8876295" h="776486">
                  <a:moveTo>
                    <a:pt x="0" y="0"/>
                  </a:moveTo>
                  <a:lnTo>
                    <a:pt x="8876295" y="0"/>
                  </a:lnTo>
                  <a:lnTo>
                    <a:pt x="8876295" y="776486"/>
                  </a:lnTo>
                  <a:lnTo>
                    <a:pt x="0" y="776486"/>
                  </a:lnTo>
                  <a:lnTo>
                    <a:pt x="0" y="0"/>
                  </a:lnTo>
                  <a:close/>
                </a:path>
              </a:pathLst>
            </a:custGeom>
            <a:blipFill>
              <a:blip r:embed="rId7"/>
              <a:stretch>
                <a:fillRect/>
              </a:stretch>
            </a:blipFill>
          </p:spPr>
          <p:txBody>
            <a:bodyPr/>
            <a:lstStyle/>
            <a:p>
              <a:endParaRPr lang="sl-SI"/>
            </a:p>
          </p:txBody>
        </p:sp>
        <p:sp>
          <p:nvSpPr>
            <p:cNvPr id="45" name="Freeform 45"/>
            <p:cNvSpPr/>
            <p:nvPr/>
          </p:nvSpPr>
          <p:spPr>
            <a:xfrm>
              <a:off x="2535151" y="414302"/>
              <a:ext cx="2082553" cy="606486"/>
            </a:xfrm>
            <a:custGeom>
              <a:avLst/>
              <a:gdLst/>
              <a:ahLst/>
              <a:cxnLst/>
              <a:rect l="l" t="t" r="r" b="b"/>
              <a:pathLst>
                <a:path w="2082553" h="606486">
                  <a:moveTo>
                    <a:pt x="0" y="0"/>
                  </a:moveTo>
                  <a:lnTo>
                    <a:pt x="2082554" y="0"/>
                  </a:lnTo>
                  <a:lnTo>
                    <a:pt x="2082554" y="606486"/>
                  </a:lnTo>
                  <a:lnTo>
                    <a:pt x="0" y="606486"/>
                  </a:lnTo>
                  <a:lnTo>
                    <a:pt x="0" y="0"/>
                  </a:lnTo>
                  <a:close/>
                </a:path>
              </a:pathLst>
            </a:custGeom>
            <a:blipFill>
              <a:blip r:embed="rId8"/>
              <a:stretch>
                <a:fillRect/>
              </a:stretch>
            </a:blipFill>
          </p:spPr>
          <p:txBody>
            <a:bodyPr/>
            <a:lstStyle/>
            <a:p>
              <a:endParaRPr lang="sl-SI"/>
            </a:p>
          </p:txBody>
        </p:sp>
        <p:sp>
          <p:nvSpPr>
            <p:cNvPr id="46" name="Freeform 46"/>
            <p:cNvSpPr/>
            <p:nvPr/>
          </p:nvSpPr>
          <p:spPr>
            <a:xfrm>
              <a:off x="236763" y="113074"/>
              <a:ext cx="1893347" cy="1038942"/>
            </a:xfrm>
            <a:custGeom>
              <a:avLst/>
              <a:gdLst/>
              <a:ahLst/>
              <a:cxnLst/>
              <a:rect l="l" t="t" r="r" b="b"/>
              <a:pathLst>
                <a:path w="1893347" h="1038942">
                  <a:moveTo>
                    <a:pt x="0" y="0"/>
                  </a:moveTo>
                  <a:lnTo>
                    <a:pt x="1893347" y="0"/>
                  </a:lnTo>
                  <a:lnTo>
                    <a:pt x="1893347" y="1038942"/>
                  </a:lnTo>
                  <a:lnTo>
                    <a:pt x="0" y="1038942"/>
                  </a:lnTo>
                  <a:lnTo>
                    <a:pt x="0" y="0"/>
                  </a:lnTo>
                  <a:close/>
                </a:path>
              </a:pathLst>
            </a:custGeom>
            <a:blipFill>
              <a:blip r:embed="rId9"/>
              <a:stretch>
                <a:fillRect/>
              </a:stretch>
            </a:blipFill>
          </p:spPr>
          <p:txBody>
            <a:bodyPr/>
            <a:lstStyle/>
            <a:p>
              <a:endParaRPr lang="sl-SI"/>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36486"/>
        </a:solidFill>
        <a:effectLst/>
      </p:bgPr>
    </p:bg>
    <p:spTree>
      <p:nvGrpSpPr>
        <p:cNvPr id="1" name=""/>
        <p:cNvGrpSpPr/>
        <p:nvPr/>
      </p:nvGrpSpPr>
      <p:grpSpPr>
        <a:xfrm>
          <a:off x="0" y="0"/>
          <a:ext cx="0" cy="0"/>
          <a:chOff x="0" y="0"/>
          <a:chExt cx="0" cy="0"/>
        </a:xfrm>
      </p:grpSpPr>
      <p:grpSp>
        <p:nvGrpSpPr>
          <p:cNvPr id="2" name="Group 2"/>
          <p:cNvGrpSpPr/>
          <p:nvPr/>
        </p:nvGrpSpPr>
        <p:grpSpPr>
          <a:xfrm>
            <a:off x="2433169" y="-59291"/>
            <a:ext cx="111442" cy="108585"/>
            <a:chOff x="0" y="0"/>
            <a:chExt cx="148590" cy="144780"/>
          </a:xfrm>
        </p:grpSpPr>
        <p:sp>
          <p:nvSpPr>
            <p:cNvPr id="3" name="Freeform 3"/>
            <p:cNvSpPr/>
            <p:nvPr/>
          </p:nvSpPr>
          <p:spPr>
            <a:xfrm>
              <a:off x="46990" y="45720"/>
              <a:ext cx="50800" cy="52070"/>
            </a:xfrm>
            <a:custGeom>
              <a:avLst/>
              <a:gdLst/>
              <a:ahLst/>
              <a:cxnLst/>
              <a:rect l="l" t="t" r="r" b="b"/>
              <a:pathLst>
                <a:path w="50800" h="52070">
                  <a:moveTo>
                    <a:pt x="50800" y="17780"/>
                  </a:moveTo>
                  <a:cubicBezTo>
                    <a:pt x="29210" y="52070"/>
                    <a:pt x="8890" y="45720"/>
                    <a:pt x="3810" y="38100"/>
                  </a:cubicBezTo>
                  <a:cubicBezTo>
                    <a:pt x="0" y="31750"/>
                    <a:pt x="3810" y="10160"/>
                    <a:pt x="10160" y="5080"/>
                  </a:cubicBezTo>
                  <a:cubicBezTo>
                    <a:pt x="16510" y="0"/>
                    <a:pt x="44450" y="7620"/>
                    <a:pt x="44450" y="7620"/>
                  </a:cubicBezTo>
                </a:path>
              </a:pathLst>
            </a:custGeom>
            <a:solidFill>
              <a:srgbClr val="116486"/>
            </a:solidFill>
            <a:ln cap="sq">
              <a:noFill/>
              <a:prstDash val="solid"/>
              <a:miter/>
            </a:ln>
          </p:spPr>
          <p:txBody>
            <a:bodyPr/>
            <a:lstStyle/>
            <a:p>
              <a:endParaRPr lang="sl-SI"/>
            </a:p>
          </p:txBody>
        </p:sp>
      </p:grpSp>
      <p:grpSp>
        <p:nvGrpSpPr>
          <p:cNvPr id="4" name="Group 4"/>
          <p:cNvGrpSpPr/>
          <p:nvPr/>
        </p:nvGrpSpPr>
        <p:grpSpPr>
          <a:xfrm>
            <a:off x="2433169" y="-26906"/>
            <a:ext cx="111442" cy="108585"/>
            <a:chOff x="0" y="0"/>
            <a:chExt cx="148590" cy="144780"/>
          </a:xfrm>
        </p:grpSpPr>
        <p:sp>
          <p:nvSpPr>
            <p:cNvPr id="5" name="Freeform 5"/>
            <p:cNvSpPr/>
            <p:nvPr/>
          </p:nvSpPr>
          <p:spPr>
            <a:xfrm>
              <a:off x="46990" y="45720"/>
              <a:ext cx="50800" cy="52070"/>
            </a:xfrm>
            <a:custGeom>
              <a:avLst/>
              <a:gdLst/>
              <a:ahLst/>
              <a:cxnLst/>
              <a:rect l="l" t="t" r="r" b="b"/>
              <a:pathLst>
                <a:path w="50800" h="52070">
                  <a:moveTo>
                    <a:pt x="50800" y="17780"/>
                  </a:moveTo>
                  <a:cubicBezTo>
                    <a:pt x="29210" y="52070"/>
                    <a:pt x="8890" y="45720"/>
                    <a:pt x="3810" y="38100"/>
                  </a:cubicBezTo>
                  <a:cubicBezTo>
                    <a:pt x="0" y="31750"/>
                    <a:pt x="3810" y="10160"/>
                    <a:pt x="10160" y="5080"/>
                  </a:cubicBezTo>
                  <a:cubicBezTo>
                    <a:pt x="16510" y="0"/>
                    <a:pt x="44450" y="7620"/>
                    <a:pt x="44450" y="7620"/>
                  </a:cubicBezTo>
                </a:path>
              </a:pathLst>
            </a:custGeom>
            <a:solidFill>
              <a:srgbClr val="116486"/>
            </a:solidFill>
            <a:ln cap="sq">
              <a:noFill/>
              <a:prstDash val="solid"/>
              <a:miter/>
            </a:ln>
          </p:spPr>
          <p:txBody>
            <a:bodyPr/>
            <a:lstStyle/>
            <a:p>
              <a:endParaRPr lang="sl-SI"/>
            </a:p>
          </p:txBody>
        </p:sp>
      </p:grpSp>
      <p:grpSp>
        <p:nvGrpSpPr>
          <p:cNvPr id="6" name="Group 6"/>
          <p:cNvGrpSpPr/>
          <p:nvPr/>
        </p:nvGrpSpPr>
        <p:grpSpPr>
          <a:xfrm>
            <a:off x="2424597" y="-29763"/>
            <a:ext cx="249555" cy="309562"/>
            <a:chOff x="0" y="0"/>
            <a:chExt cx="332740" cy="412750"/>
          </a:xfrm>
        </p:grpSpPr>
        <p:sp>
          <p:nvSpPr>
            <p:cNvPr id="7" name="Freeform 7"/>
            <p:cNvSpPr/>
            <p:nvPr/>
          </p:nvSpPr>
          <p:spPr>
            <a:xfrm>
              <a:off x="46990" y="49530"/>
              <a:ext cx="238760" cy="312420"/>
            </a:xfrm>
            <a:custGeom>
              <a:avLst/>
              <a:gdLst/>
              <a:ahLst/>
              <a:cxnLst/>
              <a:rect l="l" t="t" r="r" b="b"/>
              <a:pathLst>
                <a:path w="238760" h="312420">
                  <a:moveTo>
                    <a:pt x="76200" y="74930"/>
                  </a:moveTo>
                  <a:cubicBezTo>
                    <a:pt x="129540" y="167640"/>
                    <a:pt x="152400" y="172720"/>
                    <a:pt x="168910" y="190500"/>
                  </a:cubicBezTo>
                  <a:cubicBezTo>
                    <a:pt x="190500" y="212090"/>
                    <a:pt x="222250" y="251460"/>
                    <a:pt x="227330" y="274320"/>
                  </a:cubicBezTo>
                  <a:cubicBezTo>
                    <a:pt x="229870" y="287020"/>
                    <a:pt x="226060" y="302260"/>
                    <a:pt x="219710" y="307340"/>
                  </a:cubicBezTo>
                  <a:cubicBezTo>
                    <a:pt x="213360" y="311150"/>
                    <a:pt x="194310" y="311150"/>
                    <a:pt x="186690" y="303530"/>
                  </a:cubicBezTo>
                  <a:cubicBezTo>
                    <a:pt x="172720" y="290830"/>
                    <a:pt x="185420" y="236220"/>
                    <a:pt x="177800" y="207010"/>
                  </a:cubicBezTo>
                  <a:cubicBezTo>
                    <a:pt x="170180" y="177800"/>
                    <a:pt x="151130" y="146050"/>
                    <a:pt x="139700" y="127000"/>
                  </a:cubicBezTo>
                  <a:cubicBezTo>
                    <a:pt x="132080" y="115570"/>
                    <a:pt x="120650" y="101600"/>
                    <a:pt x="119380" y="101600"/>
                  </a:cubicBezTo>
                  <a:cubicBezTo>
                    <a:pt x="115570" y="104140"/>
                    <a:pt x="181610" y="201930"/>
                    <a:pt x="181610" y="226060"/>
                  </a:cubicBezTo>
                  <a:cubicBezTo>
                    <a:pt x="181610" y="236220"/>
                    <a:pt x="176530" y="242570"/>
                    <a:pt x="170180" y="246380"/>
                  </a:cubicBezTo>
                  <a:cubicBezTo>
                    <a:pt x="163830" y="250190"/>
                    <a:pt x="152400" y="252730"/>
                    <a:pt x="140970" y="246380"/>
                  </a:cubicBezTo>
                  <a:cubicBezTo>
                    <a:pt x="113030" y="231140"/>
                    <a:pt x="45720" y="123190"/>
                    <a:pt x="31750" y="87630"/>
                  </a:cubicBezTo>
                  <a:cubicBezTo>
                    <a:pt x="26670" y="72390"/>
                    <a:pt x="33020" y="60960"/>
                    <a:pt x="26670" y="52070"/>
                  </a:cubicBezTo>
                  <a:cubicBezTo>
                    <a:pt x="22860" y="44450"/>
                    <a:pt x="6350" y="43180"/>
                    <a:pt x="3810" y="35560"/>
                  </a:cubicBezTo>
                  <a:cubicBezTo>
                    <a:pt x="0" y="27940"/>
                    <a:pt x="5080" y="10160"/>
                    <a:pt x="11430" y="6350"/>
                  </a:cubicBezTo>
                  <a:cubicBezTo>
                    <a:pt x="19050" y="1270"/>
                    <a:pt x="41910" y="5080"/>
                    <a:pt x="48260" y="11430"/>
                  </a:cubicBezTo>
                  <a:cubicBezTo>
                    <a:pt x="53340" y="16510"/>
                    <a:pt x="53340" y="29210"/>
                    <a:pt x="50800" y="35560"/>
                  </a:cubicBezTo>
                  <a:cubicBezTo>
                    <a:pt x="48260" y="41910"/>
                    <a:pt x="39370" y="49530"/>
                    <a:pt x="33020" y="50800"/>
                  </a:cubicBezTo>
                  <a:cubicBezTo>
                    <a:pt x="24130" y="52070"/>
                    <a:pt x="8890" y="44450"/>
                    <a:pt x="5080" y="38100"/>
                  </a:cubicBezTo>
                  <a:cubicBezTo>
                    <a:pt x="1270" y="31750"/>
                    <a:pt x="0" y="20320"/>
                    <a:pt x="5080" y="13970"/>
                  </a:cubicBezTo>
                  <a:cubicBezTo>
                    <a:pt x="8890" y="7620"/>
                    <a:pt x="22860" y="0"/>
                    <a:pt x="31750" y="1270"/>
                  </a:cubicBezTo>
                  <a:cubicBezTo>
                    <a:pt x="46990" y="3810"/>
                    <a:pt x="71120" y="34290"/>
                    <a:pt x="77470" y="48260"/>
                  </a:cubicBezTo>
                  <a:cubicBezTo>
                    <a:pt x="82550" y="58420"/>
                    <a:pt x="76200" y="64770"/>
                    <a:pt x="80010" y="76200"/>
                  </a:cubicBezTo>
                  <a:cubicBezTo>
                    <a:pt x="87630" y="99060"/>
                    <a:pt x="119380" y="149860"/>
                    <a:pt x="138430" y="173990"/>
                  </a:cubicBezTo>
                  <a:cubicBezTo>
                    <a:pt x="152400" y="191770"/>
                    <a:pt x="175260" y="200660"/>
                    <a:pt x="179070" y="214630"/>
                  </a:cubicBezTo>
                  <a:cubicBezTo>
                    <a:pt x="181610" y="224790"/>
                    <a:pt x="176530" y="241300"/>
                    <a:pt x="170180" y="246380"/>
                  </a:cubicBezTo>
                  <a:cubicBezTo>
                    <a:pt x="163830" y="251460"/>
                    <a:pt x="151130" y="252730"/>
                    <a:pt x="140970" y="246380"/>
                  </a:cubicBezTo>
                  <a:cubicBezTo>
                    <a:pt x="121920" y="233680"/>
                    <a:pt x="86360" y="163830"/>
                    <a:pt x="83820" y="128270"/>
                  </a:cubicBezTo>
                  <a:cubicBezTo>
                    <a:pt x="81280" y="100330"/>
                    <a:pt x="93980" y="60960"/>
                    <a:pt x="107950" y="50800"/>
                  </a:cubicBezTo>
                  <a:cubicBezTo>
                    <a:pt x="116840" y="44450"/>
                    <a:pt x="132080" y="45720"/>
                    <a:pt x="143510" y="50800"/>
                  </a:cubicBezTo>
                  <a:cubicBezTo>
                    <a:pt x="157480" y="57150"/>
                    <a:pt x="170180" y="80010"/>
                    <a:pt x="182880" y="101600"/>
                  </a:cubicBezTo>
                  <a:cubicBezTo>
                    <a:pt x="200660" y="130810"/>
                    <a:pt x="228600" y="179070"/>
                    <a:pt x="233680" y="214630"/>
                  </a:cubicBezTo>
                  <a:cubicBezTo>
                    <a:pt x="238760" y="243840"/>
                    <a:pt x="236220" y="281940"/>
                    <a:pt x="227330" y="297180"/>
                  </a:cubicBezTo>
                  <a:cubicBezTo>
                    <a:pt x="223520" y="306070"/>
                    <a:pt x="215900" y="309880"/>
                    <a:pt x="208280" y="311150"/>
                  </a:cubicBezTo>
                  <a:cubicBezTo>
                    <a:pt x="201930" y="312420"/>
                    <a:pt x="194310" y="309880"/>
                    <a:pt x="186690" y="303530"/>
                  </a:cubicBezTo>
                  <a:cubicBezTo>
                    <a:pt x="168910" y="290830"/>
                    <a:pt x="147320" y="232410"/>
                    <a:pt x="129540" y="214630"/>
                  </a:cubicBezTo>
                  <a:cubicBezTo>
                    <a:pt x="118110" y="203200"/>
                    <a:pt x="106680" y="204470"/>
                    <a:pt x="95250" y="194310"/>
                  </a:cubicBezTo>
                  <a:cubicBezTo>
                    <a:pt x="77470" y="177800"/>
                    <a:pt x="46990" y="140970"/>
                    <a:pt x="36830" y="116840"/>
                  </a:cubicBezTo>
                  <a:cubicBezTo>
                    <a:pt x="30480" y="99060"/>
                    <a:pt x="25400" y="76200"/>
                    <a:pt x="31750" y="67310"/>
                  </a:cubicBezTo>
                  <a:cubicBezTo>
                    <a:pt x="35560" y="59690"/>
                    <a:pt x="50800" y="55880"/>
                    <a:pt x="58420" y="58420"/>
                  </a:cubicBezTo>
                  <a:cubicBezTo>
                    <a:pt x="66040" y="59690"/>
                    <a:pt x="76200" y="74930"/>
                    <a:pt x="76200" y="74930"/>
                  </a:cubicBezTo>
                </a:path>
              </a:pathLst>
            </a:custGeom>
            <a:solidFill>
              <a:srgbClr val="116486"/>
            </a:solidFill>
            <a:ln cap="sq">
              <a:noFill/>
              <a:prstDash val="solid"/>
              <a:miter/>
            </a:ln>
          </p:spPr>
          <p:txBody>
            <a:bodyPr/>
            <a:lstStyle/>
            <a:p>
              <a:endParaRPr lang="sl-SI"/>
            </a:p>
          </p:txBody>
        </p:sp>
      </p:grpSp>
      <p:grpSp>
        <p:nvGrpSpPr>
          <p:cNvPr id="8" name="Group 8"/>
          <p:cNvGrpSpPr/>
          <p:nvPr/>
        </p:nvGrpSpPr>
        <p:grpSpPr>
          <a:xfrm>
            <a:off x="2422692" y="-59291"/>
            <a:ext cx="111442" cy="108585"/>
            <a:chOff x="0" y="0"/>
            <a:chExt cx="148590" cy="144780"/>
          </a:xfrm>
        </p:grpSpPr>
        <p:sp>
          <p:nvSpPr>
            <p:cNvPr id="9" name="Freeform 9"/>
            <p:cNvSpPr/>
            <p:nvPr/>
          </p:nvSpPr>
          <p:spPr>
            <a:xfrm>
              <a:off x="46990" y="45720"/>
              <a:ext cx="49530" cy="52070"/>
            </a:xfrm>
            <a:custGeom>
              <a:avLst/>
              <a:gdLst/>
              <a:ahLst/>
              <a:cxnLst/>
              <a:rect l="l" t="t" r="r" b="b"/>
              <a:pathLst>
                <a:path w="49530" h="52070">
                  <a:moveTo>
                    <a:pt x="49530" y="17780"/>
                  </a:moveTo>
                  <a:cubicBezTo>
                    <a:pt x="27940" y="52070"/>
                    <a:pt x="8890" y="45720"/>
                    <a:pt x="3810" y="38100"/>
                  </a:cubicBezTo>
                  <a:cubicBezTo>
                    <a:pt x="0" y="31750"/>
                    <a:pt x="3810" y="10160"/>
                    <a:pt x="10160" y="5080"/>
                  </a:cubicBezTo>
                  <a:cubicBezTo>
                    <a:pt x="16510" y="0"/>
                    <a:pt x="43180" y="7620"/>
                    <a:pt x="43180" y="7620"/>
                  </a:cubicBezTo>
                </a:path>
              </a:pathLst>
            </a:custGeom>
            <a:solidFill>
              <a:srgbClr val="116486"/>
            </a:solidFill>
            <a:ln cap="sq">
              <a:noFill/>
              <a:prstDash val="solid"/>
              <a:miter/>
            </a:ln>
          </p:spPr>
          <p:txBody>
            <a:bodyPr/>
            <a:lstStyle/>
            <a:p>
              <a:endParaRPr lang="sl-SI"/>
            </a:p>
          </p:txBody>
        </p:sp>
      </p:grpSp>
      <p:grpSp>
        <p:nvGrpSpPr>
          <p:cNvPr id="10" name="Group 10"/>
          <p:cNvGrpSpPr/>
          <p:nvPr/>
        </p:nvGrpSpPr>
        <p:grpSpPr>
          <a:xfrm>
            <a:off x="2431264" y="-50718"/>
            <a:ext cx="163830" cy="187642"/>
            <a:chOff x="0" y="0"/>
            <a:chExt cx="218440" cy="250190"/>
          </a:xfrm>
        </p:grpSpPr>
        <p:sp>
          <p:nvSpPr>
            <p:cNvPr id="11" name="Freeform 11"/>
            <p:cNvSpPr/>
            <p:nvPr/>
          </p:nvSpPr>
          <p:spPr>
            <a:xfrm>
              <a:off x="49530" y="48260"/>
              <a:ext cx="120650" cy="151130"/>
            </a:xfrm>
            <a:custGeom>
              <a:avLst/>
              <a:gdLst/>
              <a:ahLst/>
              <a:cxnLst/>
              <a:rect l="l" t="t" r="r" b="b"/>
              <a:pathLst>
                <a:path w="120650" h="151130">
                  <a:moveTo>
                    <a:pt x="50800" y="20320"/>
                  </a:moveTo>
                  <a:cubicBezTo>
                    <a:pt x="91440" y="106680"/>
                    <a:pt x="115570" y="107950"/>
                    <a:pt x="118110" y="118110"/>
                  </a:cubicBezTo>
                  <a:cubicBezTo>
                    <a:pt x="119380" y="127000"/>
                    <a:pt x="106680" y="147320"/>
                    <a:pt x="99060" y="149860"/>
                  </a:cubicBezTo>
                  <a:cubicBezTo>
                    <a:pt x="91440" y="151130"/>
                    <a:pt x="74930" y="143510"/>
                    <a:pt x="71120" y="137160"/>
                  </a:cubicBezTo>
                  <a:cubicBezTo>
                    <a:pt x="67310" y="130810"/>
                    <a:pt x="67310" y="119380"/>
                    <a:pt x="71120" y="113030"/>
                  </a:cubicBezTo>
                  <a:cubicBezTo>
                    <a:pt x="73660" y="106680"/>
                    <a:pt x="83820" y="100330"/>
                    <a:pt x="90170" y="99060"/>
                  </a:cubicBezTo>
                  <a:cubicBezTo>
                    <a:pt x="97790" y="99060"/>
                    <a:pt x="107950" y="102870"/>
                    <a:pt x="113030" y="107950"/>
                  </a:cubicBezTo>
                  <a:cubicBezTo>
                    <a:pt x="116840" y="113030"/>
                    <a:pt x="120650" y="124460"/>
                    <a:pt x="118110" y="130810"/>
                  </a:cubicBezTo>
                  <a:cubicBezTo>
                    <a:pt x="114300" y="138430"/>
                    <a:pt x="102870" y="148590"/>
                    <a:pt x="92710" y="149860"/>
                  </a:cubicBezTo>
                  <a:cubicBezTo>
                    <a:pt x="78740" y="151130"/>
                    <a:pt x="52070" y="135890"/>
                    <a:pt x="36830" y="119380"/>
                  </a:cubicBezTo>
                  <a:cubicBezTo>
                    <a:pt x="19050" y="99060"/>
                    <a:pt x="0" y="53340"/>
                    <a:pt x="1270" y="31750"/>
                  </a:cubicBezTo>
                  <a:cubicBezTo>
                    <a:pt x="2540" y="19050"/>
                    <a:pt x="8890" y="5080"/>
                    <a:pt x="16510" y="2540"/>
                  </a:cubicBezTo>
                  <a:cubicBezTo>
                    <a:pt x="25400" y="0"/>
                    <a:pt x="50800" y="20320"/>
                    <a:pt x="50800" y="20320"/>
                  </a:cubicBezTo>
                </a:path>
              </a:pathLst>
            </a:custGeom>
            <a:solidFill>
              <a:srgbClr val="116486"/>
            </a:solidFill>
            <a:ln cap="sq">
              <a:noFill/>
              <a:prstDash val="solid"/>
              <a:miter/>
            </a:ln>
          </p:spPr>
          <p:txBody>
            <a:bodyPr/>
            <a:lstStyle/>
            <a:p>
              <a:endParaRPr lang="sl-SI"/>
            </a:p>
          </p:txBody>
        </p:sp>
      </p:grpSp>
      <p:grpSp>
        <p:nvGrpSpPr>
          <p:cNvPr id="12" name="Group 12"/>
          <p:cNvGrpSpPr/>
          <p:nvPr/>
        </p:nvGrpSpPr>
        <p:grpSpPr>
          <a:xfrm>
            <a:off x="2419834" y="-105963"/>
            <a:ext cx="136208" cy="264795"/>
            <a:chOff x="0" y="0"/>
            <a:chExt cx="181610" cy="353060"/>
          </a:xfrm>
        </p:grpSpPr>
        <p:sp>
          <p:nvSpPr>
            <p:cNvPr id="13" name="Freeform 13"/>
            <p:cNvSpPr/>
            <p:nvPr/>
          </p:nvSpPr>
          <p:spPr>
            <a:xfrm>
              <a:off x="38100" y="50800"/>
              <a:ext cx="95250" cy="254000"/>
            </a:xfrm>
            <a:custGeom>
              <a:avLst/>
              <a:gdLst/>
              <a:ahLst/>
              <a:cxnLst/>
              <a:rect l="l" t="t" r="r" b="b"/>
              <a:pathLst>
                <a:path w="95250" h="254000">
                  <a:moveTo>
                    <a:pt x="63500" y="25400"/>
                  </a:moveTo>
                  <a:cubicBezTo>
                    <a:pt x="68580" y="185420"/>
                    <a:pt x="93980" y="209550"/>
                    <a:pt x="91440" y="226060"/>
                  </a:cubicBezTo>
                  <a:cubicBezTo>
                    <a:pt x="88900" y="237490"/>
                    <a:pt x="76200" y="248920"/>
                    <a:pt x="68580" y="251460"/>
                  </a:cubicBezTo>
                  <a:cubicBezTo>
                    <a:pt x="60960" y="252730"/>
                    <a:pt x="53340" y="248920"/>
                    <a:pt x="45720" y="242570"/>
                  </a:cubicBezTo>
                  <a:cubicBezTo>
                    <a:pt x="34290" y="231140"/>
                    <a:pt x="22860" y="201930"/>
                    <a:pt x="16510" y="175260"/>
                  </a:cubicBezTo>
                  <a:cubicBezTo>
                    <a:pt x="7620" y="138430"/>
                    <a:pt x="3810" y="62230"/>
                    <a:pt x="12700" y="35560"/>
                  </a:cubicBezTo>
                  <a:cubicBezTo>
                    <a:pt x="17780" y="22860"/>
                    <a:pt x="26670" y="11430"/>
                    <a:pt x="35560" y="11430"/>
                  </a:cubicBezTo>
                  <a:cubicBezTo>
                    <a:pt x="43180" y="10160"/>
                    <a:pt x="55880" y="17780"/>
                    <a:pt x="63500" y="30480"/>
                  </a:cubicBezTo>
                  <a:cubicBezTo>
                    <a:pt x="77470" y="57150"/>
                    <a:pt x="83820" y="163830"/>
                    <a:pt x="72390" y="193040"/>
                  </a:cubicBezTo>
                  <a:cubicBezTo>
                    <a:pt x="66040" y="207010"/>
                    <a:pt x="52070" y="218440"/>
                    <a:pt x="43180" y="218440"/>
                  </a:cubicBezTo>
                  <a:cubicBezTo>
                    <a:pt x="35560" y="217170"/>
                    <a:pt x="25400" y="205740"/>
                    <a:pt x="21590" y="193040"/>
                  </a:cubicBezTo>
                  <a:cubicBezTo>
                    <a:pt x="12700" y="165100"/>
                    <a:pt x="27940" y="73660"/>
                    <a:pt x="43180" y="50800"/>
                  </a:cubicBezTo>
                  <a:cubicBezTo>
                    <a:pt x="49530" y="39370"/>
                    <a:pt x="60960" y="33020"/>
                    <a:pt x="68580" y="33020"/>
                  </a:cubicBezTo>
                  <a:cubicBezTo>
                    <a:pt x="76200" y="34290"/>
                    <a:pt x="91440" y="45720"/>
                    <a:pt x="91440" y="53340"/>
                  </a:cubicBezTo>
                  <a:cubicBezTo>
                    <a:pt x="92710" y="62230"/>
                    <a:pt x="78740" y="81280"/>
                    <a:pt x="71120" y="83820"/>
                  </a:cubicBezTo>
                  <a:cubicBezTo>
                    <a:pt x="64770" y="86360"/>
                    <a:pt x="53340" y="81280"/>
                    <a:pt x="48260" y="76200"/>
                  </a:cubicBezTo>
                  <a:cubicBezTo>
                    <a:pt x="43180" y="71120"/>
                    <a:pt x="40640" y="59690"/>
                    <a:pt x="41910" y="53340"/>
                  </a:cubicBezTo>
                  <a:cubicBezTo>
                    <a:pt x="44450" y="45720"/>
                    <a:pt x="57150" y="34290"/>
                    <a:pt x="66040" y="33020"/>
                  </a:cubicBezTo>
                  <a:cubicBezTo>
                    <a:pt x="72390" y="31750"/>
                    <a:pt x="82550" y="36830"/>
                    <a:pt x="87630" y="43180"/>
                  </a:cubicBezTo>
                  <a:cubicBezTo>
                    <a:pt x="95250" y="54610"/>
                    <a:pt x="93980" y="85090"/>
                    <a:pt x="91440" y="109220"/>
                  </a:cubicBezTo>
                  <a:cubicBezTo>
                    <a:pt x="90170" y="137160"/>
                    <a:pt x="83820" y="187960"/>
                    <a:pt x="68580" y="204470"/>
                  </a:cubicBezTo>
                  <a:cubicBezTo>
                    <a:pt x="60960" y="213360"/>
                    <a:pt x="46990" y="218440"/>
                    <a:pt x="38100" y="215900"/>
                  </a:cubicBezTo>
                  <a:cubicBezTo>
                    <a:pt x="29210" y="214630"/>
                    <a:pt x="21590" y="207010"/>
                    <a:pt x="17780" y="194310"/>
                  </a:cubicBezTo>
                  <a:cubicBezTo>
                    <a:pt x="5080" y="166370"/>
                    <a:pt x="0" y="57150"/>
                    <a:pt x="13970" y="30480"/>
                  </a:cubicBezTo>
                  <a:cubicBezTo>
                    <a:pt x="20320" y="17780"/>
                    <a:pt x="33020" y="10160"/>
                    <a:pt x="41910" y="11430"/>
                  </a:cubicBezTo>
                  <a:cubicBezTo>
                    <a:pt x="49530" y="11430"/>
                    <a:pt x="58420" y="19050"/>
                    <a:pt x="63500" y="30480"/>
                  </a:cubicBezTo>
                  <a:cubicBezTo>
                    <a:pt x="74930" y="54610"/>
                    <a:pt x="57150" y="143510"/>
                    <a:pt x="66040" y="179070"/>
                  </a:cubicBezTo>
                  <a:cubicBezTo>
                    <a:pt x="72390" y="199390"/>
                    <a:pt x="91440" y="213360"/>
                    <a:pt x="91440" y="226060"/>
                  </a:cubicBezTo>
                  <a:cubicBezTo>
                    <a:pt x="91440" y="234950"/>
                    <a:pt x="85090" y="243840"/>
                    <a:pt x="80010" y="247650"/>
                  </a:cubicBezTo>
                  <a:cubicBezTo>
                    <a:pt x="73660" y="251460"/>
                    <a:pt x="63500" y="254000"/>
                    <a:pt x="55880" y="248920"/>
                  </a:cubicBezTo>
                  <a:cubicBezTo>
                    <a:pt x="40640" y="240030"/>
                    <a:pt x="20320" y="191770"/>
                    <a:pt x="12700" y="157480"/>
                  </a:cubicBezTo>
                  <a:cubicBezTo>
                    <a:pt x="3810" y="118110"/>
                    <a:pt x="3810" y="50800"/>
                    <a:pt x="12700" y="25400"/>
                  </a:cubicBezTo>
                  <a:cubicBezTo>
                    <a:pt x="17780" y="12700"/>
                    <a:pt x="26670" y="1270"/>
                    <a:pt x="35560" y="0"/>
                  </a:cubicBezTo>
                  <a:cubicBezTo>
                    <a:pt x="44450" y="0"/>
                    <a:pt x="63500" y="25400"/>
                    <a:pt x="63500" y="25400"/>
                  </a:cubicBezTo>
                </a:path>
              </a:pathLst>
            </a:custGeom>
            <a:solidFill>
              <a:srgbClr val="116486"/>
            </a:solidFill>
            <a:ln cap="sq">
              <a:noFill/>
              <a:prstDash val="solid"/>
              <a:miter/>
            </a:ln>
          </p:spPr>
          <p:txBody>
            <a:bodyPr/>
            <a:lstStyle/>
            <a:p>
              <a:endParaRPr lang="sl-SI"/>
            </a:p>
          </p:txBody>
        </p:sp>
      </p:grpSp>
      <p:grpSp>
        <p:nvGrpSpPr>
          <p:cNvPr id="14" name="Group 14"/>
          <p:cNvGrpSpPr/>
          <p:nvPr/>
        </p:nvGrpSpPr>
        <p:grpSpPr>
          <a:xfrm>
            <a:off x="2412214" y="-47861"/>
            <a:ext cx="111442" cy="108585"/>
            <a:chOff x="0" y="0"/>
            <a:chExt cx="148590" cy="144780"/>
          </a:xfrm>
        </p:grpSpPr>
        <p:sp>
          <p:nvSpPr>
            <p:cNvPr id="15" name="Freeform 15"/>
            <p:cNvSpPr/>
            <p:nvPr/>
          </p:nvSpPr>
          <p:spPr>
            <a:xfrm>
              <a:off x="45720" y="45720"/>
              <a:ext cx="50800" cy="50800"/>
            </a:xfrm>
            <a:custGeom>
              <a:avLst/>
              <a:gdLst/>
              <a:ahLst/>
              <a:cxnLst/>
              <a:rect l="l" t="t" r="r" b="b"/>
              <a:pathLst>
                <a:path w="50800" h="50800">
                  <a:moveTo>
                    <a:pt x="50800" y="16510"/>
                  </a:moveTo>
                  <a:cubicBezTo>
                    <a:pt x="29210" y="50800"/>
                    <a:pt x="8890" y="44450"/>
                    <a:pt x="5080" y="38100"/>
                  </a:cubicBezTo>
                  <a:cubicBezTo>
                    <a:pt x="0" y="30480"/>
                    <a:pt x="3810" y="10160"/>
                    <a:pt x="11430" y="5080"/>
                  </a:cubicBezTo>
                  <a:cubicBezTo>
                    <a:pt x="17780" y="0"/>
                    <a:pt x="44450" y="6350"/>
                    <a:pt x="44450" y="6350"/>
                  </a:cubicBezTo>
                </a:path>
              </a:pathLst>
            </a:custGeom>
            <a:solidFill>
              <a:srgbClr val="116486"/>
            </a:solidFill>
            <a:ln cap="sq">
              <a:noFill/>
              <a:prstDash val="solid"/>
              <a:miter/>
            </a:ln>
          </p:spPr>
          <p:txBody>
            <a:bodyPr/>
            <a:lstStyle/>
            <a:p>
              <a:endParaRPr lang="sl-SI"/>
            </a:p>
          </p:txBody>
        </p:sp>
      </p:grpSp>
      <p:grpSp>
        <p:nvGrpSpPr>
          <p:cNvPr id="16" name="Group 16"/>
          <p:cNvGrpSpPr/>
          <p:nvPr/>
        </p:nvGrpSpPr>
        <p:grpSpPr>
          <a:xfrm>
            <a:off x="2380782" y="-86913"/>
            <a:ext cx="237172" cy="314325"/>
            <a:chOff x="0" y="0"/>
            <a:chExt cx="316230" cy="419100"/>
          </a:xfrm>
        </p:grpSpPr>
        <p:sp>
          <p:nvSpPr>
            <p:cNvPr id="17" name="Freeform 17"/>
            <p:cNvSpPr/>
            <p:nvPr/>
          </p:nvSpPr>
          <p:spPr>
            <a:xfrm>
              <a:off x="46990" y="49530"/>
              <a:ext cx="222250" cy="321310"/>
            </a:xfrm>
            <a:custGeom>
              <a:avLst/>
              <a:gdLst/>
              <a:ahLst/>
              <a:cxnLst/>
              <a:rect l="l" t="t" r="r" b="b"/>
              <a:pathLst>
                <a:path w="222250" h="321310">
                  <a:moveTo>
                    <a:pt x="99060" y="95250"/>
                  </a:moveTo>
                  <a:cubicBezTo>
                    <a:pt x="102870" y="187960"/>
                    <a:pt x="96520" y="194310"/>
                    <a:pt x="90170" y="196850"/>
                  </a:cubicBezTo>
                  <a:cubicBezTo>
                    <a:pt x="83820" y="199390"/>
                    <a:pt x="73660" y="199390"/>
                    <a:pt x="67310" y="193040"/>
                  </a:cubicBezTo>
                  <a:cubicBezTo>
                    <a:pt x="53340" y="179070"/>
                    <a:pt x="50800" y="85090"/>
                    <a:pt x="55880" y="59690"/>
                  </a:cubicBezTo>
                  <a:cubicBezTo>
                    <a:pt x="58420" y="49530"/>
                    <a:pt x="60960" y="43180"/>
                    <a:pt x="67310" y="39370"/>
                  </a:cubicBezTo>
                  <a:cubicBezTo>
                    <a:pt x="73660" y="34290"/>
                    <a:pt x="88900" y="33020"/>
                    <a:pt x="96520" y="39370"/>
                  </a:cubicBezTo>
                  <a:cubicBezTo>
                    <a:pt x="107950" y="48260"/>
                    <a:pt x="113030" y="78740"/>
                    <a:pt x="118110" y="106680"/>
                  </a:cubicBezTo>
                  <a:cubicBezTo>
                    <a:pt x="128270" y="154940"/>
                    <a:pt x="146050" y="267970"/>
                    <a:pt x="134620" y="298450"/>
                  </a:cubicBezTo>
                  <a:cubicBezTo>
                    <a:pt x="130810" y="309880"/>
                    <a:pt x="121920" y="316230"/>
                    <a:pt x="114300" y="318770"/>
                  </a:cubicBezTo>
                  <a:cubicBezTo>
                    <a:pt x="106680" y="320040"/>
                    <a:pt x="97790" y="318770"/>
                    <a:pt x="91440" y="311150"/>
                  </a:cubicBezTo>
                  <a:cubicBezTo>
                    <a:pt x="72390" y="285750"/>
                    <a:pt x="72390" y="76200"/>
                    <a:pt x="85090" y="72390"/>
                  </a:cubicBezTo>
                  <a:cubicBezTo>
                    <a:pt x="90170" y="69850"/>
                    <a:pt x="104140" y="92710"/>
                    <a:pt x="107950" y="107950"/>
                  </a:cubicBezTo>
                  <a:cubicBezTo>
                    <a:pt x="113030" y="128270"/>
                    <a:pt x="111760" y="171450"/>
                    <a:pt x="104140" y="185420"/>
                  </a:cubicBezTo>
                  <a:cubicBezTo>
                    <a:pt x="99060" y="193040"/>
                    <a:pt x="91440" y="198120"/>
                    <a:pt x="85090" y="198120"/>
                  </a:cubicBezTo>
                  <a:cubicBezTo>
                    <a:pt x="77470" y="199390"/>
                    <a:pt x="68580" y="195580"/>
                    <a:pt x="62230" y="190500"/>
                  </a:cubicBezTo>
                  <a:cubicBezTo>
                    <a:pt x="54610" y="181610"/>
                    <a:pt x="49530" y="165100"/>
                    <a:pt x="45720" y="146050"/>
                  </a:cubicBezTo>
                  <a:cubicBezTo>
                    <a:pt x="39370" y="116840"/>
                    <a:pt x="33020" y="50800"/>
                    <a:pt x="41910" y="26670"/>
                  </a:cubicBezTo>
                  <a:cubicBezTo>
                    <a:pt x="46990" y="13970"/>
                    <a:pt x="55880" y="2540"/>
                    <a:pt x="64770" y="1270"/>
                  </a:cubicBezTo>
                  <a:cubicBezTo>
                    <a:pt x="72390" y="0"/>
                    <a:pt x="86360" y="8890"/>
                    <a:pt x="91440" y="20320"/>
                  </a:cubicBezTo>
                  <a:cubicBezTo>
                    <a:pt x="104140" y="43180"/>
                    <a:pt x="86360" y="115570"/>
                    <a:pt x="92710" y="151130"/>
                  </a:cubicBezTo>
                  <a:cubicBezTo>
                    <a:pt x="97790" y="176530"/>
                    <a:pt x="119380" y="198120"/>
                    <a:pt x="115570" y="213360"/>
                  </a:cubicBezTo>
                  <a:cubicBezTo>
                    <a:pt x="113030" y="226060"/>
                    <a:pt x="99060" y="240030"/>
                    <a:pt x="90170" y="241300"/>
                  </a:cubicBezTo>
                  <a:cubicBezTo>
                    <a:pt x="83820" y="242570"/>
                    <a:pt x="73660" y="236220"/>
                    <a:pt x="69850" y="229870"/>
                  </a:cubicBezTo>
                  <a:cubicBezTo>
                    <a:pt x="64770" y="223520"/>
                    <a:pt x="72390" y="212090"/>
                    <a:pt x="69850" y="199390"/>
                  </a:cubicBezTo>
                  <a:cubicBezTo>
                    <a:pt x="64770" y="172720"/>
                    <a:pt x="12700" y="99060"/>
                    <a:pt x="19050" y="78740"/>
                  </a:cubicBezTo>
                  <a:cubicBezTo>
                    <a:pt x="21590" y="68580"/>
                    <a:pt x="40640" y="67310"/>
                    <a:pt x="39370" y="62230"/>
                  </a:cubicBezTo>
                  <a:cubicBezTo>
                    <a:pt x="39370" y="57150"/>
                    <a:pt x="6350" y="58420"/>
                    <a:pt x="3810" y="50800"/>
                  </a:cubicBezTo>
                  <a:cubicBezTo>
                    <a:pt x="0" y="43180"/>
                    <a:pt x="8890" y="24130"/>
                    <a:pt x="16510" y="20320"/>
                  </a:cubicBezTo>
                  <a:cubicBezTo>
                    <a:pt x="22860" y="16510"/>
                    <a:pt x="33020" y="17780"/>
                    <a:pt x="44450" y="24130"/>
                  </a:cubicBezTo>
                  <a:cubicBezTo>
                    <a:pt x="81280" y="45720"/>
                    <a:pt x="215900" y="209550"/>
                    <a:pt x="217170" y="245110"/>
                  </a:cubicBezTo>
                  <a:cubicBezTo>
                    <a:pt x="217170" y="257810"/>
                    <a:pt x="208280" y="266700"/>
                    <a:pt x="200660" y="269240"/>
                  </a:cubicBezTo>
                  <a:cubicBezTo>
                    <a:pt x="194310" y="271780"/>
                    <a:pt x="184150" y="271780"/>
                    <a:pt x="177800" y="266700"/>
                  </a:cubicBezTo>
                  <a:cubicBezTo>
                    <a:pt x="163830" y="256540"/>
                    <a:pt x="151130" y="214630"/>
                    <a:pt x="146050" y="189230"/>
                  </a:cubicBezTo>
                  <a:cubicBezTo>
                    <a:pt x="142240" y="165100"/>
                    <a:pt x="138430" y="130810"/>
                    <a:pt x="147320" y="119380"/>
                  </a:cubicBezTo>
                  <a:cubicBezTo>
                    <a:pt x="152400" y="111760"/>
                    <a:pt x="168910" y="107950"/>
                    <a:pt x="176530" y="110490"/>
                  </a:cubicBezTo>
                  <a:cubicBezTo>
                    <a:pt x="184150" y="113030"/>
                    <a:pt x="194310" y="129540"/>
                    <a:pt x="193040" y="137160"/>
                  </a:cubicBezTo>
                  <a:cubicBezTo>
                    <a:pt x="191770" y="144780"/>
                    <a:pt x="172720" y="160020"/>
                    <a:pt x="163830" y="160020"/>
                  </a:cubicBezTo>
                  <a:cubicBezTo>
                    <a:pt x="157480" y="160020"/>
                    <a:pt x="147320" y="152400"/>
                    <a:pt x="144780" y="146050"/>
                  </a:cubicBezTo>
                  <a:cubicBezTo>
                    <a:pt x="142240" y="139700"/>
                    <a:pt x="142240" y="128270"/>
                    <a:pt x="146050" y="121920"/>
                  </a:cubicBezTo>
                  <a:cubicBezTo>
                    <a:pt x="148590" y="115570"/>
                    <a:pt x="158750" y="109220"/>
                    <a:pt x="165100" y="109220"/>
                  </a:cubicBezTo>
                  <a:cubicBezTo>
                    <a:pt x="172720" y="109220"/>
                    <a:pt x="181610" y="110490"/>
                    <a:pt x="187960" y="119380"/>
                  </a:cubicBezTo>
                  <a:cubicBezTo>
                    <a:pt x="201930" y="137160"/>
                    <a:pt x="222250" y="220980"/>
                    <a:pt x="217170" y="245110"/>
                  </a:cubicBezTo>
                  <a:cubicBezTo>
                    <a:pt x="214630" y="257810"/>
                    <a:pt x="208280" y="266700"/>
                    <a:pt x="200660" y="269240"/>
                  </a:cubicBezTo>
                  <a:cubicBezTo>
                    <a:pt x="194310" y="271780"/>
                    <a:pt x="186690" y="271780"/>
                    <a:pt x="177800" y="266700"/>
                  </a:cubicBezTo>
                  <a:cubicBezTo>
                    <a:pt x="143510" y="247650"/>
                    <a:pt x="13970" y="99060"/>
                    <a:pt x="6350" y="55880"/>
                  </a:cubicBezTo>
                  <a:cubicBezTo>
                    <a:pt x="2540" y="40640"/>
                    <a:pt x="8890" y="24130"/>
                    <a:pt x="16510" y="20320"/>
                  </a:cubicBezTo>
                  <a:cubicBezTo>
                    <a:pt x="24130" y="16510"/>
                    <a:pt x="48260" y="29210"/>
                    <a:pt x="48260" y="29210"/>
                  </a:cubicBezTo>
                  <a:cubicBezTo>
                    <a:pt x="49530" y="29210"/>
                    <a:pt x="24130" y="16510"/>
                    <a:pt x="22860" y="19050"/>
                  </a:cubicBezTo>
                  <a:cubicBezTo>
                    <a:pt x="19050" y="24130"/>
                    <a:pt x="68580" y="69850"/>
                    <a:pt x="83820" y="95250"/>
                  </a:cubicBezTo>
                  <a:cubicBezTo>
                    <a:pt x="97790" y="118110"/>
                    <a:pt x="106680" y="143510"/>
                    <a:pt x="111760" y="166370"/>
                  </a:cubicBezTo>
                  <a:cubicBezTo>
                    <a:pt x="115570" y="186690"/>
                    <a:pt x="121920" y="214630"/>
                    <a:pt x="114300" y="226060"/>
                  </a:cubicBezTo>
                  <a:cubicBezTo>
                    <a:pt x="107950" y="234950"/>
                    <a:pt x="88900" y="242570"/>
                    <a:pt x="78740" y="238760"/>
                  </a:cubicBezTo>
                  <a:cubicBezTo>
                    <a:pt x="62230" y="231140"/>
                    <a:pt x="48260" y="184150"/>
                    <a:pt x="41910" y="151130"/>
                  </a:cubicBezTo>
                  <a:cubicBezTo>
                    <a:pt x="34290" y="113030"/>
                    <a:pt x="30480" y="43180"/>
                    <a:pt x="43180" y="20320"/>
                  </a:cubicBezTo>
                  <a:cubicBezTo>
                    <a:pt x="48260" y="8890"/>
                    <a:pt x="62230" y="1270"/>
                    <a:pt x="69850" y="1270"/>
                  </a:cubicBezTo>
                  <a:cubicBezTo>
                    <a:pt x="78740" y="1270"/>
                    <a:pt x="86360" y="8890"/>
                    <a:pt x="91440" y="20320"/>
                  </a:cubicBezTo>
                  <a:cubicBezTo>
                    <a:pt x="105410" y="46990"/>
                    <a:pt x="114300" y="153670"/>
                    <a:pt x="106680" y="179070"/>
                  </a:cubicBezTo>
                  <a:cubicBezTo>
                    <a:pt x="102870" y="189230"/>
                    <a:pt x="96520" y="194310"/>
                    <a:pt x="90170" y="196850"/>
                  </a:cubicBezTo>
                  <a:cubicBezTo>
                    <a:pt x="83820" y="199390"/>
                    <a:pt x="72390" y="200660"/>
                    <a:pt x="67310" y="194310"/>
                  </a:cubicBezTo>
                  <a:cubicBezTo>
                    <a:pt x="54610" y="180340"/>
                    <a:pt x="52070" y="106680"/>
                    <a:pt x="58420" y="74930"/>
                  </a:cubicBezTo>
                  <a:cubicBezTo>
                    <a:pt x="62230" y="52070"/>
                    <a:pt x="69850" y="22860"/>
                    <a:pt x="82550" y="17780"/>
                  </a:cubicBezTo>
                  <a:cubicBezTo>
                    <a:pt x="91440" y="13970"/>
                    <a:pt x="109220" y="21590"/>
                    <a:pt x="118110" y="29210"/>
                  </a:cubicBezTo>
                  <a:cubicBezTo>
                    <a:pt x="128270" y="38100"/>
                    <a:pt x="132080" y="52070"/>
                    <a:pt x="135890" y="72390"/>
                  </a:cubicBezTo>
                  <a:cubicBezTo>
                    <a:pt x="144780" y="116840"/>
                    <a:pt x="146050" y="265430"/>
                    <a:pt x="134620" y="298450"/>
                  </a:cubicBezTo>
                  <a:cubicBezTo>
                    <a:pt x="130810" y="308610"/>
                    <a:pt x="125730" y="313690"/>
                    <a:pt x="119380" y="316230"/>
                  </a:cubicBezTo>
                  <a:cubicBezTo>
                    <a:pt x="113030" y="318770"/>
                    <a:pt x="102870" y="321310"/>
                    <a:pt x="96520" y="314960"/>
                  </a:cubicBezTo>
                  <a:cubicBezTo>
                    <a:pt x="73660" y="293370"/>
                    <a:pt x="44450" y="99060"/>
                    <a:pt x="55880" y="59690"/>
                  </a:cubicBezTo>
                  <a:cubicBezTo>
                    <a:pt x="60960" y="45720"/>
                    <a:pt x="69850" y="35560"/>
                    <a:pt x="78740" y="34290"/>
                  </a:cubicBezTo>
                  <a:cubicBezTo>
                    <a:pt x="87630" y="34290"/>
                    <a:pt x="101600" y="45720"/>
                    <a:pt x="106680" y="59690"/>
                  </a:cubicBezTo>
                  <a:cubicBezTo>
                    <a:pt x="118110" y="83820"/>
                    <a:pt x="114300" y="157480"/>
                    <a:pt x="106680" y="179070"/>
                  </a:cubicBezTo>
                  <a:cubicBezTo>
                    <a:pt x="102870" y="187960"/>
                    <a:pt x="96520" y="194310"/>
                    <a:pt x="90170" y="196850"/>
                  </a:cubicBezTo>
                  <a:cubicBezTo>
                    <a:pt x="83820" y="199390"/>
                    <a:pt x="72390" y="199390"/>
                    <a:pt x="67310" y="193040"/>
                  </a:cubicBezTo>
                  <a:cubicBezTo>
                    <a:pt x="54610" y="179070"/>
                    <a:pt x="49530" y="97790"/>
                    <a:pt x="59690" y="72390"/>
                  </a:cubicBezTo>
                  <a:cubicBezTo>
                    <a:pt x="66040" y="57150"/>
                    <a:pt x="81280" y="45720"/>
                    <a:pt x="92710" y="43180"/>
                  </a:cubicBezTo>
                  <a:cubicBezTo>
                    <a:pt x="101600" y="40640"/>
                    <a:pt x="115570" y="43180"/>
                    <a:pt x="121920" y="50800"/>
                  </a:cubicBezTo>
                  <a:cubicBezTo>
                    <a:pt x="129540" y="57150"/>
                    <a:pt x="135890" y="80010"/>
                    <a:pt x="130810" y="86360"/>
                  </a:cubicBezTo>
                  <a:cubicBezTo>
                    <a:pt x="127000" y="93980"/>
                    <a:pt x="99060" y="95250"/>
                    <a:pt x="99060" y="95250"/>
                  </a:cubicBezTo>
                </a:path>
              </a:pathLst>
            </a:custGeom>
            <a:solidFill>
              <a:srgbClr val="116486"/>
            </a:solidFill>
            <a:ln cap="sq">
              <a:noFill/>
              <a:prstDash val="solid"/>
              <a:miter/>
            </a:ln>
          </p:spPr>
          <p:txBody>
            <a:bodyPr/>
            <a:lstStyle/>
            <a:p>
              <a:endParaRPr lang="sl-SI"/>
            </a:p>
          </p:txBody>
        </p:sp>
      </p:grpSp>
      <p:sp>
        <p:nvSpPr>
          <p:cNvPr id="18" name="Freeform 18"/>
          <p:cNvSpPr/>
          <p:nvPr/>
        </p:nvSpPr>
        <p:spPr>
          <a:xfrm>
            <a:off x="13779213" y="726958"/>
            <a:ext cx="4120302" cy="1045004"/>
          </a:xfrm>
          <a:custGeom>
            <a:avLst/>
            <a:gdLst/>
            <a:ahLst/>
            <a:cxnLst/>
            <a:rect l="l" t="t" r="r" b="b"/>
            <a:pathLst>
              <a:path w="4120302" h="1045004">
                <a:moveTo>
                  <a:pt x="0" y="0"/>
                </a:moveTo>
                <a:lnTo>
                  <a:pt x="4120302" y="0"/>
                </a:lnTo>
                <a:lnTo>
                  <a:pt x="4120302" y="1045004"/>
                </a:lnTo>
                <a:lnTo>
                  <a:pt x="0" y="1045004"/>
                </a:lnTo>
                <a:lnTo>
                  <a:pt x="0" y="0"/>
                </a:lnTo>
                <a:close/>
              </a:path>
            </a:pathLst>
          </a:custGeom>
          <a:blipFill>
            <a:blip r:embed="rId2"/>
            <a:stretch>
              <a:fillRect/>
            </a:stretch>
          </a:blipFill>
        </p:spPr>
        <p:txBody>
          <a:bodyPr/>
          <a:lstStyle/>
          <a:p>
            <a:endParaRPr lang="sl-SI"/>
          </a:p>
        </p:txBody>
      </p:sp>
      <p:sp>
        <p:nvSpPr>
          <p:cNvPr id="19" name="Freeform 19"/>
          <p:cNvSpPr/>
          <p:nvPr/>
        </p:nvSpPr>
        <p:spPr>
          <a:xfrm>
            <a:off x="-502293" y="1995467"/>
            <a:ext cx="6072855" cy="6949529"/>
          </a:xfrm>
          <a:custGeom>
            <a:avLst/>
            <a:gdLst/>
            <a:ahLst/>
            <a:cxnLst/>
            <a:rect l="l" t="t" r="r" b="b"/>
            <a:pathLst>
              <a:path w="6072855" h="6949529">
                <a:moveTo>
                  <a:pt x="0" y="0"/>
                </a:moveTo>
                <a:lnTo>
                  <a:pt x="6072855" y="0"/>
                </a:lnTo>
                <a:lnTo>
                  <a:pt x="6072855" y="6949529"/>
                </a:lnTo>
                <a:lnTo>
                  <a:pt x="0" y="6949529"/>
                </a:lnTo>
                <a:lnTo>
                  <a:pt x="0" y="0"/>
                </a:lnTo>
                <a:close/>
              </a:path>
            </a:pathLst>
          </a:custGeom>
          <a:blipFill>
            <a:blip r:embed="rId3">
              <a:alphaModFix amt="2000"/>
            </a:blip>
            <a:stretch>
              <a:fillRect/>
            </a:stretch>
          </a:blipFill>
        </p:spPr>
        <p:txBody>
          <a:bodyPr/>
          <a:lstStyle/>
          <a:p>
            <a:endParaRPr lang="sl-SI"/>
          </a:p>
        </p:txBody>
      </p:sp>
      <p:sp>
        <p:nvSpPr>
          <p:cNvPr id="20" name="TextBox 20"/>
          <p:cNvSpPr txBox="1"/>
          <p:nvPr/>
        </p:nvSpPr>
        <p:spPr>
          <a:xfrm>
            <a:off x="3581400" y="2123597"/>
            <a:ext cx="10979051" cy="887095"/>
          </a:xfrm>
          <a:prstGeom prst="rect">
            <a:avLst/>
          </a:prstGeom>
        </p:spPr>
        <p:txBody>
          <a:bodyPr wrap="square" lIns="0" tIns="0" rIns="0" bIns="0" rtlCol="0" anchor="t">
            <a:spAutoFit/>
          </a:bodyPr>
          <a:lstStyle/>
          <a:p>
            <a:pPr algn="ctr">
              <a:lnSpc>
                <a:spcPts val="7279"/>
              </a:lnSpc>
            </a:pPr>
            <a:r>
              <a:rPr lang="en-US" sz="5199" b="1" dirty="0">
                <a:solidFill>
                  <a:srgbClr val="D7B23E"/>
                </a:solidFill>
                <a:latin typeface="Open Sans Bold"/>
                <a:ea typeface="Open Sans Bold"/>
                <a:cs typeface="Open Sans Bold"/>
                <a:sym typeface="Open Sans Bold"/>
              </a:rPr>
              <a:t>Velenje - </a:t>
            </a:r>
            <a:r>
              <a:rPr lang="en-US" sz="5199" b="1" dirty="0" err="1">
                <a:solidFill>
                  <a:srgbClr val="D7B23E"/>
                </a:solidFill>
                <a:latin typeface="Open Sans Bold"/>
                <a:ea typeface="Open Sans Bold"/>
                <a:cs typeface="Open Sans Bold"/>
                <a:sym typeface="Open Sans Bold"/>
              </a:rPr>
              <a:t>prestrukturiranje</a:t>
            </a:r>
            <a:r>
              <a:rPr lang="en-US" sz="5199" b="1" dirty="0">
                <a:solidFill>
                  <a:srgbClr val="D7B23E"/>
                </a:solidFill>
                <a:latin typeface="Open Sans Bold"/>
                <a:ea typeface="Open Sans Bold"/>
                <a:cs typeface="Open Sans Bold"/>
                <a:sym typeface="Open Sans Bold"/>
              </a:rPr>
              <a:t> </a:t>
            </a:r>
            <a:r>
              <a:rPr lang="en-US" sz="5199" b="1" dirty="0" err="1">
                <a:solidFill>
                  <a:srgbClr val="D7B23E"/>
                </a:solidFill>
                <a:latin typeface="Open Sans Bold"/>
                <a:ea typeface="Open Sans Bold"/>
                <a:cs typeface="Open Sans Bold"/>
                <a:sym typeface="Open Sans Bold"/>
              </a:rPr>
              <a:t>regije</a:t>
            </a:r>
            <a:endParaRPr lang="en-US" sz="5199" b="1" dirty="0">
              <a:solidFill>
                <a:srgbClr val="D7B23E"/>
              </a:solidFill>
              <a:latin typeface="Open Sans Bold"/>
              <a:ea typeface="Open Sans Bold"/>
              <a:cs typeface="Open Sans Bold"/>
              <a:sym typeface="Open Sans Bold"/>
            </a:endParaRPr>
          </a:p>
        </p:txBody>
      </p:sp>
      <p:grpSp>
        <p:nvGrpSpPr>
          <p:cNvPr id="21" name="Group 21"/>
          <p:cNvGrpSpPr/>
          <p:nvPr/>
        </p:nvGrpSpPr>
        <p:grpSpPr>
          <a:xfrm>
            <a:off x="3422756" y="3467892"/>
            <a:ext cx="11442489" cy="5472803"/>
            <a:chOff x="0" y="0"/>
            <a:chExt cx="15256652" cy="7297071"/>
          </a:xfrm>
        </p:grpSpPr>
        <p:grpSp>
          <p:nvGrpSpPr>
            <p:cNvPr id="22" name="Group 22"/>
            <p:cNvGrpSpPr/>
            <p:nvPr/>
          </p:nvGrpSpPr>
          <p:grpSpPr>
            <a:xfrm>
              <a:off x="0" y="0"/>
              <a:ext cx="7169722" cy="7297071"/>
              <a:chOff x="0" y="0"/>
              <a:chExt cx="1431516" cy="1456943"/>
            </a:xfrm>
          </p:grpSpPr>
          <p:sp>
            <p:nvSpPr>
              <p:cNvPr id="23" name="Freeform 23"/>
              <p:cNvSpPr/>
              <p:nvPr/>
            </p:nvSpPr>
            <p:spPr>
              <a:xfrm>
                <a:off x="0" y="0"/>
                <a:ext cx="1431516" cy="1456943"/>
              </a:xfrm>
              <a:custGeom>
                <a:avLst/>
                <a:gdLst/>
                <a:ahLst/>
                <a:cxnLst/>
                <a:rect l="l" t="t" r="r" b="b"/>
                <a:pathLst>
                  <a:path w="1431516" h="1456943">
                    <a:moveTo>
                      <a:pt x="86103" y="0"/>
                    </a:moveTo>
                    <a:lnTo>
                      <a:pt x="1345413" y="0"/>
                    </a:lnTo>
                    <a:cubicBezTo>
                      <a:pt x="1392966" y="0"/>
                      <a:pt x="1431516" y="38550"/>
                      <a:pt x="1431516" y="86103"/>
                    </a:cubicBezTo>
                    <a:lnTo>
                      <a:pt x="1431516" y="1370839"/>
                    </a:lnTo>
                    <a:cubicBezTo>
                      <a:pt x="1431516" y="1393675"/>
                      <a:pt x="1422445" y="1415576"/>
                      <a:pt x="1406297" y="1431724"/>
                    </a:cubicBezTo>
                    <a:cubicBezTo>
                      <a:pt x="1390150" y="1447871"/>
                      <a:pt x="1368249" y="1456943"/>
                      <a:pt x="1345413" y="1456943"/>
                    </a:cubicBezTo>
                    <a:lnTo>
                      <a:pt x="86103" y="1456943"/>
                    </a:lnTo>
                    <a:cubicBezTo>
                      <a:pt x="38550" y="1456943"/>
                      <a:pt x="0" y="1418393"/>
                      <a:pt x="0" y="1370839"/>
                    </a:cubicBezTo>
                    <a:lnTo>
                      <a:pt x="0" y="86103"/>
                    </a:lnTo>
                    <a:cubicBezTo>
                      <a:pt x="0" y="63267"/>
                      <a:pt x="9072" y="41367"/>
                      <a:pt x="25219" y="25219"/>
                    </a:cubicBezTo>
                    <a:cubicBezTo>
                      <a:pt x="41367" y="9072"/>
                      <a:pt x="63267" y="0"/>
                      <a:pt x="86103" y="0"/>
                    </a:cubicBezTo>
                    <a:close/>
                  </a:path>
                </a:pathLst>
              </a:custGeom>
              <a:solidFill>
                <a:srgbClr val="ACBBC8"/>
              </a:solidFill>
            </p:spPr>
            <p:txBody>
              <a:bodyPr/>
              <a:lstStyle/>
              <a:p>
                <a:endParaRPr lang="sl-SI"/>
              </a:p>
            </p:txBody>
          </p:sp>
          <p:sp>
            <p:nvSpPr>
              <p:cNvPr id="24" name="TextBox 24"/>
              <p:cNvSpPr txBox="1"/>
              <p:nvPr/>
            </p:nvSpPr>
            <p:spPr>
              <a:xfrm>
                <a:off x="0" y="-47625"/>
                <a:ext cx="1431516" cy="1504568"/>
              </a:xfrm>
              <a:prstGeom prst="rect">
                <a:avLst/>
              </a:prstGeom>
            </p:spPr>
            <p:txBody>
              <a:bodyPr lIns="42859" tIns="42859" rIns="42859" bIns="42859" rtlCol="0" anchor="ctr"/>
              <a:lstStyle/>
              <a:p>
                <a:pPr algn="ctr">
                  <a:lnSpc>
                    <a:spcPts val="2800"/>
                  </a:lnSpc>
                </a:pPr>
                <a:endParaRPr/>
              </a:p>
            </p:txBody>
          </p:sp>
        </p:grpSp>
        <p:grpSp>
          <p:nvGrpSpPr>
            <p:cNvPr id="25" name="Group 25"/>
            <p:cNvGrpSpPr/>
            <p:nvPr/>
          </p:nvGrpSpPr>
          <p:grpSpPr>
            <a:xfrm>
              <a:off x="701294" y="537826"/>
              <a:ext cx="5767135" cy="5767135"/>
              <a:chOff x="0" y="0"/>
              <a:chExt cx="812800" cy="812800"/>
            </a:xfrm>
          </p:grpSpPr>
          <p:sp>
            <p:nvSpPr>
              <p:cNvPr id="26" name="Freeform 26"/>
              <p:cNvSpPr/>
              <p:nvPr/>
            </p:nvSpPr>
            <p:spPr>
              <a:xfrm>
                <a:off x="0" y="0"/>
                <a:ext cx="812800" cy="812800"/>
              </a:xfrm>
              <a:custGeom>
                <a:avLst/>
                <a:gdLst/>
                <a:ahLst/>
                <a:cxnLst/>
                <a:rect l="l" t="t" r="r" b="b"/>
                <a:pathLst>
                  <a:path w="812800" h="812800">
                    <a:moveTo>
                      <a:pt x="48275" y="0"/>
                    </a:moveTo>
                    <a:lnTo>
                      <a:pt x="764525" y="0"/>
                    </a:lnTo>
                    <a:cubicBezTo>
                      <a:pt x="777329" y="0"/>
                      <a:pt x="789607" y="5086"/>
                      <a:pt x="798661" y="14139"/>
                    </a:cubicBezTo>
                    <a:cubicBezTo>
                      <a:pt x="807714" y="23193"/>
                      <a:pt x="812800" y="35471"/>
                      <a:pt x="812800" y="48275"/>
                    </a:cubicBezTo>
                    <a:lnTo>
                      <a:pt x="812800" y="764525"/>
                    </a:lnTo>
                    <a:cubicBezTo>
                      <a:pt x="812800" y="777329"/>
                      <a:pt x="807714" y="789607"/>
                      <a:pt x="798661" y="798661"/>
                    </a:cubicBezTo>
                    <a:cubicBezTo>
                      <a:pt x="789607" y="807714"/>
                      <a:pt x="777329" y="812800"/>
                      <a:pt x="764525" y="812800"/>
                    </a:cubicBezTo>
                    <a:lnTo>
                      <a:pt x="48275" y="812800"/>
                    </a:lnTo>
                    <a:cubicBezTo>
                      <a:pt x="35471" y="812800"/>
                      <a:pt x="23193" y="807714"/>
                      <a:pt x="14139" y="798661"/>
                    </a:cubicBezTo>
                    <a:cubicBezTo>
                      <a:pt x="5086" y="789607"/>
                      <a:pt x="0" y="777329"/>
                      <a:pt x="0" y="764525"/>
                    </a:cubicBezTo>
                    <a:lnTo>
                      <a:pt x="0" y="48275"/>
                    </a:lnTo>
                    <a:cubicBezTo>
                      <a:pt x="0" y="35471"/>
                      <a:pt x="5086" y="23193"/>
                      <a:pt x="14139" y="14139"/>
                    </a:cubicBezTo>
                    <a:cubicBezTo>
                      <a:pt x="23193" y="5086"/>
                      <a:pt x="35471" y="0"/>
                      <a:pt x="48275" y="0"/>
                    </a:cubicBezTo>
                    <a:close/>
                  </a:path>
                </a:pathLst>
              </a:custGeom>
              <a:blipFill>
                <a:blip r:embed="rId4"/>
                <a:stretch>
                  <a:fillRect l="-38770" r="-38770"/>
                </a:stretch>
              </a:blipFill>
            </p:spPr>
            <p:txBody>
              <a:bodyPr/>
              <a:lstStyle/>
              <a:p>
                <a:endParaRPr lang="sl-SI"/>
              </a:p>
            </p:txBody>
          </p:sp>
        </p:grpSp>
        <p:sp>
          <p:nvSpPr>
            <p:cNvPr id="27" name="TextBox 27"/>
            <p:cNvSpPr txBox="1"/>
            <p:nvPr/>
          </p:nvSpPr>
          <p:spPr>
            <a:xfrm>
              <a:off x="2403601" y="6457082"/>
              <a:ext cx="1820168" cy="494437"/>
            </a:xfrm>
            <a:prstGeom prst="rect">
              <a:avLst/>
            </a:prstGeom>
          </p:spPr>
          <p:txBody>
            <a:bodyPr lIns="0" tIns="0" rIns="0" bIns="0" rtlCol="0" anchor="t">
              <a:spAutoFit/>
            </a:bodyPr>
            <a:lstStyle/>
            <a:p>
              <a:pPr algn="ctr">
                <a:lnSpc>
                  <a:spcPts val="3185"/>
                </a:lnSpc>
              </a:pPr>
              <a:r>
                <a:rPr lang="en-US" sz="2275" b="1">
                  <a:solidFill>
                    <a:srgbClr val="116486"/>
                  </a:solidFill>
                  <a:latin typeface="Open Sans Bold"/>
                  <a:ea typeface="Open Sans Bold"/>
                  <a:cs typeface="Open Sans Bold"/>
                  <a:sym typeface="Open Sans Bold"/>
                </a:rPr>
                <a:t>trenutno</a:t>
              </a:r>
            </a:p>
          </p:txBody>
        </p:sp>
        <p:grpSp>
          <p:nvGrpSpPr>
            <p:cNvPr id="28" name="Group 28"/>
            <p:cNvGrpSpPr/>
            <p:nvPr/>
          </p:nvGrpSpPr>
          <p:grpSpPr>
            <a:xfrm>
              <a:off x="8086930" y="0"/>
              <a:ext cx="7169722" cy="7297071"/>
              <a:chOff x="0" y="0"/>
              <a:chExt cx="1431516" cy="1456943"/>
            </a:xfrm>
          </p:grpSpPr>
          <p:sp>
            <p:nvSpPr>
              <p:cNvPr id="29" name="Freeform 29"/>
              <p:cNvSpPr/>
              <p:nvPr/>
            </p:nvSpPr>
            <p:spPr>
              <a:xfrm>
                <a:off x="0" y="0"/>
                <a:ext cx="1431516" cy="1456943"/>
              </a:xfrm>
              <a:custGeom>
                <a:avLst/>
                <a:gdLst/>
                <a:ahLst/>
                <a:cxnLst/>
                <a:rect l="l" t="t" r="r" b="b"/>
                <a:pathLst>
                  <a:path w="1431516" h="1456943">
                    <a:moveTo>
                      <a:pt x="86103" y="0"/>
                    </a:moveTo>
                    <a:lnTo>
                      <a:pt x="1345413" y="0"/>
                    </a:lnTo>
                    <a:cubicBezTo>
                      <a:pt x="1392966" y="0"/>
                      <a:pt x="1431516" y="38550"/>
                      <a:pt x="1431516" y="86103"/>
                    </a:cubicBezTo>
                    <a:lnTo>
                      <a:pt x="1431516" y="1370839"/>
                    </a:lnTo>
                    <a:cubicBezTo>
                      <a:pt x="1431516" y="1393675"/>
                      <a:pt x="1422445" y="1415576"/>
                      <a:pt x="1406297" y="1431724"/>
                    </a:cubicBezTo>
                    <a:cubicBezTo>
                      <a:pt x="1390150" y="1447871"/>
                      <a:pt x="1368249" y="1456943"/>
                      <a:pt x="1345413" y="1456943"/>
                    </a:cubicBezTo>
                    <a:lnTo>
                      <a:pt x="86103" y="1456943"/>
                    </a:lnTo>
                    <a:cubicBezTo>
                      <a:pt x="38550" y="1456943"/>
                      <a:pt x="0" y="1418393"/>
                      <a:pt x="0" y="1370839"/>
                    </a:cubicBezTo>
                    <a:lnTo>
                      <a:pt x="0" y="86103"/>
                    </a:lnTo>
                    <a:cubicBezTo>
                      <a:pt x="0" y="63267"/>
                      <a:pt x="9072" y="41367"/>
                      <a:pt x="25219" y="25219"/>
                    </a:cubicBezTo>
                    <a:cubicBezTo>
                      <a:pt x="41367" y="9072"/>
                      <a:pt x="63267" y="0"/>
                      <a:pt x="86103" y="0"/>
                    </a:cubicBezTo>
                    <a:close/>
                  </a:path>
                </a:pathLst>
              </a:custGeom>
              <a:solidFill>
                <a:srgbClr val="ACBBC8"/>
              </a:solidFill>
            </p:spPr>
            <p:txBody>
              <a:bodyPr/>
              <a:lstStyle/>
              <a:p>
                <a:endParaRPr lang="sl-SI"/>
              </a:p>
            </p:txBody>
          </p:sp>
          <p:sp>
            <p:nvSpPr>
              <p:cNvPr id="30" name="TextBox 30"/>
              <p:cNvSpPr txBox="1"/>
              <p:nvPr/>
            </p:nvSpPr>
            <p:spPr>
              <a:xfrm>
                <a:off x="0" y="-47625"/>
                <a:ext cx="1431516" cy="1504568"/>
              </a:xfrm>
              <a:prstGeom prst="rect">
                <a:avLst/>
              </a:prstGeom>
            </p:spPr>
            <p:txBody>
              <a:bodyPr lIns="42859" tIns="42859" rIns="42859" bIns="42859" rtlCol="0" anchor="ctr"/>
              <a:lstStyle/>
              <a:p>
                <a:pPr algn="ctr">
                  <a:lnSpc>
                    <a:spcPts val="2800"/>
                  </a:lnSpc>
                </a:pPr>
                <a:endParaRPr/>
              </a:p>
            </p:txBody>
          </p:sp>
        </p:grpSp>
        <p:sp>
          <p:nvSpPr>
            <p:cNvPr id="31" name="TextBox 31"/>
            <p:cNvSpPr txBox="1"/>
            <p:nvPr/>
          </p:nvSpPr>
          <p:spPr>
            <a:xfrm>
              <a:off x="10536298" y="6457082"/>
              <a:ext cx="2270986" cy="494437"/>
            </a:xfrm>
            <a:prstGeom prst="rect">
              <a:avLst/>
            </a:prstGeom>
          </p:spPr>
          <p:txBody>
            <a:bodyPr lIns="0" tIns="0" rIns="0" bIns="0" rtlCol="0" anchor="t">
              <a:spAutoFit/>
            </a:bodyPr>
            <a:lstStyle/>
            <a:p>
              <a:pPr algn="ctr">
                <a:lnSpc>
                  <a:spcPts val="3185"/>
                </a:lnSpc>
              </a:pPr>
              <a:r>
                <a:rPr lang="en-US" sz="2275" b="1">
                  <a:solidFill>
                    <a:srgbClr val="116486"/>
                  </a:solidFill>
                  <a:latin typeface="Open Sans Bold"/>
                  <a:ea typeface="Open Sans Bold"/>
                  <a:cs typeface="Open Sans Bold"/>
                  <a:sym typeface="Open Sans Bold"/>
                </a:rPr>
                <a:t>predvideno</a:t>
              </a:r>
            </a:p>
          </p:txBody>
        </p:sp>
        <p:grpSp>
          <p:nvGrpSpPr>
            <p:cNvPr id="32" name="Group 32"/>
            <p:cNvGrpSpPr/>
            <p:nvPr/>
          </p:nvGrpSpPr>
          <p:grpSpPr>
            <a:xfrm>
              <a:off x="8788223" y="537826"/>
              <a:ext cx="5767135" cy="5767135"/>
              <a:chOff x="0" y="0"/>
              <a:chExt cx="812800" cy="812800"/>
            </a:xfrm>
          </p:grpSpPr>
          <p:sp>
            <p:nvSpPr>
              <p:cNvPr id="33" name="Freeform 33"/>
              <p:cNvSpPr/>
              <p:nvPr/>
            </p:nvSpPr>
            <p:spPr>
              <a:xfrm>
                <a:off x="0" y="0"/>
                <a:ext cx="812800" cy="812800"/>
              </a:xfrm>
              <a:custGeom>
                <a:avLst/>
                <a:gdLst/>
                <a:ahLst/>
                <a:cxnLst/>
                <a:rect l="l" t="t" r="r" b="b"/>
                <a:pathLst>
                  <a:path w="812800" h="812800">
                    <a:moveTo>
                      <a:pt x="48275" y="0"/>
                    </a:moveTo>
                    <a:lnTo>
                      <a:pt x="764525" y="0"/>
                    </a:lnTo>
                    <a:cubicBezTo>
                      <a:pt x="777329" y="0"/>
                      <a:pt x="789607" y="5086"/>
                      <a:pt x="798661" y="14139"/>
                    </a:cubicBezTo>
                    <a:cubicBezTo>
                      <a:pt x="807714" y="23193"/>
                      <a:pt x="812800" y="35471"/>
                      <a:pt x="812800" y="48275"/>
                    </a:cubicBezTo>
                    <a:lnTo>
                      <a:pt x="812800" y="764525"/>
                    </a:lnTo>
                    <a:cubicBezTo>
                      <a:pt x="812800" y="777329"/>
                      <a:pt x="807714" y="789607"/>
                      <a:pt x="798661" y="798661"/>
                    </a:cubicBezTo>
                    <a:cubicBezTo>
                      <a:pt x="789607" y="807714"/>
                      <a:pt x="777329" y="812800"/>
                      <a:pt x="764525" y="812800"/>
                    </a:cubicBezTo>
                    <a:lnTo>
                      <a:pt x="48275" y="812800"/>
                    </a:lnTo>
                    <a:cubicBezTo>
                      <a:pt x="35471" y="812800"/>
                      <a:pt x="23193" y="807714"/>
                      <a:pt x="14139" y="798661"/>
                    </a:cubicBezTo>
                    <a:cubicBezTo>
                      <a:pt x="5086" y="789607"/>
                      <a:pt x="0" y="777329"/>
                      <a:pt x="0" y="764525"/>
                    </a:cubicBezTo>
                    <a:lnTo>
                      <a:pt x="0" y="48275"/>
                    </a:lnTo>
                    <a:cubicBezTo>
                      <a:pt x="0" y="35471"/>
                      <a:pt x="5086" y="23193"/>
                      <a:pt x="14139" y="14139"/>
                    </a:cubicBezTo>
                    <a:cubicBezTo>
                      <a:pt x="23193" y="5086"/>
                      <a:pt x="35471" y="0"/>
                      <a:pt x="48275" y="0"/>
                    </a:cubicBezTo>
                    <a:close/>
                  </a:path>
                </a:pathLst>
              </a:custGeom>
              <a:blipFill>
                <a:blip r:embed="rId5"/>
                <a:stretch>
                  <a:fillRect l="-39629" r="-39629"/>
                </a:stretch>
              </a:blipFill>
            </p:spPr>
            <p:txBody>
              <a:bodyPr/>
              <a:lstStyle/>
              <a:p>
                <a:endParaRPr lang="sl-SI"/>
              </a:p>
            </p:txBody>
          </p:sp>
        </p:grpSp>
      </p:grpSp>
      <p:grpSp>
        <p:nvGrpSpPr>
          <p:cNvPr id="34" name="Group 34"/>
          <p:cNvGrpSpPr/>
          <p:nvPr/>
        </p:nvGrpSpPr>
        <p:grpSpPr>
          <a:xfrm>
            <a:off x="3899062" y="9343846"/>
            <a:ext cx="10489876" cy="864012"/>
            <a:chOff x="0" y="0"/>
            <a:chExt cx="13986502" cy="1152016"/>
          </a:xfrm>
        </p:grpSpPr>
        <p:grpSp>
          <p:nvGrpSpPr>
            <p:cNvPr id="35" name="Group 35"/>
            <p:cNvGrpSpPr/>
            <p:nvPr/>
          </p:nvGrpSpPr>
          <p:grpSpPr>
            <a:xfrm>
              <a:off x="0" y="0"/>
              <a:ext cx="13986502" cy="1144459"/>
              <a:chOff x="0" y="0"/>
              <a:chExt cx="5510938" cy="450938"/>
            </a:xfrm>
          </p:grpSpPr>
          <p:sp>
            <p:nvSpPr>
              <p:cNvPr id="36" name="Freeform 36"/>
              <p:cNvSpPr/>
              <p:nvPr/>
            </p:nvSpPr>
            <p:spPr>
              <a:xfrm>
                <a:off x="0" y="0"/>
                <a:ext cx="5510938" cy="450938"/>
              </a:xfrm>
              <a:custGeom>
                <a:avLst/>
                <a:gdLst/>
                <a:ahLst/>
                <a:cxnLst/>
                <a:rect l="l" t="t" r="r" b="b"/>
                <a:pathLst>
                  <a:path w="5510938" h="450938">
                    <a:moveTo>
                      <a:pt x="27421" y="0"/>
                    </a:moveTo>
                    <a:lnTo>
                      <a:pt x="5483517" y="0"/>
                    </a:lnTo>
                    <a:cubicBezTo>
                      <a:pt x="5490790" y="0"/>
                      <a:pt x="5497764" y="2889"/>
                      <a:pt x="5502907" y="8031"/>
                    </a:cubicBezTo>
                    <a:cubicBezTo>
                      <a:pt x="5508049" y="13174"/>
                      <a:pt x="5510938" y="20149"/>
                      <a:pt x="5510938" y="27421"/>
                    </a:cubicBezTo>
                    <a:lnTo>
                      <a:pt x="5510938" y="423517"/>
                    </a:lnTo>
                    <a:cubicBezTo>
                      <a:pt x="5510938" y="430789"/>
                      <a:pt x="5508049" y="437764"/>
                      <a:pt x="5502907" y="442906"/>
                    </a:cubicBezTo>
                    <a:cubicBezTo>
                      <a:pt x="5497764" y="448049"/>
                      <a:pt x="5490790" y="450938"/>
                      <a:pt x="5483517" y="450938"/>
                    </a:cubicBezTo>
                    <a:lnTo>
                      <a:pt x="27421" y="450938"/>
                    </a:lnTo>
                    <a:cubicBezTo>
                      <a:pt x="20149" y="450938"/>
                      <a:pt x="13174" y="448049"/>
                      <a:pt x="8031" y="442906"/>
                    </a:cubicBezTo>
                    <a:cubicBezTo>
                      <a:pt x="2889" y="437764"/>
                      <a:pt x="0" y="430789"/>
                      <a:pt x="0" y="423517"/>
                    </a:cubicBezTo>
                    <a:lnTo>
                      <a:pt x="0" y="27421"/>
                    </a:lnTo>
                    <a:cubicBezTo>
                      <a:pt x="0" y="20149"/>
                      <a:pt x="2889" y="13174"/>
                      <a:pt x="8031" y="8031"/>
                    </a:cubicBezTo>
                    <a:cubicBezTo>
                      <a:pt x="13174" y="2889"/>
                      <a:pt x="20149" y="0"/>
                      <a:pt x="27421" y="0"/>
                    </a:cubicBezTo>
                    <a:close/>
                  </a:path>
                </a:pathLst>
              </a:custGeom>
              <a:solidFill>
                <a:srgbClr val="E2E2E2"/>
              </a:solidFill>
            </p:spPr>
            <p:txBody>
              <a:bodyPr/>
              <a:lstStyle/>
              <a:p>
                <a:endParaRPr lang="sl-SI"/>
              </a:p>
            </p:txBody>
          </p:sp>
          <p:sp>
            <p:nvSpPr>
              <p:cNvPr id="37" name="TextBox 37"/>
              <p:cNvSpPr txBox="1"/>
              <p:nvPr/>
            </p:nvSpPr>
            <p:spPr>
              <a:xfrm>
                <a:off x="0" y="-38100"/>
                <a:ext cx="5510938" cy="489038"/>
              </a:xfrm>
              <a:prstGeom prst="rect">
                <a:avLst/>
              </a:prstGeom>
            </p:spPr>
            <p:txBody>
              <a:bodyPr lIns="34958" tIns="34958" rIns="34958" bIns="34958" rtlCol="0" anchor="ctr"/>
              <a:lstStyle/>
              <a:p>
                <a:pPr algn="ctr">
                  <a:lnSpc>
                    <a:spcPts val="2660"/>
                  </a:lnSpc>
                  <a:spcBef>
                    <a:spcPct val="0"/>
                  </a:spcBef>
                </a:pPr>
                <a:endParaRPr/>
              </a:p>
            </p:txBody>
          </p:sp>
        </p:grpSp>
        <p:sp>
          <p:nvSpPr>
            <p:cNvPr id="38" name="Freeform 38"/>
            <p:cNvSpPr/>
            <p:nvPr/>
          </p:nvSpPr>
          <p:spPr>
            <a:xfrm>
              <a:off x="5022746" y="244302"/>
              <a:ext cx="8876295" cy="776486"/>
            </a:xfrm>
            <a:custGeom>
              <a:avLst/>
              <a:gdLst/>
              <a:ahLst/>
              <a:cxnLst/>
              <a:rect l="l" t="t" r="r" b="b"/>
              <a:pathLst>
                <a:path w="8876295" h="776486">
                  <a:moveTo>
                    <a:pt x="0" y="0"/>
                  </a:moveTo>
                  <a:lnTo>
                    <a:pt x="8876295" y="0"/>
                  </a:lnTo>
                  <a:lnTo>
                    <a:pt x="8876295" y="776486"/>
                  </a:lnTo>
                  <a:lnTo>
                    <a:pt x="0" y="776486"/>
                  </a:lnTo>
                  <a:lnTo>
                    <a:pt x="0" y="0"/>
                  </a:lnTo>
                  <a:close/>
                </a:path>
              </a:pathLst>
            </a:custGeom>
            <a:blipFill>
              <a:blip r:embed="rId6"/>
              <a:stretch>
                <a:fillRect/>
              </a:stretch>
            </a:blipFill>
          </p:spPr>
          <p:txBody>
            <a:bodyPr/>
            <a:lstStyle/>
            <a:p>
              <a:endParaRPr lang="sl-SI"/>
            </a:p>
          </p:txBody>
        </p:sp>
        <p:sp>
          <p:nvSpPr>
            <p:cNvPr id="39" name="Freeform 39"/>
            <p:cNvSpPr/>
            <p:nvPr/>
          </p:nvSpPr>
          <p:spPr>
            <a:xfrm>
              <a:off x="2535151" y="414302"/>
              <a:ext cx="2082553" cy="606486"/>
            </a:xfrm>
            <a:custGeom>
              <a:avLst/>
              <a:gdLst/>
              <a:ahLst/>
              <a:cxnLst/>
              <a:rect l="l" t="t" r="r" b="b"/>
              <a:pathLst>
                <a:path w="2082553" h="606486">
                  <a:moveTo>
                    <a:pt x="0" y="0"/>
                  </a:moveTo>
                  <a:lnTo>
                    <a:pt x="2082554" y="0"/>
                  </a:lnTo>
                  <a:lnTo>
                    <a:pt x="2082554" y="606486"/>
                  </a:lnTo>
                  <a:lnTo>
                    <a:pt x="0" y="606486"/>
                  </a:lnTo>
                  <a:lnTo>
                    <a:pt x="0" y="0"/>
                  </a:lnTo>
                  <a:close/>
                </a:path>
              </a:pathLst>
            </a:custGeom>
            <a:blipFill>
              <a:blip r:embed="rId7"/>
              <a:stretch>
                <a:fillRect/>
              </a:stretch>
            </a:blipFill>
          </p:spPr>
          <p:txBody>
            <a:bodyPr/>
            <a:lstStyle/>
            <a:p>
              <a:endParaRPr lang="sl-SI"/>
            </a:p>
          </p:txBody>
        </p:sp>
        <p:sp>
          <p:nvSpPr>
            <p:cNvPr id="40" name="Freeform 40"/>
            <p:cNvSpPr/>
            <p:nvPr/>
          </p:nvSpPr>
          <p:spPr>
            <a:xfrm>
              <a:off x="236763" y="113074"/>
              <a:ext cx="1893347" cy="1038942"/>
            </a:xfrm>
            <a:custGeom>
              <a:avLst/>
              <a:gdLst/>
              <a:ahLst/>
              <a:cxnLst/>
              <a:rect l="l" t="t" r="r" b="b"/>
              <a:pathLst>
                <a:path w="1893347" h="1038942">
                  <a:moveTo>
                    <a:pt x="0" y="0"/>
                  </a:moveTo>
                  <a:lnTo>
                    <a:pt x="1893347" y="0"/>
                  </a:lnTo>
                  <a:lnTo>
                    <a:pt x="1893347" y="1038942"/>
                  </a:lnTo>
                  <a:lnTo>
                    <a:pt x="0" y="1038942"/>
                  </a:lnTo>
                  <a:lnTo>
                    <a:pt x="0" y="0"/>
                  </a:lnTo>
                  <a:close/>
                </a:path>
              </a:pathLst>
            </a:custGeom>
            <a:blipFill>
              <a:blip r:embed="rId8"/>
              <a:stretch>
                <a:fillRect/>
              </a:stretch>
            </a:blipFill>
          </p:spPr>
          <p:txBody>
            <a:bodyPr/>
            <a:lstStyle/>
            <a:p>
              <a:endParaRPr lang="sl-SI"/>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36486"/>
        </a:solidFill>
        <a:effectLst/>
      </p:bgPr>
    </p:bg>
    <p:spTree>
      <p:nvGrpSpPr>
        <p:cNvPr id="1" name=""/>
        <p:cNvGrpSpPr/>
        <p:nvPr/>
      </p:nvGrpSpPr>
      <p:grpSpPr>
        <a:xfrm>
          <a:off x="0" y="0"/>
          <a:ext cx="0" cy="0"/>
          <a:chOff x="0" y="0"/>
          <a:chExt cx="0" cy="0"/>
        </a:xfrm>
      </p:grpSpPr>
      <p:grpSp>
        <p:nvGrpSpPr>
          <p:cNvPr id="2" name="Group 2"/>
          <p:cNvGrpSpPr/>
          <p:nvPr/>
        </p:nvGrpSpPr>
        <p:grpSpPr>
          <a:xfrm>
            <a:off x="2433169" y="-59291"/>
            <a:ext cx="111442" cy="108585"/>
            <a:chOff x="0" y="0"/>
            <a:chExt cx="148590" cy="144780"/>
          </a:xfrm>
        </p:grpSpPr>
        <p:sp>
          <p:nvSpPr>
            <p:cNvPr id="3" name="Freeform 3"/>
            <p:cNvSpPr/>
            <p:nvPr/>
          </p:nvSpPr>
          <p:spPr>
            <a:xfrm>
              <a:off x="46990" y="45720"/>
              <a:ext cx="50800" cy="52070"/>
            </a:xfrm>
            <a:custGeom>
              <a:avLst/>
              <a:gdLst/>
              <a:ahLst/>
              <a:cxnLst/>
              <a:rect l="l" t="t" r="r" b="b"/>
              <a:pathLst>
                <a:path w="50800" h="52070">
                  <a:moveTo>
                    <a:pt x="50800" y="17780"/>
                  </a:moveTo>
                  <a:cubicBezTo>
                    <a:pt x="29210" y="52070"/>
                    <a:pt x="8890" y="45720"/>
                    <a:pt x="3810" y="38100"/>
                  </a:cubicBezTo>
                  <a:cubicBezTo>
                    <a:pt x="0" y="31750"/>
                    <a:pt x="3810" y="10160"/>
                    <a:pt x="10160" y="5080"/>
                  </a:cubicBezTo>
                  <a:cubicBezTo>
                    <a:pt x="16510" y="0"/>
                    <a:pt x="44450" y="7620"/>
                    <a:pt x="44450" y="7620"/>
                  </a:cubicBezTo>
                </a:path>
              </a:pathLst>
            </a:custGeom>
            <a:solidFill>
              <a:srgbClr val="116486"/>
            </a:solidFill>
            <a:ln cap="sq">
              <a:noFill/>
              <a:prstDash val="solid"/>
              <a:miter/>
            </a:ln>
          </p:spPr>
          <p:txBody>
            <a:bodyPr/>
            <a:lstStyle/>
            <a:p>
              <a:endParaRPr lang="sl-SI"/>
            </a:p>
          </p:txBody>
        </p:sp>
      </p:grpSp>
      <p:grpSp>
        <p:nvGrpSpPr>
          <p:cNvPr id="4" name="Group 4"/>
          <p:cNvGrpSpPr/>
          <p:nvPr/>
        </p:nvGrpSpPr>
        <p:grpSpPr>
          <a:xfrm>
            <a:off x="2433169" y="-26906"/>
            <a:ext cx="111442" cy="108585"/>
            <a:chOff x="0" y="0"/>
            <a:chExt cx="148590" cy="144780"/>
          </a:xfrm>
        </p:grpSpPr>
        <p:sp>
          <p:nvSpPr>
            <p:cNvPr id="5" name="Freeform 5"/>
            <p:cNvSpPr/>
            <p:nvPr/>
          </p:nvSpPr>
          <p:spPr>
            <a:xfrm>
              <a:off x="46990" y="45720"/>
              <a:ext cx="50800" cy="52070"/>
            </a:xfrm>
            <a:custGeom>
              <a:avLst/>
              <a:gdLst/>
              <a:ahLst/>
              <a:cxnLst/>
              <a:rect l="l" t="t" r="r" b="b"/>
              <a:pathLst>
                <a:path w="50800" h="52070">
                  <a:moveTo>
                    <a:pt x="50800" y="17780"/>
                  </a:moveTo>
                  <a:cubicBezTo>
                    <a:pt x="29210" y="52070"/>
                    <a:pt x="8890" y="45720"/>
                    <a:pt x="3810" y="38100"/>
                  </a:cubicBezTo>
                  <a:cubicBezTo>
                    <a:pt x="0" y="31750"/>
                    <a:pt x="3810" y="10160"/>
                    <a:pt x="10160" y="5080"/>
                  </a:cubicBezTo>
                  <a:cubicBezTo>
                    <a:pt x="16510" y="0"/>
                    <a:pt x="44450" y="7620"/>
                    <a:pt x="44450" y="7620"/>
                  </a:cubicBezTo>
                </a:path>
              </a:pathLst>
            </a:custGeom>
            <a:solidFill>
              <a:srgbClr val="116486"/>
            </a:solidFill>
            <a:ln cap="sq">
              <a:noFill/>
              <a:prstDash val="solid"/>
              <a:miter/>
            </a:ln>
          </p:spPr>
          <p:txBody>
            <a:bodyPr/>
            <a:lstStyle/>
            <a:p>
              <a:endParaRPr lang="sl-SI"/>
            </a:p>
          </p:txBody>
        </p:sp>
      </p:grpSp>
      <p:grpSp>
        <p:nvGrpSpPr>
          <p:cNvPr id="6" name="Group 6"/>
          <p:cNvGrpSpPr/>
          <p:nvPr/>
        </p:nvGrpSpPr>
        <p:grpSpPr>
          <a:xfrm>
            <a:off x="2424597" y="-29763"/>
            <a:ext cx="249555" cy="309562"/>
            <a:chOff x="0" y="0"/>
            <a:chExt cx="332740" cy="412750"/>
          </a:xfrm>
        </p:grpSpPr>
        <p:sp>
          <p:nvSpPr>
            <p:cNvPr id="7" name="Freeform 7"/>
            <p:cNvSpPr/>
            <p:nvPr/>
          </p:nvSpPr>
          <p:spPr>
            <a:xfrm>
              <a:off x="46990" y="49530"/>
              <a:ext cx="238760" cy="312420"/>
            </a:xfrm>
            <a:custGeom>
              <a:avLst/>
              <a:gdLst/>
              <a:ahLst/>
              <a:cxnLst/>
              <a:rect l="l" t="t" r="r" b="b"/>
              <a:pathLst>
                <a:path w="238760" h="312420">
                  <a:moveTo>
                    <a:pt x="76200" y="74930"/>
                  </a:moveTo>
                  <a:cubicBezTo>
                    <a:pt x="129540" y="167640"/>
                    <a:pt x="152400" y="172720"/>
                    <a:pt x="168910" y="190500"/>
                  </a:cubicBezTo>
                  <a:cubicBezTo>
                    <a:pt x="190500" y="212090"/>
                    <a:pt x="222250" y="251460"/>
                    <a:pt x="227330" y="274320"/>
                  </a:cubicBezTo>
                  <a:cubicBezTo>
                    <a:pt x="229870" y="287020"/>
                    <a:pt x="226060" y="302260"/>
                    <a:pt x="219710" y="307340"/>
                  </a:cubicBezTo>
                  <a:cubicBezTo>
                    <a:pt x="213360" y="311150"/>
                    <a:pt x="194310" y="311150"/>
                    <a:pt x="186690" y="303530"/>
                  </a:cubicBezTo>
                  <a:cubicBezTo>
                    <a:pt x="172720" y="290830"/>
                    <a:pt x="185420" y="236220"/>
                    <a:pt x="177800" y="207010"/>
                  </a:cubicBezTo>
                  <a:cubicBezTo>
                    <a:pt x="170180" y="177800"/>
                    <a:pt x="151130" y="146050"/>
                    <a:pt x="139700" y="127000"/>
                  </a:cubicBezTo>
                  <a:cubicBezTo>
                    <a:pt x="132080" y="115570"/>
                    <a:pt x="120650" y="101600"/>
                    <a:pt x="119380" y="101600"/>
                  </a:cubicBezTo>
                  <a:cubicBezTo>
                    <a:pt x="115570" y="104140"/>
                    <a:pt x="181610" y="201930"/>
                    <a:pt x="181610" y="226060"/>
                  </a:cubicBezTo>
                  <a:cubicBezTo>
                    <a:pt x="181610" y="236220"/>
                    <a:pt x="176530" y="242570"/>
                    <a:pt x="170180" y="246380"/>
                  </a:cubicBezTo>
                  <a:cubicBezTo>
                    <a:pt x="163830" y="250190"/>
                    <a:pt x="152400" y="252730"/>
                    <a:pt x="140970" y="246380"/>
                  </a:cubicBezTo>
                  <a:cubicBezTo>
                    <a:pt x="113030" y="231140"/>
                    <a:pt x="45720" y="123190"/>
                    <a:pt x="31750" y="87630"/>
                  </a:cubicBezTo>
                  <a:cubicBezTo>
                    <a:pt x="26670" y="72390"/>
                    <a:pt x="33020" y="60960"/>
                    <a:pt x="26670" y="52070"/>
                  </a:cubicBezTo>
                  <a:cubicBezTo>
                    <a:pt x="22860" y="44450"/>
                    <a:pt x="6350" y="43180"/>
                    <a:pt x="3810" y="35560"/>
                  </a:cubicBezTo>
                  <a:cubicBezTo>
                    <a:pt x="0" y="27940"/>
                    <a:pt x="5080" y="10160"/>
                    <a:pt x="11430" y="6350"/>
                  </a:cubicBezTo>
                  <a:cubicBezTo>
                    <a:pt x="19050" y="1270"/>
                    <a:pt x="41910" y="5080"/>
                    <a:pt x="48260" y="11430"/>
                  </a:cubicBezTo>
                  <a:cubicBezTo>
                    <a:pt x="53340" y="16510"/>
                    <a:pt x="53340" y="29210"/>
                    <a:pt x="50800" y="35560"/>
                  </a:cubicBezTo>
                  <a:cubicBezTo>
                    <a:pt x="48260" y="41910"/>
                    <a:pt x="39370" y="49530"/>
                    <a:pt x="33020" y="50800"/>
                  </a:cubicBezTo>
                  <a:cubicBezTo>
                    <a:pt x="24130" y="52070"/>
                    <a:pt x="8890" y="44450"/>
                    <a:pt x="5080" y="38100"/>
                  </a:cubicBezTo>
                  <a:cubicBezTo>
                    <a:pt x="1270" y="31750"/>
                    <a:pt x="0" y="20320"/>
                    <a:pt x="5080" y="13970"/>
                  </a:cubicBezTo>
                  <a:cubicBezTo>
                    <a:pt x="8890" y="7620"/>
                    <a:pt x="22860" y="0"/>
                    <a:pt x="31750" y="1270"/>
                  </a:cubicBezTo>
                  <a:cubicBezTo>
                    <a:pt x="46990" y="3810"/>
                    <a:pt x="71120" y="34290"/>
                    <a:pt x="77470" y="48260"/>
                  </a:cubicBezTo>
                  <a:cubicBezTo>
                    <a:pt x="82550" y="58420"/>
                    <a:pt x="76200" y="64770"/>
                    <a:pt x="80010" y="76200"/>
                  </a:cubicBezTo>
                  <a:cubicBezTo>
                    <a:pt x="87630" y="99060"/>
                    <a:pt x="119380" y="149860"/>
                    <a:pt x="138430" y="173990"/>
                  </a:cubicBezTo>
                  <a:cubicBezTo>
                    <a:pt x="152400" y="191770"/>
                    <a:pt x="175260" y="200660"/>
                    <a:pt x="179070" y="214630"/>
                  </a:cubicBezTo>
                  <a:cubicBezTo>
                    <a:pt x="181610" y="224790"/>
                    <a:pt x="176530" y="241300"/>
                    <a:pt x="170180" y="246380"/>
                  </a:cubicBezTo>
                  <a:cubicBezTo>
                    <a:pt x="163830" y="251460"/>
                    <a:pt x="151130" y="252730"/>
                    <a:pt x="140970" y="246380"/>
                  </a:cubicBezTo>
                  <a:cubicBezTo>
                    <a:pt x="121920" y="233680"/>
                    <a:pt x="86360" y="163830"/>
                    <a:pt x="83820" y="128270"/>
                  </a:cubicBezTo>
                  <a:cubicBezTo>
                    <a:pt x="81280" y="100330"/>
                    <a:pt x="93980" y="60960"/>
                    <a:pt x="107950" y="50800"/>
                  </a:cubicBezTo>
                  <a:cubicBezTo>
                    <a:pt x="116840" y="44450"/>
                    <a:pt x="132080" y="45720"/>
                    <a:pt x="143510" y="50800"/>
                  </a:cubicBezTo>
                  <a:cubicBezTo>
                    <a:pt x="157480" y="57150"/>
                    <a:pt x="170180" y="80010"/>
                    <a:pt x="182880" y="101600"/>
                  </a:cubicBezTo>
                  <a:cubicBezTo>
                    <a:pt x="200660" y="130810"/>
                    <a:pt x="228600" y="179070"/>
                    <a:pt x="233680" y="214630"/>
                  </a:cubicBezTo>
                  <a:cubicBezTo>
                    <a:pt x="238760" y="243840"/>
                    <a:pt x="236220" y="281940"/>
                    <a:pt x="227330" y="297180"/>
                  </a:cubicBezTo>
                  <a:cubicBezTo>
                    <a:pt x="223520" y="306070"/>
                    <a:pt x="215900" y="309880"/>
                    <a:pt x="208280" y="311150"/>
                  </a:cubicBezTo>
                  <a:cubicBezTo>
                    <a:pt x="201930" y="312420"/>
                    <a:pt x="194310" y="309880"/>
                    <a:pt x="186690" y="303530"/>
                  </a:cubicBezTo>
                  <a:cubicBezTo>
                    <a:pt x="168910" y="290830"/>
                    <a:pt x="147320" y="232410"/>
                    <a:pt x="129540" y="214630"/>
                  </a:cubicBezTo>
                  <a:cubicBezTo>
                    <a:pt x="118110" y="203200"/>
                    <a:pt x="106680" y="204470"/>
                    <a:pt x="95250" y="194310"/>
                  </a:cubicBezTo>
                  <a:cubicBezTo>
                    <a:pt x="77470" y="177800"/>
                    <a:pt x="46990" y="140970"/>
                    <a:pt x="36830" y="116840"/>
                  </a:cubicBezTo>
                  <a:cubicBezTo>
                    <a:pt x="30480" y="99060"/>
                    <a:pt x="25400" y="76200"/>
                    <a:pt x="31750" y="67310"/>
                  </a:cubicBezTo>
                  <a:cubicBezTo>
                    <a:pt x="35560" y="59690"/>
                    <a:pt x="50800" y="55880"/>
                    <a:pt x="58420" y="58420"/>
                  </a:cubicBezTo>
                  <a:cubicBezTo>
                    <a:pt x="66040" y="59690"/>
                    <a:pt x="76200" y="74930"/>
                    <a:pt x="76200" y="74930"/>
                  </a:cubicBezTo>
                </a:path>
              </a:pathLst>
            </a:custGeom>
            <a:solidFill>
              <a:srgbClr val="116486"/>
            </a:solidFill>
            <a:ln cap="sq">
              <a:noFill/>
              <a:prstDash val="solid"/>
              <a:miter/>
            </a:ln>
          </p:spPr>
          <p:txBody>
            <a:bodyPr/>
            <a:lstStyle/>
            <a:p>
              <a:endParaRPr lang="sl-SI"/>
            </a:p>
          </p:txBody>
        </p:sp>
      </p:grpSp>
      <p:grpSp>
        <p:nvGrpSpPr>
          <p:cNvPr id="8" name="Group 8"/>
          <p:cNvGrpSpPr/>
          <p:nvPr/>
        </p:nvGrpSpPr>
        <p:grpSpPr>
          <a:xfrm>
            <a:off x="2422692" y="-59291"/>
            <a:ext cx="111442" cy="108585"/>
            <a:chOff x="0" y="0"/>
            <a:chExt cx="148590" cy="144780"/>
          </a:xfrm>
        </p:grpSpPr>
        <p:sp>
          <p:nvSpPr>
            <p:cNvPr id="9" name="Freeform 9"/>
            <p:cNvSpPr/>
            <p:nvPr/>
          </p:nvSpPr>
          <p:spPr>
            <a:xfrm>
              <a:off x="46990" y="45720"/>
              <a:ext cx="49530" cy="52070"/>
            </a:xfrm>
            <a:custGeom>
              <a:avLst/>
              <a:gdLst/>
              <a:ahLst/>
              <a:cxnLst/>
              <a:rect l="l" t="t" r="r" b="b"/>
              <a:pathLst>
                <a:path w="49530" h="52070">
                  <a:moveTo>
                    <a:pt x="49530" y="17780"/>
                  </a:moveTo>
                  <a:cubicBezTo>
                    <a:pt x="27940" y="52070"/>
                    <a:pt x="8890" y="45720"/>
                    <a:pt x="3810" y="38100"/>
                  </a:cubicBezTo>
                  <a:cubicBezTo>
                    <a:pt x="0" y="31750"/>
                    <a:pt x="3810" y="10160"/>
                    <a:pt x="10160" y="5080"/>
                  </a:cubicBezTo>
                  <a:cubicBezTo>
                    <a:pt x="16510" y="0"/>
                    <a:pt x="43180" y="7620"/>
                    <a:pt x="43180" y="7620"/>
                  </a:cubicBezTo>
                </a:path>
              </a:pathLst>
            </a:custGeom>
            <a:solidFill>
              <a:srgbClr val="116486"/>
            </a:solidFill>
            <a:ln cap="sq">
              <a:noFill/>
              <a:prstDash val="solid"/>
              <a:miter/>
            </a:ln>
          </p:spPr>
          <p:txBody>
            <a:bodyPr/>
            <a:lstStyle/>
            <a:p>
              <a:endParaRPr lang="sl-SI"/>
            </a:p>
          </p:txBody>
        </p:sp>
      </p:grpSp>
      <p:grpSp>
        <p:nvGrpSpPr>
          <p:cNvPr id="10" name="Group 10"/>
          <p:cNvGrpSpPr/>
          <p:nvPr/>
        </p:nvGrpSpPr>
        <p:grpSpPr>
          <a:xfrm>
            <a:off x="2431264" y="-50718"/>
            <a:ext cx="163830" cy="187642"/>
            <a:chOff x="0" y="0"/>
            <a:chExt cx="218440" cy="250190"/>
          </a:xfrm>
        </p:grpSpPr>
        <p:sp>
          <p:nvSpPr>
            <p:cNvPr id="11" name="Freeform 11"/>
            <p:cNvSpPr/>
            <p:nvPr/>
          </p:nvSpPr>
          <p:spPr>
            <a:xfrm>
              <a:off x="49530" y="48260"/>
              <a:ext cx="120650" cy="151130"/>
            </a:xfrm>
            <a:custGeom>
              <a:avLst/>
              <a:gdLst/>
              <a:ahLst/>
              <a:cxnLst/>
              <a:rect l="l" t="t" r="r" b="b"/>
              <a:pathLst>
                <a:path w="120650" h="151130">
                  <a:moveTo>
                    <a:pt x="50800" y="20320"/>
                  </a:moveTo>
                  <a:cubicBezTo>
                    <a:pt x="91440" y="106680"/>
                    <a:pt x="115570" y="107950"/>
                    <a:pt x="118110" y="118110"/>
                  </a:cubicBezTo>
                  <a:cubicBezTo>
                    <a:pt x="119380" y="127000"/>
                    <a:pt x="106680" y="147320"/>
                    <a:pt x="99060" y="149860"/>
                  </a:cubicBezTo>
                  <a:cubicBezTo>
                    <a:pt x="91440" y="151130"/>
                    <a:pt x="74930" y="143510"/>
                    <a:pt x="71120" y="137160"/>
                  </a:cubicBezTo>
                  <a:cubicBezTo>
                    <a:pt x="67310" y="130810"/>
                    <a:pt x="67310" y="119380"/>
                    <a:pt x="71120" y="113030"/>
                  </a:cubicBezTo>
                  <a:cubicBezTo>
                    <a:pt x="73660" y="106680"/>
                    <a:pt x="83820" y="100330"/>
                    <a:pt x="90170" y="99060"/>
                  </a:cubicBezTo>
                  <a:cubicBezTo>
                    <a:pt x="97790" y="99060"/>
                    <a:pt x="107950" y="102870"/>
                    <a:pt x="113030" y="107950"/>
                  </a:cubicBezTo>
                  <a:cubicBezTo>
                    <a:pt x="116840" y="113030"/>
                    <a:pt x="120650" y="124460"/>
                    <a:pt x="118110" y="130810"/>
                  </a:cubicBezTo>
                  <a:cubicBezTo>
                    <a:pt x="114300" y="138430"/>
                    <a:pt x="102870" y="148590"/>
                    <a:pt x="92710" y="149860"/>
                  </a:cubicBezTo>
                  <a:cubicBezTo>
                    <a:pt x="78740" y="151130"/>
                    <a:pt x="52070" y="135890"/>
                    <a:pt x="36830" y="119380"/>
                  </a:cubicBezTo>
                  <a:cubicBezTo>
                    <a:pt x="19050" y="99060"/>
                    <a:pt x="0" y="53340"/>
                    <a:pt x="1270" y="31750"/>
                  </a:cubicBezTo>
                  <a:cubicBezTo>
                    <a:pt x="2540" y="19050"/>
                    <a:pt x="8890" y="5080"/>
                    <a:pt x="16510" y="2540"/>
                  </a:cubicBezTo>
                  <a:cubicBezTo>
                    <a:pt x="25400" y="0"/>
                    <a:pt x="50800" y="20320"/>
                    <a:pt x="50800" y="20320"/>
                  </a:cubicBezTo>
                </a:path>
              </a:pathLst>
            </a:custGeom>
            <a:solidFill>
              <a:srgbClr val="116486"/>
            </a:solidFill>
            <a:ln cap="sq">
              <a:noFill/>
              <a:prstDash val="solid"/>
              <a:miter/>
            </a:ln>
          </p:spPr>
          <p:txBody>
            <a:bodyPr/>
            <a:lstStyle/>
            <a:p>
              <a:endParaRPr lang="sl-SI"/>
            </a:p>
          </p:txBody>
        </p:sp>
      </p:grpSp>
      <p:grpSp>
        <p:nvGrpSpPr>
          <p:cNvPr id="12" name="Group 12"/>
          <p:cNvGrpSpPr/>
          <p:nvPr/>
        </p:nvGrpSpPr>
        <p:grpSpPr>
          <a:xfrm>
            <a:off x="2419834" y="-105963"/>
            <a:ext cx="136208" cy="264795"/>
            <a:chOff x="0" y="0"/>
            <a:chExt cx="181610" cy="353060"/>
          </a:xfrm>
        </p:grpSpPr>
        <p:sp>
          <p:nvSpPr>
            <p:cNvPr id="13" name="Freeform 13"/>
            <p:cNvSpPr/>
            <p:nvPr/>
          </p:nvSpPr>
          <p:spPr>
            <a:xfrm>
              <a:off x="38100" y="50800"/>
              <a:ext cx="95250" cy="254000"/>
            </a:xfrm>
            <a:custGeom>
              <a:avLst/>
              <a:gdLst/>
              <a:ahLst/>
              <a:cxnLst/>
              <a:rect l="l" t="t" r="r" b="b"/>
              <a:pathLst>
                <a:path w="95250" h="254000">
                  <a:moveTo>
                    <a:pt x="63500" y="25400"/>
                  </a:moveTo>
                  <a:cubicBezTo>
                    <a:pt x="68580" y="185420"/>
                    <a:pt x="93980" y="209550"/>
                    <a:pt x="91440" y="226060"/>
                  </a:cubicBezTo>
                  <a:cubicBezTo>
                    <a:pt x="88900" y="237490"/>
                    <a:pt x="76200" y="248920"/>
                    <a:pt x="68580" y="251460"/>
                  </a:cubicBezTo>
                  <a:cubicBezTo>
                    <a:pt x="60960" y="252730"/>
                    <a:pt x="53340" y="248920"/>
                    <a:pt x="45720" y="242570"/>
                  </a:cubicBezTo>
                  <a:cubicBezTo>
                    <a:pt x="34290" y="231140"/>
                    <a:pt x="22860" y="201930"/>
                    <a:pt x="16510" y="175260"/>
                  </a:cubicBezTo>
                  <a:cubicBezTo>
                    <a:pt x="7620" y="138430"/>
                    <a:pt x="3810" y="62230"/>
                    <a:pt x="12700" y="35560"/>
                  </a:cubicBezTo>
                  <a:cubicBezTo>
                    <a:pt x="17780" y="22860"/>
                    <a:pt x="26670" y="11430"/>
                    <a:pt x="35560" y="11430"/>
                  </a:cubicBezTo>
                  <a:cubicBezTo>
                    <a:pt x="43180" y="10160"/>
                    <a:pt x="55880" y="17780"/>
                    <a:pt x="63500" y="30480"/>
                  </a:cubicBezTo>
                  <a:cubicBezTo>
                    <a:pt x="77470" y="57150"/>
                    <a:pt x="83820" y="163830"/>
                    <a:pt x="72390" y="193040"/>
                  </a:cubicBezTo>
                  <a:cubicBezTo>
                    <a:pt x="66040" y="207010"/>
                    <a:pt x="52070" y="218440"/>
                    <a:pt x="43180" y="218440"/>
                  </a:cubicBezTo>
                  <a:cubicBezTo>
                    <a:pt x="35560" y="217170"/>
                    <a:pt x="25400" y="205740"/>
                    <a:pt x="21590" y="193040"/>
                  </a:cubicBezTo>
                  <a:cubicBezTo>
                    <a:pt x="12700" y="165100"/>
                    <a:pt x="27940" y="73660"/>
                    <a:pt x="43180" y="50800"/>
                  </a:cubicBezTo>
                  <a:cubicBezTo>
                    <a:pt x="49530" y="39370"/>
                    <a:pt x="60960" y="33020"/>
                    <a:pt x="68580" y="33020"/>
                  </a:cubicBezTo>
                  <a:cubicBezTo>
                    <a:pt x="76200" y="34290"/>
                    <a:pt x="91440" y="45720"/>
                    <a:pt x="91440" y="53340"/>
                  </a:cubicBezTo>
                  <a:cubicBezTo>
                    <a:pt x="92710" y="62230"/>
                    <a:pt x="78740" y="81280"/>
                    <a:pt x="71120" y="83820"/>
                  </a:cubicBezTo>
                  <a:cubicBezTo>
                    <a:pt x="64770" y="86360"/>
                    <a:pt x="53340" y="81280"/>
                    <a:pt x="48260" y="76200"/>
                  </a:cubicBezTo>
                  <a:cubicBezTo>
                    <a:pt x="43180" y="71120"/>
                    <a:pt x="40640" y="59690"/>
                    <a:pt x="41910" y="53340"/>
                  </a:cubicBezTo>
                  <a:cubicBezTo>
                    <a:pt x="44450" y="45720"/>
                    <a:pt x="57150" y="34290"/>
                    <a:pt x="66040" y="33020"/>
                  </a:cubicBezTo>
                  <a:cubicBezTo>
                    <a:pt x="72390" y="31750"/>
                    <a:pt x="82550" y="36830"/>
                    <a:pt x="87630" y="43180"/>
                  </a:cubicBezTo>
                  <a:cubicBezTo>
                    <a:pt x="95250" y="54610"/>
                    <a:pt x="93980" y="85090"/>
                    <a:pt x="91440" y="109220"/>
                  </a:cubicBezTo>
                  <a:cubicBezTo>
                    <a:pt x="90170" y="137160"/>
                    <a:pt x="83820" y="187960"/>
                    <a:pt x="68580" y="204470"/>
                  </a:cubicBezTo>
                  <a:cubicBezTo>
                    <a:pt x="60960" y="213360"/>
                    <a:pt x="46990" y="218440"/>
                    <a:pt x="38100" y="215900"/>
                  </a:cubicBezTo>
                  <a:cubicBezTo>
                    <a:pt x="29210" y="214630"/>
                    <a:pt x="21590" y="207010"/>
                    <a:pt x="17780" y="194310"/>
                  </a:cubicBezTo>
                  <a:cubicBezTo>
                    <a:pt x="5080" y="166370"/>
                    <a:pt x="0" y="57150"/>
                    <a:pt x="13970" y="30480"/>
                  </a:cubicBezTo>
                  <a:cubicBezTo>
                    <a:pt x="20320" y="17780"/>
                    <a:pt x="33020" y="10160"/>
                    <a:pt x="41910" y="11430"/>
                  </a:cubicBezTo>
                  <a:cubicBezTo>
                    <a:pt x="49530" y="11430"/>
                    <a:pt x="58420" y="19050"/>
                    <a:pt x="63500" y="30480"/>
                  </a:cubicBezTo>
                  <a:cubicBezTo>
                    <a:pt x="74930" y="54610"/>
                    <a:pt x="57150" y="143510"/>
                    <a:pt x="66040" y="179070"/>
                  </a:cubicBezTo>
                  <a:cubicBezTo>
                    <a:pt x="72390" y="199390"/>
                    <a:pt x="91440" y="213360"/>
                    <a:pt x="91440" y="226060"/>
                  </a:cubicBezTo>
                  <a:cubicBezTo>
                    <a:pt x="91440" y="234950"/>
                    <a:pt x="85090" y="243840"/>
                    <a:pt x="80010" y="247650"/>
                  </a:cubicBezTo>
                  <a:cubicBezTo>
                    <a:pt x="73660" y="251460"/>
                    <a:pt x="63500" y="254000"/>
                    <a:pt x="55880" y="248920"/>
                  </a:cubicBezTo>
                  <a:cubicBezTo>
                    <a:pt x="40640" y="240030"/>
                    <a:pt x="20320" y="191770"/>
                    <a:pt x="12700" y="157480"/>
                  </a:cubicBezTo>
                  <a:cubicBezTo>
                    <a:pt x="3810" y="118110"/>
                    <a:pt x="3810" y="50800"/>
                    <a:pt x="12700" y="25400"/>
                  </a:cubicBezTo>
                  <a:cubicBezTo>
                    <a:pt x="17780" y="12700"/>
                    <a:pt x="26670" y="1270"/>
                    <a:pt x="35560" y="0"/>
                  </a:cubicBezTo>
                  <a:cubicBezTo>
                    <a:pt x="44450" y="0"/>
                    <a:pt x="63500" y="25400"/>
                    <a:pt x="63500" y="25400"/>
                  </a:cubicBezTo>
                </a:path>
              </a:pathLst>
            </a:custGeom>
            <a:solidFill>
              <a:srgbClr val="116486"/>
            </a:solidFill>
            <a:ln cap="sq">
              <a:noFill/>
              <a:prstDash val="solid"/>
              <a:miter/>
            </a:ln>
          </p:spPr>
          <p:txBody>
            <a:bodyPr/>
            <a:lstStyle/>
            <a:p>
              <a:endParaRPr lang="sl-SI"/>
            </a:p>
          </p:txBody>
        </p:sp>
      </p:grpSp>
      <p:grpSp>
        <p:nvGrpSpPr>
          <p:cNvPr id="14" name="Group 14"/>
          <p:cNvGrpSpPr/>
          <p:nvPr/>
        </p:nvGrpSpPr>
        <p:grpSpPr>
          <a:xfrm>
            <a:off x="2412214" y="-47861"/>
            <a:ext cx="111442" cy="108585"/>
            <a:chOff x="0" y="0"/>
            <a:chExt cx="148590" cy="144780"/>
          </a:xfrm>
        </p:grpSpPr>
        <p:sp>
          <p:nvSpPr>
            <p:cNvPr id="15" name="Freeform 15"/>
            <p:cNvSpPr/>
            <p:nvPr/>
          </p:nvSpPr>
          <p:spPr>
            <a:xfrm>
              <a:off x="45720" y="45720"/>
              <a:ext cx="50800" cy="50800"/>
            </a:xfrm>
            <a:custGeom>
              <a:avLst/>
              <a:gdLst/>
              <a:ahLst/>
              <a:cxnLst/>
              <a:rect l="l" t="t" r="r" b="b"/>
              <a:pathLst>
                <a:path w="50800" h="50800">
                  <a:moveTo>
                    <a:pt x="50800" y="16510"/>
                  </a:moveTo>
                  <a:cubicBezTo>
                    <a:pt x="29210" y="50800"/>
                    <a:pt x="8890" y="44450"/>
                    <a:pt x="5080" y="38100"/>
                  </a:cubicBezTo>
                  <a:cubicBezTo>
                    <a:pt x="0" y="30480"/>
                    <a:pt x="3810" y="10160"/>
                    <a:pt x="11430" y="5080"/>
                  </a:cubicBezTo>
                  <a:cubicBezTo>
                    <a:pt x="17780" y="0"/>
                    <a:pt x="44450" y="6350"/>
                    <a:pt x="44450" y="6350"/>
                  </a:cubicBezTo>
                </a:path>
              </a:pathLst>
            </a:custGeom>
            <a:solidFill>
              <a:srgbClr val="116486"/>
            </a:solidFill>
            <a:ln cap="sq">
              <a:noFill/>
              <a:prstDash val="solid"/>
              <a:miter/>
            </a:ln>
          </p:spPr>
          <p:txBody>
            <a:bodyPr/>
            <a:lstStyle/>
            <a:p>
              <a:endParaRPr lang="sl-SI"/>
            </a:p>
          </p:txBody>
        </p:sp>
      </p:grpSp>
      <p:grpSp>
        <p:nvGrpSpPr>
          <p:cNvPr id="16" name="Group 16"/>
          <p:cNvGrpSpPr/>
          <p:nvPr/>
        </p:nvGrpSpPr>
        <p:grpSpPr>
          <a:xfrm>
            <a:off x="2380782" y="-86913"/>
            <a:ext cx="237172" cy="314325"/>
            <a:chOff x="0" y="0"/>
            <a:chExt cx="316230" cy="419100"/>
          </a:xfrm>
        </p:grpSpPr>
        <p:sp>
          <p:nvSpPr>
            <p:cNvPr id="17" name="Freeform 17"/>
            <p:cNvSpPr/>
            <p:nvPr/>
          </p:nvSpPr>
          <p:spPr>
            <a:xfrm>
              <a:off x="46990" y="49530"/>
              <a:ext cx="222250" cy="321310"/>
            </a:xfrm>
            <a:custGeom>
              <a:avLst/>
              <a:gdLst/>
              <a:ahLst/>
              <a:cxnLst/>
              <a:rect l="l" t="t" r="r" b="b"/>
              <a:pathLst>
                <a:path w="222250" h="321310">
                  <a:moveTo>
                    <a:pt x="99060" y="95250"/>
                  </a:moveTo>
                  <a:cubicBezTo>
                    <a:pt x="102870" y="187960"/>
                    <a:pt x="96520" y="194310"/>
                    <a:pt x="90170" y="196850"/>
                  </a:cubicBezTo>
                  <a:cubicBezTo>
                    <a:pt x="83820" y="199390"/>
                    <a:pt x="73660" y="199390"/>
                    <a:pt x="67310" y="193040"/>
                  </a:cubicBezTo>
                  <a:cubicBezTo>
                    <a:pt x="53340" y="179070"/>
                    <a:pt x="50800" y="85090"/>
                    <a:pt x="55880" y="59690"/>
                  </a:cubicBezTo>
                  <a:cubicBezTo>
                    <a:pt x="58420" y="49530"/>
                    <a:pt x="60960" y="43180"/>
                    <a:pt x="67310" y="39370"/>
                  </a:cubicBezTo>
                  <a:cubicBezTo>
                    <a:pt x="73660" y="34290"/>
                    <a:pt x="88900" y="33020"/>
                    <a:pt x="96520" y="39370"/>
                  </a:cubicBezTo>
                  <a:cubicBezTo>
                    <a:pt x="107950" y="48260"/>
                    <a:pt x="113030" y="78740"/>
                    <a:pt x="118110" y="106680"/>
                  </a:cubicBezTo>
                  <a:cubicBezTo>
                    <a:pt x="128270" y="154940"/>
                    <a:pt x="146050" y="267970"/>
                    <a:pt x="134620" y="298450"/>
                  </a:cubicBezTo>
                  <a:cubicBezTo>
                    <a:pt x="130810" y="309880"/>
                    <a:pt x="121920" y="316230"/>
                    <a:pt x="114300" y="318770"/>
                  </a:cubicBezTo>
                  <a:cubicBezTo>
                    <a:pt x="106680" y="320040"/>
                    <a:pt x="97790" y="318770"/>
                    <a:pt x="91440" y="311150"/>
                  </a:cubicBezTo>
                  <a:cubicBezTo>
                    <a:pt x="72390" y="285750"/>
                    <a:pt x="72390" y="76200"/>
                    <a:pt x="85090" y="72390"/>
                  </a:cubicBezTo>
                  <a:cubicBezTo>
                    <a:pt x="90170" y="69850"/>
                    <a:pt x="104140" y="92710"/>
                    <a:pt x="107950" y="107950"/>
                  </a:cubicBezTo>
                  <a:cubicBezTo>
                    <a:pt x="113030" y="128270"/>
                    <a:pt x="111760" y="171450"/>
                    <a:pt x="104140" y="185420"/>
                  </a:cubicBezTo>
                  <a:cubicBezTo>
                    <a:pt x="99060" y="193040"/>
                    <a:pt x="91440" y="198120"/>
                    <a:pt x="85090" y="198120"/>
                  </a:cubicBezTo>
                  <a:cubicBezTo>
                    <a:pt x="77470" y="199390"/>
                    <a:pt x="68580" y="195580"/>
                    <a:pt x="62230" y="190500"/>
                  </a:cubicBezTo>
                  <a:cubicBezTo>
                    <a:pt x="54610" y="181610"/>
                    <a:pt x="49530" y="165100"/>
                    <a:pt x="45720" y="146050"/>
                  </a:cubicBezTo>
                  <a:cubicBezTo>
                    <a:pt x="39370" y="116840"/>
                    <a:pt x="33020" y="50800"/>
                    <a:pt x="41910" y="26670"/>
                  </a:cubicBezTo>
                  <a:cubicBezTo>
                    <a:pt x="46990" y="13970"/>
                    <a:pt x="55880" y="2540"/>
                    <a:pt x="64770" y="1270"/>
                  </a:cubicBezTo>
                  <a:cubicBezTo>
                    <a:pt x="72390" y="0"/>
                    <a:pt x="86360" y="8890"/>
                    <a:pt x="91440" y="20320"/>
                  </a:cubicBezTo>
                  <a:cubicBezTo>
                    <a:pt x="104140" y="43180"/>
                    <a:pt x="86360" y="115570"/>
                    <a:pt x="92710" y="151130"/>
                  </a:cubicBezTo>
                  <a:cubicBezTo>
                    <a:pt x="97790" y="176530"/>
                    <a:pt x="119380" y="198120"/>
                    <a:pt x="115570" y="213360"/>
                  </a:cubicBezTo>
                  <a:cubicBezTo>
                    <a:pt x="113030" y="226060"/>
                    <a:pt x="99060" y="240030"/>
                    <a:pt x="90170" y="241300"/>
                  </a:cubicBezTo>
                  <a:cubicBezTo>
                    <a:pt x="83820" y="242570"/>
                    <a:pt x="73660" y="236220"/>
                    <a:pt x="69850" y="229870"/>
                  </a:cubicBezTo>
                  <a:cubicBezTo>
                    <a:pt x="64770" y="223520"/>
                    <a:pt x="72390" y="212090"/>
                    <a:pt x="69850" y="199390"/>
                  </a:cubicBezTo>
                  <a:cubicBezTo>
                    <a:pt x="64770" y="172720"/>
                    <a:pt x="12700" y="99060"/>
                    <a:pt x="19050" y="78740"/>
                  </a:cubicBezTo>
                  <a:cubicBezTo>
                    <a:pt x="21590" y="68580"/>
                    <a:pt x="40640" y="67310"/>
                    <a:pt x="39370" y="62230"/>
                  </a:cubicBezTo>
                  <a:cubicBezTo>
                    <a:pt x="39370" y="57150"/>
                    <a:pt x="6350" y="58420"/>
                    <a:pt x="3810" y="50800"/>
                  </a:cubicBezTo>
                  <a:cubicBezTo>
                    <a:pt x="0" y="43180"/>
                    <a:pt x="8890" y="24130"/>
                    <a:pt x="16510" y="20320"/>
                  </a:cubicBezTo>
                  <a:cubicBezTo>
                    <a:pt x="22860" y="16510"/>
                    <a:pt x="33020" y="17780"/>
                    <a:pt x="44450" y="24130"/>
                  </a:cubicBezTo>
                  <a:cubicBezTo>
                    <a:pt x="81280" y="45720"/>
                    <a:pt x="215900" y="209550"/>
                    <a:pt x="217170" y="245110"/>
                  </a:cubicBezTo>
                  <a:cubicBezTo>
                    <a:pt x="217170" y="257810"/>
                    <a:pt x="208280" y="266700"/>
                    <a:pt x="200660" y="269240"/>
                  </a:cubicBezTo>
                  <a:cubicBezTo>
                    <a:pt x="194310" y="271780"/>
                    <a:pt x="184150" y="271780"/>
                    <a:pt x="177800" y="266700"/>
                  </a:cubicBezTo>
                  <a:cubicBezTo>
                    <a:pt x="163830" y="256540"/>
                    <a:pt x="151130" y="214630"/>
                    <a:pt x="146050" y="189230"/>
                  </a:cubicBezTo>
                  <a:cubicBezTo>
                    <a:pt x="142240" y="165100"/>
                    <a:pt x="138430" y="130810"/>
                    <a:pt x="147320" y="119380"/>
                  </a:cubicBezTo>
                  <a:cubicBezTo>
                    <a:pt x="152400" y="111760"/>
                    <a:pt x="168910" y="107950"/>
                    <a:pt x="176530" y="110490"/>
                  </a:cubicBezTo>
                  <a:cubicBezTo>
                    <a:pt x="184150" y="113030"/>
                    <a:pt x="194310" y="129540"/>
                    <a:pt x="193040" y="137160"/>
                  </a:cubicBezTo>
                  <a:cubicBezTo>
                    <a:pt x="191770" y="144780"/>
                    <a:pt x="172720" y="160020"/>
                    <a:pt x="163830" y="160020"/>
                  </a:cubicBezTo>
                  <a:cubicBezTo>
                    <a:pt x="157480" y="160020"/>
                    <a:pt x="147320" y="152400"/>
                    <a:pt x="144780" y="146050"/>
                  </a:cubicBezTo>
                  <a:cubicBezTo>
                    <a:pt x="142240" y="139700"/>
                    <a:pt x="142240" y="128270"/>
                    <a:pt x="146050" y="121920"/>
                  </a:cubicBezTo>
                  <a:cubicBezTo>
                    <a:pt x="148590" y="115570"/>
                    <a:pt x="158750" y="109220"/>
                    <a:pt x="165100" y="109220"/>
                  </a:cubicBezTo>
                  <a:cubicBezTo>
                    <a:pt x="172720" y="109220"/>
                    <a:pt x="181610" y="110490"/>
                    <a:pt x="187960" y="119380"/>
                  </a:cubicBezTo>
                  <a:cubicBezTo>
                    <a:pt x="201930" y="137160"/>
                    <a:pt x="222250" y="220980"/>
                    <a:pt x="217170" y="245110"/>
                  </a:cubicBezTo>
                  <a:cubicBezTo>
                    <a:pt x="214630" y="257810"/>
                    <a:pt x="208280" y="266700"/>
                    <a:pt x="200660" y="269240"/>
                  </a:cubicBezTo>
                  <a:cubicBezTo>
                    <a:pt x="194310" y="271780"/>
                    <a:pt x="186690" y="271780"/>
                    <a:pt x="177800" y="266700"/>
                  </a:cubicBezTo>
                  <a:cubicBezTo>
                    <a:pt x="143510" y="247650"/>
                    <a:pt x="13970" y="99060"/>
                    <a:pt x="6350" y="55880"/>
                  </a:cubicBezTo>
                  <a:cubicBezTo>
                    <a:pt x="2540" y="40640"/>
                    <a:pt x="8890" y="24130"/>
                    <a:pt x="16510" y="20320"/>
                  </a:cubicBezTo>
                  <a:cubicBezTo>
                    <a:pt x="24130" y="16510"/>
                    <a:pt x="48260" y="29210"/>
                    <a:pt x="48260" y="29210"/>
                  </a:cubicBezTo>
                  <a:cubicBezTo>
                    <a:pt x="49530" y="29210"/>
                    <a:pt x="24130" y="16510"/>
                    <a:pt x="22860" y="19050"/>
                  </a:cubicBezTo>
                  <a:cubicBezTo>
                    <a:pt x="19050" y="24130"/>
                    <a:pt x="68580" y="69850"/>
                    <a:pt x="83820" y="95250"/>
                  </a:cubicBezTo>
                  <a:cubicBezTo>
                    <a:pt x="97790" y="118110"/>
                    <a:pt x="106680" y="143510"/>
                    <a:pt x="111760" y="166370"/>
                  </a:cubicBezTo>
                  <a:cubicBezTo>
                    <a:pt x="115570" y="186690"/>
                    <a:pt x="121920" y="214630"/>
                    <a:pt x="114300" y="226060"/>
                  </a:cubicBezTo>
                  <a:cubicBezTo>
                    <a:pt x="107950" y="234950"/>
                    <a:pt x="88900" y="242570"/>
                    <a:pt x="78740" y="238760"/>
                  </a:cubicBezTo>
                  <a:cubicBezTo>
                    <a:pt x="62230" y="231140"/>
                    <a:pt x="48260" y="184150"/>
                    <a:pt x="41910" y="151130"/>
                  </a:cubicBezTo>
                  <a:cubicBezTo>
                    <a:pt x="34290" y="113030"/>
                    <a:pt x="30480" y="43180"/>
                    <a:pt x="43180" y="20320"/>
                  </a:cubicBezTo>
                  <a:cubicBezTo>
                    <a:pt x="48260" y="8890"/>
                    <a:pt x="62230" y="1270"/>
                    <a:pt x="69850" y="1270"/>
                  </a:cubicBezTo>
                  <a:cubicBezTo>
                    <a:pt x="78740" y="1270"/>
                    <a:pt x="86360" y="8890"/>
                    <a:pt x="91440" y="20320"/>
                  </a:cubicBezTo>
                  <a:cubicBezTo>
                    <a:pt x="105410" y="46990"/>
                    <a:pt x="114300" y="153670"/>
                    <a:pt x="106680" y="179070"/>
                  </a:cubicBezTo>
                  <a:cubicBezTo>
                    <a:pt x="102870" y="189230"/>
                    <a:pt x="96520" y="194310"/>
                    <a:pt x="90170" y="196850"/>
                  </a:cubicBezTo>
                  <a:cubicBezTo>
                    <a:pt x="83820" y="199390"/>
                    <a:pt x="72390" y="200660"/>
                    <a:pt x="67310" y="194310"/>
                  </a:cubicBezTo>
                  <a:cubicBezTo>
                    <a:pt x="54610" y="180340"/>
                    <a:pt x="52070" y="106680"/>
                    <a:pt x="58420" y="74930"/>
                  </a:cubicBezTo>
                  <a:cubicBezTo>
                    <a:pt x="62230" y="52070"/>
                    <a:pt x="69850" y="22860"/>
                    <a:pt x="82550" y="17780"/>
                  </a:cubicBezTo>
                  <a:cubicBezTo>
                    <a:pt x="91440" y="13970"/>
                    <a:pt x="109220" y="21590"/>
                    <a:pt x="118110" y="29210"/>
                  </a:cubicBezTo>
                  <a:cubicBezTo>
                    <a:pt x="128270" y="38100"/>
                    <a:pt x="132080" y="52070"/>
                    <a:pt x="135890" y="72390"/>
                  </a:cubicBezTo>
                  <a:cubicBezTo>
                    <a:pt x="144780" y="116840"/>
                    <a:pt x="146050" y="265430"/>
                    <a:pt x="134620" y="298450"/>
                  </a:cubicBezTo>
                  <a:cubicBezTo>
                    <a:pt x="130810" y="308610"/>
                    <a:pt x="125730" y="313690"/>
                    <a:pt x="119380" y="316230"/>
                  </a:cubicBezTo>
                  <a:cubicBezTo>
                    <a:pt x="113030" y="318770"/>
                    <a:pt x="102870" y="321310"/>
                    <a:pt x="96520" y="314960"/>
                  </a:cubicBezTo>
                  <a:cubicBezTo>
                    <a:pt x="73660" y="293370"/>
                    <a:pt x="44450" y="99060"/>
                    <a:pt x="55880" y="59690"/>
                  </a:cubicBezTo>
                  <a:cubicBezTo>
                    <a:pt x="60960" y="45720"/>
                    <a:pt x="69850" y="35560"/>
                    <a:pt x="78740" y="34290"/>
                  </a:cubicBezTo>
                  <a:cubicBezTo>
                    <a:pt x="87630" y="34290"/>
                    <a:pt x="101600" y="45720"/>
                    <a:pt x="106680" y="59690"/>
                  </a:cubicBezTo>
                  <a:cubicBezTo>
                    <a:pt x="118110" y="83820"/>
                    <a:pt x="114300" y="157480"/>
                    <a:pt x="106680" y="179070"/>
                  </a:cubicBezTo>
                  <a:cubicBezTo>
                    <a:pt x="102870" y="187960"/>
                    <a:pt x="96520" y="194310"/>
                    <a:pt x="90170" y="196850"/>
                  </a:cubicBezTo>
                  <a:cubicBezTo>
                    <a:pt x="83820" y="199390"/>
                    <a:pt x="72390" y="199390"/>
                    <a:pt x="67310" y="193040"/>
                  </a:cubicBezTo>
                  <a:cubicBezTo>
                    <a:pt x="54610" y="179070"/>
                    <a:pt x="49530" y="97790"/>
                    <a:pt x="59690" y="72390"/>
                  </a:cubicBezTo>
                  <a:cubicBezTo>
                    <a:pt x="66040" y="57150"/>
                    <a:pt x="81280" y="45720"/>
                    <a:pt x="92710" y="43180"/>
                  </a:cubicBezTo>
                  <a:cubicBezTo>
                    <a:pt x="101600" y="40640"/>
                    <a:pt x="115570" y="43180"/>
                    <a:pt x="121920" y="50800"/>
                  </a:cubicBezTo>
                  <a:cubicBezTo>
                    <a:pt x="129540" y="57150"/>
                    <a:pt x="135890" y="80010"/>
                    <a:pt x="130810" y="86360"/>
                  </a:cubicBezTo>
                  <a:cubicBezTo>
                    <a:pt x="127000" y="93980"/>
                    <a:pt x="99060" y="95250"/>
                    <a:pt x="99060" y="95250"/>
                  </a:cubicBezTo>
                </a:path>
              </a:pathLst>
            </a:custGeom>
            <a:solidFill>
              <a:srgbClr val="116486"/>
            </a:solidFill>
            <a:ln cap="sq">
              <a:noFill/>
              <a:prstDash val="solid"/>
              <a:miter/>
            </a:ln>
          </p:spPr>
          <p:txBody>
            <a:bodyPr/>
            <a:lstStyle/>
            <a:p>
              <a:endParaRPr lang="sl-SI"/>
            </a:p>
          </p:txBody>
        </p:sp>
      </p:grpSp>
      <p:sp>
        <p:nvSpPr>
          <p:cNvPr id="18" name="Freeform 18"/>
          <p:cNvSpPr/>
          <p:nvPr/>
        </p:nvSpPr>
        <p:spPr>
          <a:xfrm>
            <a:off x="13779213" y="726958"/>
            <a:ext cx="4120302" cy="1045004"/>
          </a:xfrm>
          <a:custGeom>
            <a:avLst/>
            <a:gdLst/>
            <a:ahLst/>
            <a:cxnLst/>
            <a:rect l="l" t="t" r="r" b="b"/>
            <a:pathLst>
              <a:path w="4120302" h="1045004">
                <a:moveTo>
                  <a:pt x="0" y="0"/>
                </a:moveTo>
                <a:lnTo>
                  <a:pt x="4120302" y="0"/>
                </a:lnTo>
                <a:lnTo>
                  <a:pt x="4120302" y="1045004"/>
                </a:lnTo>
                <a:lnTo>
                  <a:pt x="0" y="1045004"/>
                </a:lnTo>
                <a:lnTo>
                  <a:pt x="0" y="0"/>
                </a:lnTo>
                <a:close/>
              </a:path>
            </a:pathLst>
          </a:custGeom>
          <a:blipFill>
            <a:blip r:embed="rId2"/>
            <a:stretch>
              <a:fillRect/>
            </a:stretch>
          </a:blipFill>
        </p:spPr>
        <p:txBody>
          <a:bodyPr/>
          <a:lstStyle/>
          <a:p>
            <a:endParaRPr lang="sl-SI"/>
          </a:p>
        </p:txBody>
      </p:sp>
      <p:sp>
        <p:nvSpPr>
          <p:cNvPr id="19" name="Freeform 19"/>
          <p:cNvSpPr/>
          <p:nvPr/>
        </p:nvSpPr>
        <p:spPr>
          <a:xfrm>
            <a:off x="-502293" y="2109307"/>
            <a:ext cx="6072855" cy="6949529"/>
          </a:xfrm>
          <a:custGeom>
            <a:avLst/>
            <a:gdLst/>
            <a:ahLst/>
            <a:cxnLst/>
            <a:rect l="l" t="t" r="r" b="b"/>
            <a:pathLst>
              <a:path w="6072855" h="6949529">
                <a:moveTo>
                  <a:pt x="0" y="0"/>
                </a:moveTo>
                <a:lnTo>
                  <a:pt x="6072855" y="0"/>
                </a:lnTo>
                <a:lnTo>
                  <a:pt x="6072855" y="6949529"/>
                </a:lnTo>
                <a:lnTo>
                  <a:pt x="0" y="6949529"/>
                </a:lnTo>
                <a:lnTo>
                  <a:pt x="0" y="0"/>
                </a:lnTo>
                <a:close/>
              </a:path>
            </a:pathLst>
          </a:custGeom>
          <a:blipFill>
            <a:blip r:embed="rId3">
              <a:alphaModFix amt="2000"/>
            </a:blip>
            <a:stretch>
              <a:fillRect/>
            </a:stretch>
          </a:blipFill>
        </p:spPr>
        <p:txBody>
          <a:bodyPr/>
          <a:lstStyle/>
          <a:p>
            <a:endParaRPr lang="sl-SI"/>
          </a:p>
        </p:txBody>
      </p:sp>
      <p:sp>
        <p:nvSpPr>
          <p:cNvPr id="20" name="TextBox 20"/>
          <p:cNvSpPr txBox="1"/>
          <p:nvPr/>
        </p:nvSpPr>
        <p:spPr>
          <a:xfrm>
            <a:off x="4191000" y="2123597"/>
            <a:ext cx="9669437" cy="887095"/>
          </a:xfrm>
          <a:prstGeom prst="rect">
            <a:avLst/>
          </a:prstGeom>
        </p:spPr>
        <p:txBody>
          <a:bodyPr wrap="square" lIns="0" tIns="0" rIns="0" bIns="0" rtlCol="0" anchor="t">
            <a:spAutoFit/>
          </a:bodyPr>
          <a:lstStyle/>
          <a:p>
            <a:pPr algn="ctr">
              <a:lnSpc>
                <a:spcPts val="7279"/>
              </a:lnSpc>
            </a:pPr>
            <a:r>
              <a:rPr lang="en-US" sz="5199" b="1" dirty="0">
                <a:solidFill>
                  <a:srgbClr val="D7B23E"/>
                </a:solidFill>
                <a:latin typeface="Open Sans Bold"/>
                <a:ea typeface="Open Sans Bold"/>
                <a:cs typeface="Open Sans Bold"/>
                <a:sym typeface="Open Sans Bold"/>
              </a:rPr>
              <a:t>Krško - </a:t>
            </a:r>
            <a:r>
              <a:rPr lang="en-US" sz="5199" b="1" dirty="0" err="1">
                <a:solidFill>
                  <a:srgbClr val="D7B23E"/>
                </a:solidFill>
                <a:latin typeface="Open Sans Bold"/>
                <a:ea typeface="Open Sans Bold"/>
                <a:cs typeface="Open Sans Bold"/>
                <a:sym typeface="Open Sans Bold"/>
              </a:rPr>
              <a:t>novogradnja</a:t>
            </a:r>
            <a:r>
              <a:rPr lang="en-US" sz="5199" b="1" dirty="0">
                <a:solidFill>
                  <a:srgbClr val="D7B23E"/>
                </a:solidFill>
                <a:latin typeface="Open Sans Bold"/>
                <a:ea typeface="Open Sans Bold"/>
                <a:cs typeface="Open Sans Bold"/>
                <a:sym typeface="Open Sans Bold"/>
              </a:rPr>
              <a:t> </a:t>
            </a:r>
            <a:r>
              <a:rPr lang="en-US" sz="5199" b="1" dirty="0" err="1">
                <a:solidFill>
                  <a:srgbClr val="D7B23E"/>
                </a:solidFill>
                <a:latin typeface="Open Sans Bold"/>
                <a:ea typeface="Open Sans Bold"/>
                <a:cs typeface="Open Sans Bold"/>
                <a:sym typeface="Open Sans Bold"/>
              </a:rPr>
              <a:t>prizidka</a:t>
            </a:r>
            <a:endParaRPr lang="en-US" sz="5199" b="1" dirty="0">
              <a:solidFill>
                <a:srgbClr val="D7B23E"/>
              </a:solidFill>
              <a:latin typeface="Open Sans Bold"/>
              <a:ea typeface="Open Sans Bold"/>
              <a:cs typeface="Open Sans Bold"/>
              <a:sym typeface="Open Sans Bold"/>
            </a:endParaRPr>
          </a:p>
        </p:txBody>
      </p:sp>
      <p:grpSp>
        <p:nvGrpSpPr>
          <p:cNvPr id="21" name="Group 21"/>
          <p:cNvGrpSpPr/>
          <p:nvPr/>
        </p:nvGrpSpPr>
        <p:grpSpPr>
          <a:xfrm>
            <a:off x="3422756" y="3445630"/>
            <a:ext cx="11442489" cy="5472803"/>
            <a:chOff x="0" y="0"/>
            <a:chExt cx="15256652" cy="7297071"/>
          </a:xfrm>
        </p:grpSpPr>
        <p:grpSp>
          <p:nvGrpSpPr>
            <p:cNvPr id="22" name="Group 22"/>
            <p:cNvGrpSpPr/>
            <p:nvPr/>
          </p:nvGrpSpPr>
          <p:grpSpPr>
            <a:xfrm>
              <a:off x="0" y="0"/>
              <a:ext cx="7169722" cy="7297071"/>
              <a:chOff x="0" y="0"/>
              <a:chExt cx="1431516" cy="1456943"/>
            </a:xfrm>
          </p:grpSpPr>
          <p:sp>
            <p:nvSpPr>
              <p:cNvPr id="23" name="Freeform 23"/>
              <p:cNvSpPr/>
              <p:nvPr/>
            </p:nvSpPr>
            <p:spPr>
              <a:xfrm>
                <a:off x="0" y="0"/>
                <a:ext cx="1431516" cy="1456943"/>
              </a:xfrm>
              <a:custGeom>
                <a:avLst/>
                <a:gdLst/>
                <a:ahLst/>
                <a:cxnLst/>
                <a:rect l="l" t="t" r="r" b="b"/>
                <a:pathLst>
                  <a:path w="1431516" h="1456943">
                    <a:moveTo>
                      <a:pt x="65415" y="0"/>
                    </a:moveTo>
                    <a:lnTo>
                      <a:pt x="1366101" y="0"/>
                    </a:lnTo>
                    <a:cubicBezTo>
                      <a:pt x="1402229" y="0"/>
                      <a:pt x="1431516" y="29287"/>
                      <a:pt x="1431516" y="65415"/>
                    </a:cubicBezTo>
                    <a:lnTo>
                      <a:pt x="1431516" y="1391528"/>
                    </a:lnTo>
                    <a:cubicBezTo>
                      <a:pt x="1431516" y="1408877"/>
                      <a:pt x="1424624" y="1425516"/>
                      <a:pt x="1412357" y="1437783"/>
                    </a:cubicBezTo>
                    <a:cubicBezTo>
                      <a:pt x="1400089" y="1450051"/>
                      <a:pt x="1383450" y="1456943"/>
                      <a:pt x="1366101" y="1456943"/>
                    </a:cubicBezTo>
                    <a:lnTo>
                      <a:pt x="65415" y="1456943"/>
                    </a:lnTo>
                    <a:cubicBezTo>
                      <a:pt x="29287" y="1456943"/>
                      <a:pt x="0" y="1427656"/>
                      <a:pt x="0" y="1391528"/>
                    </a:cubicBezTo>
                    <a:lnTo>
                      <a:pt x="0" y="65415"/>
                    </a:lnTo>
                    <a:cubicBezTo>
                      <a:pt x="0" y="48066"/>
                      <a:pt x="6892" y="31427"/>
                      <a:pt x="19160" y="19160"/>
                    </a:cubicBezTo>
                    <a:cubicBezTo>
                      <a:pt x="31427" y="6892"/>
                      <a:pt x="48066" y="0"/>
                      <a:pt x="65415" y="0"/>
                    </a:cubicBezTo>
                    <a:close/>
                  </a:path>
                </a:pathLst>
              </a:custGeom>
              <a:solidFill>
                <a:srgbClr val="ACBBC8"/>
              </a:solidFill>
            </p:spPr>
            <p:txBody>
              <a:bodyPr/>
              <a:lstStyle/>
              <a:p>
                <a:endParaRPr lang="sl-SI"/>
              </a:p>
            </p:txBody>
          </p:sp>
          <p:sp>
            <p:nvSpPr>
              <p:cNvPr id="24" name="TextBox 24"/>
              <p:cNvSpPr txBox="1"/>
              <p:nvPr/>
            </p:nvSpPr>
            <p:spPr>
              <a:xfrm>
                <a:off x="0" y="-47625"/>
                <a:ext cx="1431516" cy="1504568"/>
              </a:xfrm>
              <a:prstGeom prst="rect">
                <a:avLst/>
              </a:prstGeom>
            </p:spPr>
            <p:txBody>
              <a:bodyPr lIns="56413" tIns="56413" rIns="56413" bIns="56413" rtlCol="0" anchor="ctr"/>
              <a:lstStyle/>
              <a:p>
                <a:pPr algn="ctr">
                  <a:lnSpc>
                    <a:spcPts val="2800"/>
                  </a:lnSpc>
                </a:pPr>
                <a:endParaRPr/>
              </a:p>
            </p:txBody>
          </p:sp>
        </p:grpSp>
        <p:grpSp>
          <p:nvGrpSpPr>
            <p:cNvPr id="25" name="Group 25"/>
            <p:cNvGrpSpPr/>
            <p:nvPr/>
          </p:nvGrpSpPr>
          <p:grpSpPr>
            <a:xfrm>
              <a:off x="701294" y="537826"/>
              <a:ext cx="5767135" cy="5767135"/>
              <a:chOff x="0" y="0"/>
              <a:chExt cx="812800" cy="812800"/>
            </a:xfrm>
          </p:grpSpPr>
          <p:sp>
            <p:nvSpPr>
              <p:cNvPr id="26" name="Freeform 26"/>
              <p:cNvSpPr/>
              <p:nvPr/>
            </p:nvSpPr>
            <p:spPr>
              <a:xfrm>
                <a:off x="0" y="0"/>
                <a:ext cx="812800" cy="812800"/>
              </a:xfrm>
              <a:custGeom>
                <a:avLst/>
                <a:gdLst/>
                <a:ahLst/>
                <a:cxnLst/>
                <a:rect l="l" t="t" r="r" b="b"/>
                <a:pathLst>
                  <a:path w="812800" h="812800">
                    <a:moveTo>
                      <a:pt x="36676" y="0"/>
                    </a:moveTo>
                    <a:lnTo>
                      <a:pt x="776124" y="0"/>
                    </a:lnTo>
                    <a:cubicBezTo>
                      <a:pt x="796380" y="0"/>
                      <a:pt x="812800" y="16420"/>
                      <a:pt x="812800" y="36676"/>
                    </a:cubicBezTo>
                    <a:lnTo>
                      <a:pt x="812800" y="776124"/>
                    </a:lnTo>
                    <a:cubicBezTo>
                      <a:pt x="812800" y="796380"/>
                      <a:pt x="796380" y="812800"/>
                      <a:pt x="776124" y="812800"/>
                    </a:cubicBezTo>
                    <a:lnTo>
                      <a:pt x="36676" y="812800"/>
                    </a:lnTo>
                    <a:cubicBezTo>
                      <a:pt x="16420" y="812800"/>
                      <a:pt x="0" y="796380"/>
                      <a:pt x="0" y="776124"/>
                    </a:cubicBezTo>
                    <a:lnTo>
                      <a:pt x="0" y="36676"/>
                    </a:lnTo>
                    <a:cubicBezTo>
                      <a:pt x="0" y="16420"/>
                      <a:pt x="16420" y="0"/>
                      <a:pt x="36676" y="0"/>
                    </a:cubicBezTo>
                    <a:close/>
                  </a:path>
                </a:pathLst>
              </a:custGeom>
              <a:blipFill>
                <a:blip r:embed="rId4"/>
                <a:stretch>
                  <a:fillRect l="-13422" r="-45072" b="-18871"/>
                </a:stretch>
              </a:blipFill>
            </p:spPr>
            <p:txBody>
              <a:bodyPr/>
              <a:lstStyle/>
              <a:p>
                <a:endParaRPr lang="sl-SI"/>
              </a:p>
            </p:txBody>
          </p:sp>
        </p:grpSp>
        <p:sp>
          <p:nvSpPr>
            <p:cNvPr id="27" name="TextBox 27"/>
            <p:cNvSpPr txBox="1"/>
            <p:nvPr/>
          </p:nvSpPr>
          <p:spPr>
            <a:xfrm>
              <a:off x="2403601" y="6457082"/>
              <a:ext cx="1820168" cy="494437"/>
            </a:xfrm>
            <a:prstGeom prst="rect">
              <a:avLst/>
            </a:prstGeom>
          </p:spPr>
          <p:txBody>
            <a:bodyPr lIns="0" tIns="0" rIns="0" bIns="0" rtlCol="0" anchor="t">
              <a:spAutoFit/>
            </a:bodyPr>
            <a:lstStyle/>
            <a:p>
              <a:pPr algn="ctr">
                <a:lnSpc>
                  <a:spcPts val="3185"/>
                </a:lnSpc>
              </a:pPr>
              <a:r>
                <a:rPr lang="en-US" sz="2275" b="1">
                  <a:solidFill>
                    <a:srgbClr val="116486"/>
                  </a:solidFill>
                  <a:latin typeface="Open Sans Bold"/>
                  <a:ea typeface="Open Sans Bold"/>
                  <a:cs typeface="Open Sans Bold"/>
                  <a:sym typeface="Open Sans Bold"/>
                </a:rPr>
                <a:t>trenutno</a:t>
              </a:r>
            </a:p>
          </p:txBody>
        </p:sp>
        <p:grpSp>
          <p:nvGrpSpPr>
            <p:cNvPr id="28" name="Group 28"/>
            <p:cNvGrpSpPr/>
            <p:nvPr/>
          </p:nvGrpSpPr>
          <p:grpSpPr>
            <a:xfrm>
              <a:off x="8086930" y="0"/>
              <a:ext cx="7169722" cy="7297071"/>
              <a:chOff x="0" y="0"/>
              <a:chExt cx="1431516" cy="1456943"/>
            </a:xfrm>
          </p:grpSpPr>
          <p:sp>
            <p:nvSpPr>
              <p:cNvPr id="29" name="Freeform 29"/>
              <p:cNvSpPr/>
              <p:nvPr/>
            </p:nvSpPr>
            <p:spPr>
              <a:xfrm>
                <a:off x="0" y="0"/>
                <a:ext cx="1431516" cy="1456943"/>
              </a:xfrm>
              <a:custGeom>
                <a:avLst/>
                <a:gdLst/>
                <a:ahLst/>
                <a:cxnLst/>
                <a:rect l="l" t="t" r="r" b="b"/>
                <a:pathLst>
                  <a:path w="1431516" h="1456943">
                    <a:moveTo>
                      <a:pt x="65415" y="0"/>
                    </a:moveTo>
                    <a:lnTo>
                      <a:pt x="1366101" y="0"/>
                    </a:lnTo>
                    <a:cubicBezTo>
                      <a:pt x="1402229" y="0"/>
                      <a:pt x="1431516" y="29287"/>
                      <a:pt x="1431516" y="65415"/>
                    </a:cubicBezTo>
                    <a:lnTo>
                      <a:pt x="1431516" y="1391528"/>
                    </a:lnTo>
                    <a:cubicBezTo>
                      <a:pt x="1431516" y="1408877"/>
                      <a:pt x="1424624" y="1425516"/>
                      <a:pt x="1412357" y="1437783"/>
                    </a:cubicBezTo>
                    <a:cubicBezTo>
                      <a:pt x="1400089" y="1450051"/>
                      <a:pt x="1383450" y="1456943"/>
                      <a:pt x="1366101" y="1456943"/>
                    </a:cubicBezTo>
                    <a:lnTo>
                      <a:pt x="65415" y="1456943"/>
                    </a:lnTo>
                    <a:cubicBezTo>
                      <a:pt x="29287" y="1456943"/>
                      <a:pt x="0" y="1427656"/>
                      <a:pt x="0" y="1391528"/>
                    </a:cubicBezTo>
                    <a:lnTo>
                      <a:pt x="0" y="65415"/>
                    </a:lnTo>
                    <a:cubicBezTo>
                      <a:pt x="0" y="48066"/>
                      <a:pt x="6892" y="31427"/>
                      <a:pt x="19160" y="19160"/>
                    </a:cubicBezTo>
                    <a:cubicBezTo>
                      <a:pt x="31427" y="6892"/>
                      <a:pt x="48066" y="0"/>
                      <a:pt x="65415" y="0"/>
                    </a:cubicBezTo>
                    <a:close/>
                  </a:path>
                </a:pathLst>
              </a:custGeom>
              <a:solidFill>
                <a:srgbClr val="ACBBC8"/>
              </a:solidFill>
            </p:spPr>
            <p:txBody>
              <a:bodyPr/>
              <a:lstStyle/>
              <a:p>
                <a:endParaRPr lang="sl-SI"/>
              </a:p>
            </p:txBody>
          </p:sp>
          <p:sp>
            <p:nvSpPr>
              <p:cNvPr id="30" name="TextBox 30"/>
              <p:cNvSpPr txBox="1"/>
              <p:nvPr/>
            </p:nvSpPr>
            <p:spPr>
              <a:xfrm>
                <a:off x="0" y="-47625"/>
                <a:ext cx="1431516" cy="1504568"/>
              </a:xfrm>
              <a:prstGeom prst="rect">
                <a:avLst/>
              </a:prstGeom>
            </p:spPr>
            <p:txBody>
              <a:bodyPr lIns="56413" tIns="56413" rIns="56413" bIns="56413" rtlCol="0" anchor="ctr"/>
              <a:lstStyle/>
              <a:p>
                <a:pPr algn="ctr">
                  <a:lnSpc>
                    <a:spcPts val="2800"/>
                  </a:lnSpc>
                </a:pPr>
                <a:endParaRPr/>
              </a:p>
            </p:txBody>
          </p:sp>
        </p:grpSp>
        <p:sp>
          <p:nvSpPr>
            <p:cNvPr id="31" name="TextBox 31"/>
            <p:cNvSpPr txBox="1"/>
            <p:nvPr/>
          </p:nvSpPr>
          <p:spPr>
            <a:xfrm>
              <a:off x="10536298" y="6457082"/>
              <a:ext cx="2270986" cy="494437"/>
            </a:xfrm>
            <a:prstGeom prst="rect">
              <a:avLst/>
            </a:prstGeom>
          </p:spPr>
          <p:txBody>
            <a:bodyPr lIns="0" tIns="0" rIns="0" bIns="0" rtlCol="0" anchor="t">
              <a:spAutoFit/>
            </a:bodyPr>
            <a:lstStyle/>
            <a:p>
              <a:pPr algn="ctr">
                <a:lnSpc>
                  <a:spcPts val="3185"/>
                </a:lnSpc>
              </a:pPr>
              <a:r>
                <a:rPr lang="en-US" sz="2275" b="1">
                  <a:solidFill>
                    <a:srgbClr val="116486"/>
                  </a:solidFill>
                  <a:latin typeface="Open Sans Bold"/>
                  <a:ea typeface="Open Sans Bold"/>
                  <a:cs typeface="Open Sans Bold"/>
                  <a:sym typeface="Open Sans Bold"/>
                </a:rPr>
                <a:t>predvideno</a:t>
              </a:r>
            </a:p>
          </p:txBody>
        </p:sp>
        <p:grpSp>
          <p:nvGrpSpPr>
            <p:cNvPr id="32" name="Group 32"/>
            <p:cNvGrpSpPr/>
            <p:nvPr/>
          </p:nvGrpSpPr>
          <p:grpSpPr>
            <a:xfrm>
              <a:off x="8788223" y="537826"/>
              <a:ext cx="5767135" cy="5767135"/>
              <a:chOff x="0" y="0"/>
              <a:chExt cx="812800" cy="812800"/>
            </a:xfrm>
          </p:grpSpPr>
          <p:sp>
            <p:nvSpPr>
              <p:cNvPr id="33" name="Freeform 33"/>
              <p:cNvSpPr/>
              <p:nvPr/>
            </p:nvSpPr>
            <p:spPr>
              <a:xfrm>
                <a:off x="0" y="0"/>
                <a:ext cx="812800" cy="812800"/>
              </a:xfrm>
              <a:custGeom>
                <a:avLst/>
                <a:gdLst/>
                <a:ahLst/>
                <a:cxnLst/>
                <a:rect l="l" t="t" r="r" b="b"/>
                <a:pathLst>
                  <a:path w="812800" h="812800">
                    <a:moveTo>
                      <a:pt x="36676" y="0"/>
                    </a:moveTo>
                    <a:lnTo>
                      <a:pt x="776124" y="0"/>
                    </a:lnTo>
                    <a:cubicBezTo>
                      <a:pt x="796380" y="0"/>
                      <a:pt x="812800" y="16420"/>
                      <a:pt x="812800" y="36676"/>
                    </a:cubicBezTo>
                    <a:lnTo>
                      <a:pt x="812800" y="776124"/>
                    </a:lnTo>
                    <a:cubicBezTo>
                      <a:pt x="812800" y="796380"/>
                      <a:pt x="796380" y="812800"/>
                      <a:pt x="776124" y="812800"/>
                    </a:cubicBezTo>
                    <a:lnTo>
                      <a:pt x="36676" y="812800"/>
                    </a:lnTo>
                    <a:cubicBezTo>
                      <a:pt x="16420" y="812800"/>
                      <a:pt x="0" y="796380"/>
                      <a:pt x="0" y="776124"/>
                    </a:cubicBezTo>
                    <a:lnTo>
                      <a:pt x="0" y="36676"/>
                    </a:lnTo>
                    <a:cubicBezTo>
                      <a:pt x="0" y="16420"/>
                      <a:pt x="16420" y="0"/>
                      <a:pt x="36676" y="0"/>
                    </a:cubicBezTo>
                    <a:close/>
                  </a:path>
                </a:pathLst>
              </a:custGeom>
              <a:blipFill>
                <a:blip r:embed="rId5"/>
                <a:stretch>
                  <a:fillRect l="-46981" r="-46981"/>
                </a:stretch>
              </a:blipFill>
            </p:spPr>
            <p:txBody>
              <a:bodyPr/>
              <a:lstStyle/>
              <a:p>
                <a:endParaRPr lang="sl-SI"/>
              </a:p>
            </p:txBody>
          </p:sp>
        </p:grpSp>
      </p:grpSp>
      <p:grpSp>
        <p:nvGrpSpPr>
          <p:cNvPr id="34" name="Group 34"/>
          <p:cNvGrpSpPr/>
          <p:nvPr/>
        </p:nvGrpSpPr>
        <p:grpSpPr>
          <a:xfrm>
            <a:off x="3899062" y="9343846"/>
            <a:ext cx="10489876" cy="864012"/>
            <a:chOff x="0" y="0"/>
            <a:chExt cx="13986502" cy="1152016"/>
          </a:xfrm>
        </p:grpSpPr>
        <p:grpSp>
          <p:nvGrpSpPr>
            <p:cNvPr id="35" name="Group 35"/>
            <p:cNvGrpSpPr/>
            <p:nvPr/>
          </p:nvGrpSpPr>
          <p:grpSpPr>
            <a:xfrm>
              <a:off x="0" y="0"/>
              <a:ext cx="13986502" cy="1144459"/>
              <a:chOff x="0" y="0"/>
              <a:chExt cx="5510938" cy="450938"/>
            </a:xfrm>
          </p:grpSpPr>
          <p:sp>
            <p:nvSpPr>
              <p:cNvPr id="36" name="Freeform 36"/>
              <p:cNvSpPr/>
              <p:nvPr/>
            </p:nvSpPr>
            <p:spPr>
              <a:xfrm>
                <a:off x="0" y="0"/>
                <a:ext cx="5510938" cy="450938"/>
              </a:xfrm>
              <a:custGeom>
                <a:avLst/>
                <a:gdLst/>
                <a:ahLst/>
                <a:cxnLst/>
                <a:rect l="l" t="t" r="r" b="b"/>
                <a:pathLst>
                  <a:path w="5510938" h="450938">
                    <a:moveTo>
                      <a:pt x="27421" y="0"/>
                    </a:moveTo>
                    <a:lnTo>
                      <a:pt x="5483517" y="0"/>
                    </a:lnTo>
                    <a:cubicBezTo>
                      <a:pt x="5490790" y="0"/>
                      <a:pt x="5497764" y="2889"/>
                      <a:pt x="5502907" y="8031"/>
                    </a:cubicBezTo>
                    <a:cubicBezTo>
                      <a:pt x="5508049" y="13174"/>
                      <a:pt x="5510938" y="20149"/>
                      <a:pt x="5510938" y="27421"/>
                    </a:cubicBezTo>
                    <a:lnTo>
                      <a:pt x="5510938" y="423517"/>
                    </a:lnTo>
                    <a:cubicBezTo>
                      <a:pt x="5510938" y="430789"/>
                      <a:pt x="5508049" y="437764"/>
                      <a:pt x="5502907" y="442906"/>
                    </a:cubicBezTo>
                    <a:cubicBezTo>
                      <a:pt x="5497764" y="448049"/>
                      <a:pt x="5490790" y="450938"/>
                      <a:pt x="5483517" y="450938"/>
                    </a:cubicBezTo>
                    <a:lnTo>
                      <a:pt x="27421" y="450938"/>
                    </a:lnTo>
                    <a:cubicBezTo>
                      <a:pt x="20149" y="450938"/>
                      <a:pt x="13174" y="448049"/>
                      <a:pt x="8031" y="442906"/>
                    </a:cubicBezTo>
                    <a:cubicBezTo>
                      <a:pt x="2889" y="437764"/>
                      <a:pt x="0" y="430789"/>
                      <a:pt x="0" y="423517"/>
                    </a:cubicBezTo>
                    <a:lnTo>
                      <a:pt x="0" y="27421"/>
                    </a:lnTo>
                    <a:cubicBezTo>
                      <a:pt x="0" y="20149"/>
                      <a:pt x="2889" y="13174"/>
                      <a:pt x="8031" y="8031"/>
                    </a:cubicBezTo>
                    <a:cubicBezTo>
                      <a:pt x="13174" y="2889"/>
                      <a:pt x="20149" y="0"/>
                      <a:pt x="27421" y="0"/>
                    </a:cubicBezTo>
                    <a:close/>
                  </a:path>
                </a:pathLst>
              </a:custGeom>
              <a:solidFill>
                <a:srgbClr val="E2E2E2"/>
              </a:solidFill>
            </p:spPr>
            <p:txBody>
              <a:bodyPr/>
              <a:lstStyle/>
              <a:p>
                <a:endParaRPr lang="sl-SI"/>
              </a:p>
            </p:txBody>
          </p:sp>
          <p:sp>
            <p:nvSpPr>
              <p:cNvPr id="37" name="TextBox 37"/>
              <p:cNvSpPr txBox="1"/>
              <p:nvPr/>
            </p:nvSpPr>
            <p:spPr>
              <a:xfrm>
                <a:off x="0" y="-38100"/>
                <a:ext cx="5510938" cy="489038"/>
              </a:xfrm>
              <a:prstGeom prst="rect">
                <a:avLst/>
              </a:prstGeom>
            </p:spPr>
            <p:txBody>
              <a:bodyPr lIns="34958" tIns="34958" rIns="34958" bIns="34958" rtlCol="0" anchor="ctr"/>
              <a:lstStyle/>
              <a:p>
                <a:pPr algn="ctr">
                  <a:lnSpc>
                    <a:spcPts val="2660"/>
                  </a:lnSpc>
                  <a:spcBef>
                    <a:spcPct val="0"/>
                  </a:spcBef>
                </a:pPr>
                <a:endParaRPr/>
              </a:p>
            </p:txBody>
          </p:sp>
        </p:grpSp>
        <p:sp>
          <p:nvSpPr>
            <p:cNvPr id="38" name="Freeform 38"/>
            <p:cNvSpPr/>
            <p:nvPr/>
          </p:nvSpPr>
          <p:spPr>
            <a:xfrm>
              <a:off x="5022746" y="244302"/>
              <a:ext cx="8876295" cy="776486"/>
            </a:xfrm>
            <a:custGeom>
              <a:avLst/>
              <a:gdLst/>
              <a:ahLst/>
              <a:cxnLst/>
              <a:rect l="l" t="t" r="r" b="b"/>
              <a:pathLst>
                <a:path w="8876295" h="776486">
                  <a:moveTo>
                    <a:pt x="0" y="0"/>
                  </a:moveTo>
                  <a:lnTo>
                    <a:pt x="8876295" y="0"/>
                  </a:lnTo>
                  <a:lnTo>
                    <a:pt x="8876295" y="776486"/>
                  </a:lnTo>
                  <a:lnTo>
                    <a:pt x="0" y="776486"/>
                  </a:lnTo>
                  <a:lnTo>
                    <a:pt x="0" y="0"/>
                  </a:lnTo>
                  <a:close/>
                </a:path>
              </a:pathLst>
            </a:custGeom>
            <a:blipFill>
              <a:blip r:embed="rId6"/>
              <a:stretch>
                <a:fillRect/>
              </a:stretch>
            </a:blipFill>
          </p:spPr>
          <p:txBody>
            <a:bodyPr/>
            <a:lstStyle/>
            <a:p>
              <a:endParaRPr lang="sl-SI"/>
            </a:p>
          </p:txBody>
        </p:sp>
        <p:sp>
          <p:nvSpPr>
            <p:cNvPr id="39" name="Freeform 39"/>
            <p:cNvSpPr/>
            <p:nvPr/>
          </p:nvSpPr>
          <p:spPr>
            <a:xfrm>
              <a:off x="2535151" y="414302"/>
              <a:ext cx="2082553" cy="606486"/>
            </a:xfrm>
            <a:custGeom>
              <a:avLst/>
              <a:gdLst/>
              <a:ahLst/>
              <a:cxnLst/>
              <a:rect l="l" t="t" r="r" b="b"/>
              <a:pathLst>
                <a:path w="2082553" h="606486">
                  <a:moveTo>
                    <a:pt x="0" y="0"/>
                  </a:moveTo>
                  <a:lnTo>
                    <a:pt x="2082554" y="0"/>
                  </a:lnTo>
                  <a:lnTo>
                    <a:pt x="2082554" y="606486"/>
                  </a:lnTo>
                  <a:lnTo>
                    <a:pt x="0" y="606486"/>
                  </a:lnTo>
                  <a:lnTo>
                    <a:pt x="0" y="0"/>
                  </a:lnTo>
                  <a:close/>
                </a:path>
              </a:pathLst>
            </a:custGeom>
            <a:blipFill>
              <a:blip r:embed="rId7"/>
              <a:stretch>
                <a:fillRect/>
              </a:stretch>
            </a:blipFill>
          </p:spPr>
          <p:txBody>
            <a:bodyPr/>
            <a:lstStyle/>
            <a:p>
              <a:endParaRPr lang="sl-SI"/>
            </a:p>
          </p:txBody>
        </p:sp>
        <p:sp>
          <p:nvSpPr>
            <p:cNvPr id="40" name="Freeform 40"/>
            <p:cNvSpPr/>
            <p:nvPr/>
          </p:nvSpPr>
          <p:spPr>
            <a:xfrm>
              <a:off x="236763" y="113074"/>
              <a:ext cx="1893347" cy="1038942"/>
            </a:xfrm>
            <a:custGeom>
              <a:avLst/>
              <a:gdLst/>
              <a:ahLst/>
              <a:cxnLst/>
              <a:rect l="l" t="t" r="r" b="b"/>
              <a:pathLst>
                <a:path w="1893347" h="1038942">
                  <a:moveTo>
                    <a:pt x="0" y="0"/>
                  </a:moveTo>
                  <a:lnTo>
                    <a:pt x="1893347" y="0"/>
                  </a:lnTo>
                  <a:lnTo>
                    <a:pt x="1893347" y="1038942"/>
                  </a:lnTo>
                  <a:lnTo>
                    <a:pt x="0" y="1038942"/>
                  </a:lnTo>
                  <a:lnTo>
                    <a:pt x="0" y="0"/>
                  </a:lnTo>
                  <a:close/>
                </a:path>
              </a:pathLst>
            </a:custGeom>
            <a:blipFill>
              <a:blip r:embed="rId8"/>
              <a:stretch>
                <a:fillRect/>
              </a:stretch>
            </a:blipFill>
          </p:spPr>
          <p:txBody>
            <a:bodyPr/>
            <a:lstStyle/>
            <a:p>
              <a:endParaRPr lang="sl-SI"/>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36486"/>
        </a:solidFill>
        <a:effectLst/>
      </p:bgPr>
    </p:bg>
    <p:spTree>
      <p:nvGrpSpPr>
        <p:cNvPr id="1" name=""/>
        <p:cNvGrpSpPr/>
        <p:nvPr/>
      </p:nvGrpSpPr>
      <p:grpSpPr>
        <a:xfrm>
          <a:off x="0" y="0"/>
          <a:ext cx="0" cy="0"/>
          <a:chOff x="0" y="0"/>
          <a:chExt cx="0" cy="0"/>
        </a:xfrm>
      </p:grpSpPr>
      <p:grpSp>
        <p:nvGrpSpPr>
          <p:cNvPr id="2" name="Group 2"/>
          <p:cNvGrpSpPr/>
          <p:nvPr/>
        </p:nvGrpSpPr>
        <p:grpSpPr>
          <a:xfrm>
            <a:off x="2433169" y="-59291"/>
            <a:ext cx="111442" cy="108585"/>
            <a:chOff x="0" y="0"/>
            <a:chExt cx="148590" cy="144780"/>
          </a:xfrm>
        </p:grpSpPr>
        <p:sp>
          <p:nvSpPr>
            <p:cNvPr id="3" name="Freeform 3"/>
            <p:cNvSpPr/>
            <p:nvPr/>
          </p:nvSpPr>
          <p:spPr>
            <a:xfrm>
              <a:off x="46990" y="45720"/>
              <a:ext cx="50800" cy="52070"/>
            </a:xfrm>
            <a:custGeom>
              <a:avLst/>
              <a:gdLst/>
              <a:ahLst/>
              <a:cxnLst/>
              <a:rect l="l" t="t" r="r" b="b"/>
              <a:pathLst>
                <a:path w="50800" h="52070">
                  <a:moveTo>
                    <a:pt x="50800" y="17780"/>
                  </a:moveTo>
                  <a:cubicBezTo>
                    <a:pt x="29210" y="52070"/>
                    <a:pt x="8890" y="45720"/>
                    <a:pt x="3810" y="38100"/>
                  </a:cubicBezTo>
                  <a:cubicBezTo>
                    <a:pt x="0" y="31750"/>
                    <a:pt x="3810" y="10160"/>
                    <a:pt x="10160" y="5080"/>
                  </a:cubicBezTo>
                  <a:cubicBezTo>
                    <a:pt x="16510" y="0"/>
                    <a:pt x="44450" y="7620"/>
                    <a:pt x="44450" y="7620"/>
                  </a:cubicBezTo>
                </a:path>
              </a:pathLst>
            </a:custGeom>
            <a:solidFill>
              <a:srgbClr val="116486"/>
            </a:solidFill>
            <a:ln cap="sq">
              <a:noFill/>
              <a:prstDash val="solid"/>
              <a:miter/>
            </a:ln>
          </p:spPr>
          <p:txBody>
            <a:bodyPr/>
            <a:lstStyle/>
            <a:p>
              <a:endParaRPr lang="sl-SI"/>
            </a:p>
          </p:txBody>
        </p:sp>
      </p:grpSp>
      <p:grpSp>
        <p:nvGrpSpPr>
          <p:cNvPr id="4" name="Group 4"/>
          <p:cNvGrpSpPr/>
          <p:nvPr/>
        </p:nvGrpSpPr>
        <p:grpSpPr>
          <a:xfrm>
            <a:off x="2433169" y="-26906"/>
            <a:ext cx="111442" cy="108585"/>
            <a:chOff x="0" y="0"/>
            <a:chExt cx="148590" cy="144780"/>
          </a:xfrm>
        </p:grpSpPr>
        <p:sp>
          <p:nvSpPr>
            <p:cNvPr id="5" name="Freeform 5"/>
            <p:cNvSpPr/>
            <p:nvPr/>
          </p:nvSpPr>
          <p:spPr>
            <a:xfrm>
              <a:off x="46990" y="45720"/>
              <a:ext cx="50800" cy="52070"/>
            </a:xfrm>
            <a:custGeom>
              <a:avLst/>
              <a:gdLst/>
              <a:ahLst/>
              <a:cxnLst/>
              <a:rect l="l" t="t" r="r" b="b"/>
              <a:pathLst>
                <a:path w="50800" h="52070">
                  <a:moveTo>
                    <a:pt x="50800" y="17780"/>
                  </a:moveTo>
                  <a:cubicBezTo>
                    <a:pt x="29210" y="52070"/>
                    <a:pt x="8890" y="45720"/>
                    <a:pt x="3810" y="38100"/>
                  </a:cubicBezTo>
                  <a:cubicBezTo>
                    <a:pt x="0" y="31750"/>
                    <a:pt x="3810" y="10160"/>
                    <a:pt x="10160" y="5080"/>
                  </a:cubicBezTo>
                  <a:cubicBezTo>
                    <a:pt x="16510" y="0"/>
                    <a:pt x="44450" y="7620"/>
                    <a:pt x="44450" y="7620"/>
                  </a:cubicBezTo>
                </a:path>
              </a:pathLst>
            </a:custGeom>
            <a:solidFill>
              <a:srgbClr val="116486"/>
            </a:solidFill>
            <a:ln cap="sq">
              <a:noFill/>
              <a:prstDash val="solid"/>
              <a:miter/>
            </a:ln>
          </p:spPr>
          <p:txBody>
            <a:bodyPr/>
            <a:lstStyle/>
            <a:p>
              <a:endParaRPr lang="sl-SI"/>
            </a:p>
          </p:txBody>
        </p:sp>
      </p:grpSp>
      <p:grpSp>
        <p:nvGrpSpPr>
          <p:cNvPr id="6" name="Group 6"/>
          <p:cNvGrpSpPr/>
          <p:nvPr/>
        </p:nvGrpSpPr>
        <p:grpSpPr>
          <a:xfrm>
            <a:off x="2424597" y="-29763"/>
            <a:ext cx="249555" cy="309562"/>
            <a:chOff x="0" y="0"/>
            <a:chExt cx="332740" cy="412750"/>
          </a:xfrm>
        </p:grpSpPr>
        <p:sp>
          <p:nvSpPr>
            <p:cNvPr id="7" name="Freeform 7"/>
            <p:cNvSpPr/>
            <p:nvPr/>
          </p:nvSpPr>
          <p:spPr>
            <a:xfrm>
              <a:off x="46990" y="49530"/>
              <a:ext cx="238760" cy="312420"/>
            </a:xfrm>
            <a:custGeom>
              <a:avLst/>
              <a:gdLst/>
              <a:ahLst/>
              <a:cxnLst/>
              <a:rect l="l" t="t" r="r" b="b"/>
              <a:pathLst>
                <a:path w="238760" h="312420">
                  <a:moveTo>
                    <a:pt x="76200" y="74930"/>
                  </a:moveTo>
                  <a:cubicBezTo>
                    <a:pt x="129540" y="167640"/>
                    <a:pt x="152400" y="172720"/>
                    <a:pt x="168910" y="190500"/>
                  </a:cubicBezTo>
                  <a:cubicBezTo>
                    <a:pt x="190500" y="212090"/>
                    <a:pt x="222250" y="251460"/>
                    <a:pt x="227330" y="274320"/>
                  </a:cubicBezTo>
                  <a:cubicBezTo>
                    <a:pt x="229870" y="287020"/>
                    <a:pt x="226060" y="302260"/>
                    <a:pt x="219710" y="307340"/>
                  </a:cubicBezTo>
                  <a:cubicBezTo>
                    <a:pt x="213360" y="311150"/>
                    <a:pt x="194310" y="311150"/>
                    <a:pt x="186690" y="303530"/>
                  </a:cubicBezTo>
                  <a:cubicBezTo>
                    <a:pt x="172720" y="290830"/>
                    <a:pt x="185420" y="236220"/>
                    <a:pt x="177800" y="207010"/>
                  </a:cubicBezTo>
                  <a:cubicBezTo>
                    <a:pt x="170180" y="177800"/>
                    <a:pt x="151130" y="146050"/>
                    <a:pt x="139700" y="127000"/>
                  </a:cubicBezTo>
                  <a:cubicBezTo>
                    <a:pt x="132080" y="115570"/>
                    <a:pt x="120650" y="101600"/>
                    <a:pt x="119380" y="101600"/>
                  </a:cubicBezTo>
                  <a:cubicBezTo>
                    <a:pt x="115570" y="104140"/>
                    <a:pt x="181610" y="201930"/>
                    <a:pt x="181610" y="226060"/>
                  </a:cubicBezTo>
                  <a:cubicBezTo>
                    <a:pt x="181610" y="236220"/>
                    <a:pt x="176530" y="242570"/>
                    <a:pt x="170180" y="246380"/>
                  </a:cubicBezTo>
                  <a:cubicBezTo>
                    <a:pt x="163830" y="250190"/>
                    <a:pt x="152400" y="252730"/>
                    <a:pt x="140970" y="246380"/>
                  </a:cubicBezTo>
                  <a:cubicBezTo>
                    <a:pt x="113030" y="231140"/>
                    <a:pt x="45720" y="123190"/>
                    <a:pt x="31750" y="87630"/>
                  </a:cubicBezTo>
                  <a:cubicBezTo>
                    <a:pt x="26670" y="72390"/>
                    <a:pt x="33020" y="60960"/>
                    <a:pt x="26670" y="52070"/>
                  </a:cubicBezTo>
                  <a:cubicBezTo>
                    <a:pt x="22860" y="44450"/>
                    <a:pt x="6350" y="43180"/>
                    <a:pt x="3810" y="35560"/>
                  </a:cubicBezTo>
                  <a:cubicBezTo>
                    <a:pt x="0" y="27940"/>
                    <a:pt x="5080" y="10160"/>
                    <a:pt x="11430" y="6350"/>
                  </a:cubicBezTo>
                  <a:cubicBezTo>
                    <a:pt x="19050" y="1270"/>
                    <a:pt x="41910" y="5080"/>
                    <a:pt x="48260" y="11430"/>
                  </a:cubicBezTo>
                  <a:cubicBezTo>
                    <a:pt x="53340" y="16510"/>
                    <a:pt x="53340" y="29210"/>
                    <a:pt x="50800" y="35560"/>
                  </a:cubicBezTo>
                  <a:cubicBezTo>
                    <a:pt x="48260" y="41910"/>
                    <a:pt x="39370" y="49530"/>
                    <a:pt x="33020" y="50800"/>
                  </a:cubicBezTo>
                  <a:cubicBezTo>
                    <a:pt x="24130" y="52070"/>
                    <a:pt x="8890" y="44450"/>
                    <a:pt x="5080" y="38100"/>
                  </a:cubicBezTo>
                  <a:cubicBezTo>
                    <a:pt x="1270" y="31750"/>
                    <a:pt x="0" y="20320"/>
                    <a:pt x="5080" y="13970"/>
                  </a:cubicBezTo>
                  <a:cubicBezTo>
                    <a:pt x="8890" y="7620"/>
                    <a:pt x="22860" y="0"/>
                    <a:pt x="31750" y="1270"/>
                  </a:cubicBezTo>
                  <a:cubicBezTo>
                    <a:pt x="46990" y="3810"/>
                    <a:pt x="71120" y="34290"/>
                    <a:pt x="77470" y="48260"/>
                  </a:cubicBezTo>
                  <a:cubicBezTo>
                    <a:pt x="82550" y="58420"/>
                    <a:pt x="76200" y="64770"/>
                    <a:pt x="80010" y="76200"/>
                  </a:cubicBezTo>
                  <a:cubicBezTo>
                    <a:pt x="87630" y="99060"/>
                    <a:pt x="119380" y="149860"/>
                    <a:pt x="138430" y="173990"/>
                  </a:cubicBezTo>
                  <a:cubicBezTo>
                    <a:pt x="152400" y="191770"/>
                    <a:pt x="175260" y="200660"/>
                    <a:pt x="179070" y="214630"/>
                  </a:cubicBezTo>
                  <a:cubicBezTo>
                    <a:pt x="181610" y="224790"/>
                    <a:pt x="176530" y="241300"/>
                    <a:pt x="170180" y="246380"/>
                  </a:cubicBezTo>
                  <a:cubicBezTo>
                    <a:pt x="163830" y="251460"/>
                    <a:pt x="151130" y="252730"/>
                    <a:pt x="140970" y="246380"/>
                  </a:cubicBezTo>
                  <a:cubicBezTo>
                    <a:pt x="121920" y="233680"/>
                    <a:pt x="86360" y="163830"/>
                    <a:pt x="83820" y="128270"/>
                  </a:cubicBezTo>
                  <a:cubicBezTo>
                    <a:pt x="81280" y="100330"/>
                    <a:pt x="93980" y="60960"/>
                    <a:pt x="107950" y="50800"/>
                  </a:cubicBezTo>
                  <a:cubicBezTo>
                    <a:pt x="116840" y="44450"/>
                    <a:pt x="132080" y="45720"/>
                    <a:pt x="143510" y="50800"/>
                  </a:cubicBezTo>
                  <a:cubicBezTo>
                    <a:pt x="157480" y="57150"/>
                    <a:pt x="170180" y="80010"/>
                    <a:pt x="182880" y="101600"/>
                  </a:cubicBezTo>
                  <a:cubicBezTo>
                    <a:pt x="200660" y="130810"/>
                    <a:pt x="228600" y="179070"/>
                    <a:pt x="233680" y="214630"/>
                  </a:cubicBezTo>
                  <a:cubicBezTo>
                    <a:pt x="238760" y="243840"/>
                    <a:pt x="236220" y="281940"/>
                    <a:pt x="227330" y="297180"/>
                  </a:cubicBezTo>
                  <a:cubicBezTo>
                    <a:pt x="223520" y="306070"/>
                    <a:pt x="215900" y="309880"/>
                    <a:pt x="208280" y="311150"/>
                  </a:cubicBezTo>
                  <a:cubicBezTo>
                    <a:pt x="201930" y="312420"/>
                    <a:pt x="194310" y="309880"/>
                    <a:pt x="186690" y="303530"/>
                  </a:cubicBezTo>
                  <a:cubicBezTo>
                    <a:pt x="168910" y="290830"/>
                    <a:pt x="147320" y="232410"/>
                    <a:pt x="129540" y="214630"/>
                  </a:cubicBezTo>
                  <a:cubicBezTo>
                    <a:pt x="118110" y="203200"/>
                    <a:pt x="106680" y="204470"/>
                    <a:pt x="95250" y="194310"/>
                  </a:cubicBezTo>
                  <a:cubicBezTo>
                    <a:pt x="77470" y="177800"/>
                    <a:pt x="46990" y="140970"/>
                    <a:pt x="36830" y="116840"/>
                  </a:cubicBezTo>
                  <a:cubicBezTo>
                    <a:pt x="30480" y="99060"/>
                    <a:pt x="25400" y="76200"/>
                    <a:pt x="31750" y="67310"/>
                  </a:cubicBezTo>
                  <a:cubicBezTo>
                    <a:pt x="35560" y="59690"/>
                    <a:pt x="50800" y="55880"/>
                    <a:pt x="58420" y="58420"/>
                  </a:cubicBezTo>
                  <a:cubicBezTo>
                    <a:pt x="66040" y="59690"/>
                    <a:pt x="76200" y="74930"/>
                    <a:pt x="76200" y="74930"/>
                  </a:cubicBezTo>
                </a:path>
              </a:pathLst>
            </a:custGeom>
            <a:solidFill>
              <a:srgbClr val="116486"/>
            </a:solidFill>
            <a:ln cap="sq">
              <a:noFill/>
              <a:prstDash val="solid"/>
              <a:miter/>
            </a:ln>
          </p:spPr>
          <p:txBody>
            <a:bodyPr/>
            <a:lstStyle/>
            <a:p>
              <a:endParaRPr lang="sl-SI"/>
            </a:p>
          </p:txBody>
        </p:sp>
      </p:grpSp>
      <p:grpSp>
        <p:nvGrpSpPr>
          <p:cNvPr id="8" name="Group 8"/>
          <p:cNvGrpSpPr/>
          <p:nvPr/>
        </p:nvGrpSpPr>
        <p:grpSpPr>
          <a:xfrm>
            <a:off x="2422692" y="-59291"/>
            <a:ext cx="111442" cy="108585"/>
            <a:chOff x="0" y="0"/>
            <a:chExt cx="148590" cy="144780"/>
          </a:xfrm>
        </p:grpSpPr>
        <p:sp>
          <p:nvSpPr>
            <p:cNvPr id="9" name="Freeform 9"/>
            <p:cNvSpPr/>
            <p:nvPr/>
          </p:nvSpPr>
          <p:spPr>
            <a:xfrm>
              <a:off x="46990" y="45720"/>
              <a:ext cx="49530" cy="52070"/>
            </a:xfrm>
            <a:custGeom>
              <a:avLst/>
              <a:gdLst/>
              <a:ahLst/>
              <a:cxnLst/>
              <a:rect l="l" t="t" r="r" b="b"/>
              <a:pathLst>
                <a:path w="49530" h="52070">
                  <a:moveTo>
                    <a:pt x="49530" y="17780"/>
                  </a:moveTo>
                  <a:cubicBezTo>
                    <a:pt x="27940" y="52070"/>
                    <a:pt x="8890" y="45720"/>
                    <a:pt x="3810" y="38100"/>
                  </a:cubicBezTo>
                  <a:cubicBezTo>
                    <a:pt x="0" y="31750"/>
                    <a:pt x="3810" y="10160"/>
                    <a:pt x="10160" y="5080"/>
                  </a:cubicBezTo>
                  <a:cubicBezTo>
                    <a:pt x="16510" y="0"/>
                    <a:pt x="43180" y="7620"/>
                    <a:pt x="43180" y="7620"/>
                  </a:cubicBezTo>
                </a:path>
              </a:pathLst>
            </a:custGeom>
            <a:solidFill>
              <a:srgbClr val="116486"/>
            </a:solidFill>
            <a:ln cap="sq">
              <a:noFill/>
              <a:prstDash val="solid"/>
              <a:miter/>
            </a:ln>
          </p:spPr>
          <p:txBody>
            <a:bodyPr/>
            <a:lstStyle/>
            <a:p>
              <a:endParaRPr lang="sl-SI"/>
            </a:p>
          </p:txBody>
        </p:sp>
      </p:grpSp>
      <p:grpSp>
        <p:nvGrpSpPr>
          <p:cNvPr id="10" name="Group 10"/>
          <p:cNvGrpSpPr/>
          <p:nvPr/>
        </p:nvGrpSpPr>
        <p:grpSpPr>
          <a:xfrm>
            <a:off x="2431264" y="-50718"/>
            <a:ext cx="163830" cy="187642"/>
            <a:chOff x="0" y="0"/>
            <a:chExt cx="218440" cy="250190"/>
          </a:xfrm>
        </p:grpSpPr>
        <p:sp>
          <p:nvSpPr>
            <p:cNvPr id="11" name="Freeform 11"/>
            <p:cNvSpPr/>
            <p:nvPr/>
          </p:nvSpPr>
          <p:spPr>
            <a:xfrm>
              <a:off x="49530" y="48260"/>
              <a:ext cx="120650" cy="151130"/>
            </a:xfrm>
            <a:custGeom>
              <a:avLst/>
              <a:gdLst/>
              <a:ahLst/>
              <a:cxnLst/>
              <a:rect l="l" t="t" r="r" b="b"/>
              <a:pathLst>
                <a:path w="120650" h="151130">
                  <a:moveTo>
                    <a:pt x="50800" y="20320"/>
                  </a:moveTo>
                  <a:cubicBezTo>
                    <a:pt x="91440" y="106680"/>
                    <a:pt x="115570" y="107950"/>
                    <a:pt x="118110" y="118110"/>
                  </a:cubicBezTo>
                  <a:cubicBezTo>
                    <a:pt x="119380" y="127000"/>
                    <a:pt x="106680" y="147320"/>
                    <a:pt x="99060" y="149860"/>
                  </a:cubicBezTo>
                  <a:cubicBezTo>
                    <a:pt x="91440" y="151130"/>
                    <a:pt x="74930" y="143510"/>
                    <a:pt x="71120" y="137160"/>
                  </a:cubicBezTo>
                  <a:cubicBezTo>
                    <a:pt x="67310" y="130810"/>
                    <a:pt x="67310" y="119380"/>
                    <a:pt x="71120" y="113030"/>
                  </a:cubicBezTo>
                  <a:cubicBezTo>
                    <a:pt x="73660" y="106680"/>
                    <a:pt x="83820" y="100330"/>
                    <a:pt x="90170" y="99060"/>
                  </a:cubicBezTo>
                  <a:cubicBezTo>
                    <a:pt x="97790" y="99060"/>
                    <a:pt x="107950" y="102870"/>
                    <a:pt x="113030" y="107950"/>
                  </a:cubicBezTo>
                  <a:cubicBezTo>
                    <a:pt x="116840" y="113030"/>
                    <a:pt x="120650" y="124460"/>
                    <a:pt x="118110" y="130810"/>
                  </a:cubicBezTo>
                  <a:cubicBezTo>
                    <a:pt x="114300" y="138430"/>
                    <a:pt x="102870" y="148590"/>
                    <a:pt x="92710" y="149860"/>
                  </a:cubicBezTo>
                  <a:cubicBezTo>
                    <a:pt x="78740" y="151130"/>
                    <a:pt x="52070" y="135890"/>
                    <a:pt x="36830" y="119380"/>
                  </a:cubicBezTo>
                  <a:cubicBezTo>
                    <a:pt x="19050" y="99060"/>
                    <a:pt x="0" y="53340"/>
                    <a:pt x="1270" y="31750"/>
                  </a:cubicBezTo>
                  <a:cubicBezTo>
                    <a:pt x="2540" y="19050"/>
                    <a:pt x="8890" y="5080"/>
                    <a:pt x="16510" y="2540"/>
                  </a:cubicBezTo>
                  <a:cubicBezTo>
                    <a:pt x="25400" y="0"/>
                    <a:pt x="50800" y="20320"/>
                    <a:pt x="50800" y="20320"/>
                  </a:cubicBezTo>
                </a:path>
              </a:pathLst>
            </a:custGeom>
            <a:solidFill>
              <a:srgbClr val="116486"/>
            </a:solidFill>
            <a:ln cap="sq">
              <a:noFill/>
              <a:prstDash val="solid"/>
              <a:miter/>
            </a:ln>
          </p:spPr>
          <p:txBody>
            <a:bodyPr/>
            <a:lstStyle/>
            <a:p>
              <a:endParaRPr lang="sl-SI"/>
            </a:p>
          </p:txBody>
        </p:sp>
      </p:grpSp>
      <p:grpSp>
        <p:nvGrpSpPr>
          <p:cNvPr id="12" name="Group 12"/>
          <p:cNvGrpSpPr/>
          <p:nvPr/>
        </p:nvGrpSpPr>
        <p:grpSpPr>
          <a:xfrm>
            <a:off x="2419834" y="-105963"/>
            <a:ext cx="136208" cy="264795"/>
            <a:chOff x="0" y="0"/>
            <a:chExt cx="181610" cy="353060"/>
          </a:xfrm>
        </p:grpSpPr>
        <p:sp>
          <p:nvSpPr>
            <p:cNvPr id="13" name="Freeform 13"/>
            <p:cNvSpPr/>
            <p:nvPr/>
          </p:nvSpPr>
          <p:spPr>
            <a:xfrm>
              <a:off x="38100" y="50800"/>
              <a:ext cx="95250" cy="254000"/>
            </a:xfrm>
            <a:custGeom>
              <a:avLst/>
              <a:gdLst/>
              <a:ahLst/>
              <a:cxnLst/>
              <a:rect l="l" t="t" r="r" b="b"/>
              <a:pathLst>
                <a:path w="95250" h="254000">
                  <a:moveTo>
                    <a:pt x="63500" y="25400"/>
                  </a:moveTo>
                  <a:cubicBezTo>
                    <a:pt x="68580" y="185420"/>
                    <a:pt x="93980" y="209550"/>
                    <a:pt x="91440" y="226060"/>
                  </a:cubicBezTo>
                  <a:cubicBezTo>
                    <a:pt x="88900" y="237490"/>
                    <a:pt x="76200" y="248920"/>
                    <a:pt x="68580" y="251460"/>
                  </a:cubicBezTo>
                  <a:cubicBezTo>
                    <a:pt x="60960" y="252730"/>
                    <a:pt x="53340" y="248920"/>
                    <a:pt x="45720" y="242570"/>
                  </a:cubicBezTo>
                  <a:cubicBezTo>
                    <a:pt x="34290" y="231140"/>
                    <a:pt x="22860" y="201930"/>
                    <a:pt x="16510" y="175260"/>
                  </a:cubicBezTo>
                  <a:cubicBezTo>
                    <a:pt x="7620" y="138430"/>
                    <a:pt x="3810" y="62230"/>
                    <a:pt x="12700" y="35560"/>
                  </a:cubicBezTo>
                  <a:cubicBezTo>
                    <a:pt x="17780" y="22860"/>
                    <a:pt x="26670" y="11430"/>
                    <a:pt x="35560" y="11430"/>
                  </a:cubicBezTo>
                  <a:cubicBezTo>
                    <a:pt x="43180" y="10160"/>
                    <a:pt x="55880" y="17780"/>
                    <a:pt x="63500" y="30480"/>
                  </a:cubicBezTo>
                  <a:cubicBezTo>
                    <a:pt x="77470" y="57150"/>
                    <a:pt x="83820" y="163830"/>
                    <a:pt x="72390" y="193040"/>
                  </a:cubicBezTo>
                  <a:cubicBezTo>
                    <a:pt x="66040" y="207010"/>
                    <a:pt x="52070" y="218440"/>
                    <a:pt x="43180" y="218440"/>
                  </a:cubicBezTo>
                  <a:cubicBezTo>
                    <a:pt x="35560" y="217170"/>
                    <a:pt x="25400" y="205740"/>
                    <a:pt x="21590" y="193040"/>
                  </a:cubicBezTo>
                  <a:cubicBezTo>
                    <a:pt x="12700" y="165100"/>
                    <a:pt x="27940" y="73660"/>
                    <a:pt x="43180" y="50800"/>
                  </a:cubicBezTo>
                  <a:cubicBezTo>
                    <a:pt x="49530" y="39370"/>
                    <a:pt x="60960" y="33020"/>
                    <a:pt x="68580" y="33020"/>
                  </a:cubicBezTo>
                  <a:cubicBezTo>
                    <a:pt x="76200" y="34290"/>
                    <a:pt x="91440" y="45720"/>
                    <a:pt x="91440" y="53340"/>
                  </a:cubicBezTo>
                  <a:cubicBezTo>
                    <a:pt x="92710" y="62230"/>
                    <a:pt x="78740" y="81280"/>
                    <a:pt x="71120" y="83820"/>
                  </a:cubicBezTo>
                  <a:cubicBezTo>
                    <a:pt x="64770" y="86360"/>
                    <a:pt x="53340" y="81280"/>
                    <a:pt x="48260" y="76200"/>
                  </a:cubicBezTo>
                  <a:cubicBezTo>
                    <a:pt x="43180" y="71120"/>
                    <a:pt x="40640" y="59690"/>
                    <a:pt x="41910" y="53340"/>
                  </a:cubicBezTo>
                  <a:cubicBezTo>
                    <a:pt x="44450" y="45720"/>
                    <a:pt x="57150" y="34290"/>
                    <a:pt x="66040" y="33020"/>
                  </a:cubicBezTo>
                  <a:cubicBezTo>
                    <a:pt x="72390" y="31750"/>
                    <a:pt x="82550" y="36830"/>
                    <a:pt x="87630" y="43180"/>
                  </a:cubicBezTo>
                  <a:cubicBezTo>
                    <a:pt x="95250" y="54610"/>
                    <a:pt x="93980" y="85090"/>
                    <a:pt x="91440" y="109220"/>
                  </a:cubicBezTo>
                  <a:cubicBezTo>
                    <a:pt x="90170" y="137160"/>
                    <a:pt x="83820" y="187960"/>
                    <a:pt x="68580" y="204470"/>
                  </a:cubicBezTo>
                  <a:cubicBezTo>
                    <a:pt x="60960" y="213360"/>
                    <a:pt x="46990" y="218440"/>
                    <a:pt x="38100" y="215900"/>
                  </a:cubicBezTo>
                  <a:cubicBezTo>
                    <a:pt x="29210" y="214630"/>
                    <a:pt x="21590" y="207010"/>
                    <a:pt x="17780" y="194310"/>
                  </a:cubicBezTo>
                  <a:cubicBezTo>
                    <a:pt x="5080" y="166370"/>
                    <a:pt x="0" y="57150"/>
                    <a:pt x="13970" y="30480"/>
                  </a:cubicBezTo>
                  <a:cubicBezTo>
                    <a:pt x="20320" y="17780"/>
                    <a:pt x="33020" y="10160"/>
                    <a:pt x="41910" y="11430"/>
                  </a:cubicBezTo>
                  <a:cubicBezTo>
                    <a:pt x="49530" y="11430"/>
                    <a:pt x="58420" y="19050"/>
                    <a:pt x="63500" y="30480"/>
                  </a:cubicBezTo>
                  <a:cubicBezTo>
                    <a:pt x="74930" y="54610"/>
                    <a:pt x="57150" y="143510"/>
                    <a:pt x="66040" y="179070"/>
                  </a:cubicBezTo>
                  <a:cubicBezTo>
                    <a:pt x="72390" y="199390"/>
                    <a:pt x="91440" y="213360"/>
                    <a:pt x="91440" y="226060"/>
                  </a:cubicBezTo>
                  <a:cubicBezTo>
                    <a:pt x="91440" y="234950"/>
                    <a:pt x="85090" y="243840"/>
                    <a:pt x="80010" y="247650"/>
                  </a:cubicBezTo>
                  <a:cubicBezTo>
                    <a:pt x="73660" y="251460"/>
                    <a:pt x="63500" y="254000"/>
                    <a:pt x="55880" y="248920"/>
                  </a:cubicBezTo>
                  <a:cubicBezTo>
                    <a:pt x="40640" y="240030"/>
                    <a:pt x="20320" y="191770"/>
                    <a:pt x="12700" y="157480"/>
                  </a:cubicBezTo>
                  <a:cubicBezTo>
                    <a:pt x="3810" y="118110"/>
                    <a:pt x="3810" y="50800"/>
                    <a:pt x="12700" y="25400"/>
                  </a:cubicBezTo>
                  <a:cubicBezTo>
                    <a:pt x="17780" y="12700"/>
                    <a:pt x="26670" y="1270"/>
                    <a:pt x="35560" y="0"/>
                  </a:cubicBezTo>
                  <a:cubicBezTo>
                    <a:pt x="44450" y="0"/>
                    <a:pt x="63500" y="25400"/>
                    <a:pt x="63500" y="25400"/>
                  </a:cubicBezTo>
                </a:path>
              </a:pathLst>
            </a:custGeom>
            <a:solidFill>
              <a:srgbClr val="116486"/>
            </a:solidFill>
            <a:ln cap="sq">
              <a:noFill/>
              <a:prstDash val="solid"/>
              <a:miter/>
            </a:ln>
          </p:spPr>
          <p:txBody>
            <a:bodyPr/>
            <a:lstStyle/>
            <a:p>
              <a:endParaRPr lang="sl-SI"/>
            </a:p>
          </p:txBody>
        </p:sp>
      </p:grpSp>
      <p:grpSp>
        <p:nvGrpSpPr>
          <p:cNvPr id="14" name="Group 14"/>
          <p:cNvGrpSpPr/>
          <p:nvPr/>
        </p:nvGrpSpPr>
        <p:grpSpPr>
          <a:xfrm>
            <a:off x="2412214" y="-47861"/>
            <a:ext cx="111442" cy="108585"/>
            <a:chOff x="0" y="0"/>
            <a:chExt cx="148590" cy="144780"/>
          </a:xfrm>
        </p:grpSpPr>
        <p:sp>
          <p:nvSpPr>
            <p:cNvPr id="15" name="Freeform 15"/>
            <p:cNvSpPr/>
            <p:nvPr/>
          </p:nvSpPr>
          <p:spPr>
            <a:xfrm>
              <a:off x="45720" y="45720"/>
              <a:ext cx="50800" cy="50800"/>
            </a:xfrm>
            <a:custGeom>
              <a:avLst/>
              <a:gdLst/>
              <a:ahLst/>
              <a:cxnLst/>
              <a:rect l="l" t="t" r="r" b="b"/>
              <a:pathLst>
                <a:path w="50800" h="50800">
                  <a:moveTo>
                    <a:pt x="50800" y="16510"/>
                  </a:moveTo>
                  <a:cubicBezTo>
                    <a:pt x="29210" y="50800"/>
                    <a:pt x="8890" y="44450"/>
                    <a:pt x="5080" y="38100"/>
                  </a:cubicBezTo>
                  <a:cubicBezTo>
                    <a:pt x="0" y="30480"/>
                    <a:pt x="3810" y="10160"/>
                    <a:pt x="11430" y="5080"/>
                  </a:cubicBezTo>
                  <a:cubicBezTo>
                    <a:pt x="17780" y="0"/>
                    <a:pt x="44450" y="6350"/>
                    <a:pt x="44450" y="6350"/>
                  </a:cubicBezTo>
                </a:path>
              </a:pathLst>
            </a:custGeom>
            <a:solidFill>
              <a:srgbClr val="116486"/>
            </a:solidFill>
            <a:ln cap="sq">
              <a:noFill/>
              <a:prstDash val="solid"/>
              <a:miter/>
            </a:ln>
          </p:spPr>
          <p:txBody>
            <a:bodyPr/>
            <a:lstStyle/>
            <a:p>
              <a:endParaRPr lang="sl-SI"/>
            </a:p>
          </p:txBody>
        </p:sp>
      </p:grpSp>
      <p:grpSp>
        <p:nvGrpSpPr>
          <p:cNvPr id="16" name="Group 16"/>
          <p:cNvGrpSpPr/>
          <p:nvPr/>
        </p:nvGrpSpPr>
        <p:grpSpPr>
          <a:xfrm>
            <a:off x="2380782" y="-86913"/>
            <a:ext cx="237172" cy="314325"/>
            <a:chOff x="0" y="0"/>
            <a:chExt cx="316230" cy="419100"/>
          </a:xfrm>
        </p:grpSpPr>
        <p:sp>
          <p:nvSpPr>
            <p:cNvPr id="17" name="Freeform 17"/>
            <p:cNvSpPr/>
            <p:nvPr/>
          </p:nvSpPr>
          <p:spPr>
            <a:xfrm>
              <a:off x="46990" y="49530"/>
              <a:ext cx="222250" cy="321310"/>
            </a:xfrm>
            <a:custGeom>
              <a:avLst/>
              <a:gdLst/>
              <a:ahLst/>
              <a:cxnLst/>
              <a:rect l="l" t="t" r="r" b="b"/>
              <a:pathLst>
                <a:path w="222250" h="321310">
                  <a:moveTo>
                    <a:pt x="99060" y="95250"/>
                  </a:moveTo>
                  <a:cubicBezTo>
                    <a:pt x="102870" y="187960"/>
                    <a:pt x="96520" y="194310"/>
                    <a:pt x="90170" y="196850"/>
                  </a:cubicBezTo>
                  <a:cubicBezTo>
                    <a:pt x="83820" y="199390"/>
                    <a:pt x="73660" y="199390"/>
                    <a:pt x="67310" y="193040"/>
                  </a:cubicBezTo>
                  <a:cubicBezTo>
                    <a:pt x="53340" y="179070"/>
                    <a:pt x="50800" y="85090"/>
                    <a:pt x="55880" y="59690"/>
                  </a:cubicBezTo>
                  <a:cubicBezTo>
                    <a:pt x="58420" y="49530"/>
                    <a:pt x="60960" y="43180"/>
                    <a:pt x="67310" y="39370"/>
                  </a:cubicBezTo>
                  <a:cubicBezTo>
                    <a:pt x="73660" y="34290"/>
                    <a:pt x="88900" y="33020"/>
                    <a:pt x="96520" y="39370"/>
                  </a:cubicBezTo>
                  <a:cubicBezTo>
                    <a:pt x="107950" y="48260"/>
                    <a:pt x="113030" y="78740"/>
                    <a:pt x="118110" y="106680"/>
                  </a:cubicBezTo>
                  <a:cubicBezTo>
                    <a:pt x="128270" y="154940"/>
                    <a:pt x="146050" y="267970"/>
                    <a:pt x="134620" y="298450"/>
                  </a:cubicBezTo>
                  <a:cubicBezTo>
                    <a:pt x="130810" y="309880"/>
                    <a:pt x="121920" y="316230"/>
                    <a:pt x="114300" y="318770"/>
                  </a:cubicBezTo>
                  <a:cubicBezTo>
                    <a:pt x="106680" y="320040"/>
                    <a:pt x="97790" y="318770"/>
                    <a:pt x="91440" y="311150"/>
                  </a:cubicBezTo>
                  <a:cubicBezTo>
                    <a:pt x="72390" y="285750"/>
                    <a:pt x="72390" y="76200"/>
                    <a:pt x="85090" y="72390"/>
                  </a:cubicBezTo>
                  <a:cubicBezTo>
                    <a:pt x="90170" y="69850"/>
                    <a:pt x="104140" y="92710"/>
                    <a:pt x="107950" y="107950"/>
                  </a:cubicBezTo>
                  <a:cubicBezTo>
                    <a:pt x="113030" y="128270"/>
                    <a:pt x="111760" y="171450"/>
                    <a:pt x="104140" y="185420"/>
                  </a:cubicBezTo>
                  <a:cubicBezTo>
                    <a:pt x="99060" y="193040"/>
                    <a:pt x="91440" y="198120"/>
                    <a:pt x="85090" y="198120"/>
                  </a:cubicBezTo>
                  <a:cubicBezTo>
                    <a:pt x="77470" y="199390"/>
                    <a:pt x="68580" y="195580"/>
                    <a:pt x="62230" y="190500"/>
                  </a:cubicBezTo>
                  <a:cubicBezTo>
                    <a:pt x="54610" y="181610"/>
                    <a:pt x="49530" y="165100"/>
                    <a:pt x="45720" y="146050"/>
                  </a:cubicBezTo>
                  <a:cubicBezTo>
                    <a:pt x="39370" y="116840"/>
                    <a:pt x="33020" y="50800"/>
                    <a:pt x="41910" y="26670"/>
                  </a:cubicBezTo>
                  <a:cubicBezTo>
                    <a:pt x="46990" y="13970"/>
                    <a:pt x="55880" y="2540"/>
                    <a:pt x="64770" y="1270"/>
                  </a:cubicBezTo>
                  <a:cubicBezTo>
                    <a:pt x="72390" y="0"/>
                    <a:pt x="86360" y="8890"/>
                    <a:pt x="91440" y="20320"/>
                  </a:cubicBezTo>
                  <a:cubicBezTo>
                    <a:pt x="104140" y="43180"/>
                    <a:pt x="86360" y="115570"/>
                    <a:pt x="92710" y="151130"/>
                  </a:cubicBezTo>
                  <a:cubicBezTo>
                    <a:pt x="97790" y="176530"/>
                    <a:pt x="119380" y="198120"/>
                    <a:pt x="115570" y="213360"/>
                  </a:cubicBezTo>
                  <a:cubicBezTo>
                    <a:pt x="113030" y="226060"/>
                    <a:pt x="99060" y="240030"/>
                    <a:pt x="90170" y="241300"/>
                  </a:cubicBezTo>
                  <a:cubicBezTo>
                    <a:pt x="83820" y="242570"/>
                    <a:pt x="73660" y="236220"/>
                    <a:pt x="69850" y="229870"/>
                  </a:cubicBezTo>
                  <a:cubicBezTo>
                    <a:pt x="64770" y="223520"/>
                    <a:pt x="72390" y="212090"/>
                    <a:pt x="69850" y="199390"/>
                  </a:cubicBezTo>
                  <a:cubicBezTo>
                    <a:pt x="64770" y="172720"/>
                    <a:pt x="12700" y="99060"/>
                    <a:pt x="19050" y="78740"/>
                  </a:cubicBezTo>
                  <a:cubicBezTo>
                    <a:pt x="21590" y="68580"/>
                    <a:pt x="40640" y="67310"/>
                    <a:pt x="39370" y="62230"/>
                  </a:cubicBezTo>
                  <a:cubicBezTo>
                    <a:pt x="39370" y="57150"/>
                    <a:pt x="6350" y="58420"/>
                    <a:pt x="3810" y="50800"/>
                  </a:cubicBezTo>
                  <a:cubicBezTo>
                    <a:pt x="0" y="43180"/>
                    <a:pt x="8890" y="24130"/>
                    <a:pt x="16510" y="20320"/>
                  </a:cubicBezTo>
                  <a:cubicBezTo>
                    <a:pt x="22860" y="16510"/>
                    <a:pt x="33020" y="17780"/>
                    <a:pt x="44450" y="24130"/>
                  </a:cubicBezTo>
                  <a:cubicBezTo>
                    <a:pt x="81280" y="45720"/>
                    <a:pt x="215900" y="209550"/>
                    <a:pt x="217170" y="245110"/>
                  </a:cubicBezTo>
                  <a:cubicBezTo>
                    <a:pt x="217170" y="257810"/>
                    <a:pt x="208280" y="266700"/>
                    <a:pt x="200660" y="269240"/>
                  </a:cubicBezTo>
                  <a:cubicBezTo>
                    <a:pt x="194310" y="271780"/>
                    <a:pt x="184150" y="271780"/>
                    <a:pt x="177800" y="266700"/>
                  </a:cubicBezTo>
                  <a:cubicBezTo>
                    <a:pt x="163830" y="256540"/>
                    <a:pt x="151130" y="214630"/>
                    <a:pt x="146050" y="189230"/>
                  </a:cubicBezTo>
                  <a:cubicBezTo>
                    <a:pt x="142240" y="165100"/>
                    <a:pt x="138430" y="130810"/>
                    <a:pt x="147320" y="119380"/>
                  </a:cubicBezTo>
                  <a:cubicBezTo>
                    <a:pt x="152400" y="111760"/>
                    <a:pt x="168910" y="107950"/>
                    <a:pt x="176530" y="110490"/>
                  </a:cubicBezTo>
                  <a:cubicBezTo>
                    <a:pt x="184150" y="113030"/>
                    <a:pt x="194310" y="129540"/>
                    <a:pt x="193040" y="137160"/>
                  </a:cubicBezTo>
                  <a:cubicBezTo>
                    <a:pt x="191770" y="144780"/>
                    <a:pt x="172720" y="160020"/>
                    <a:pt x="163830" y="160020"/>
                  </a:cubicBezTo>
                  <a:cubicBezTo>
                    <a:pt x="157480" y="160020"/>
                    <a:pt x="147320" y="152400"/>
                    <a:pt x="144780" y="146050"/>
                  </a:cubicBezTo>
                  <a:cubicBezTo>
                    <a:pt x="142240" y="139700"/>
                    <a:pt x="142240" y="128270"/>
                    <a:pt x="146050" y="121920"/>
                  </a:cubicBezTo>
                  <a:cubicBezTo>
                    <a:pt x="148590" y="115570"/>
                    <a:pt x="158750" y="109220"/>
                    <a:pt x="165100" y="109220"/>
                  </a:cubicBezTo>
                  <a:cubicBezTo>
                    <a:pt x="172720" y="109220"/>
                    <a:pt x="181610" y="110490"/>
                    <a:pt x="187960" y="119380"/>
                  </a:cubicBezTo>
                  <a:cubicBezTo>
                    <a:pt x="201930" y="137160"/>
                    <a:pt x="222250" y="220980"/>
                    <a:pt x="217170" y="245110"/>
                  </a:cubicBezTo>
                  <a:cubicBezTo>
                    <a:pt x="214630" y="257810"/>
                    <a:pt x="208280" y="266700"/>
                    <a:pt x="200660" y="269240"/>
                  </a:cubicBezTo>
                  <a:cubicBezTo>
                    <a:pt x="194310" y="271780"/>
                    <a:pt x="186690" y="271780"/>
                    <a:pt x="177800" y="266700"/>
                  </a:cubicBezTo>
                  <a:cubicBezTo>
                    <a:pt x="143510" y="247650"/>
                    <a:pt x="13970" y="99060"/>
                    <a:pt x="6350" y="55880"/>
                  </a:cubicBezTo>
                  <a:cubicBezTo>
                    <a:pt x="2540" y="40640"/>
                    <a:pt x="8890" y="24130"/>
                    <a:pt x="16510" y="20320"/>
                  </a:cubicBezTo>
                  <a:cubicBezTo>
                    <a:pt x="24130" y="16510"/>
                    <a:pt x="48260" y="29210"/>
                    <a:pt x="48260" y="29210"/>
                  </a:cubicBezTo>
                  <a:cubicBezTo>
                    <a:pt x="49530" y="29210"/>
                    <a:pt x="24130" y="16510"/>
                    <a:pt x="22860" y="19050"/>
                  </a:cubicBezTo>
                  <a:cubicBezTo>
                    <a:pt x="19050" y="24130"/>
                    <a:pt x="68580" y="69850"/>
                    <a:pt x="83820" y="95250"/>
                  </a:cubicBezTo>
                  <a:cubicBezTo>
                    <a:pt x="97790" y="118110"/>
                    <a:pt x="106680" y="143510"/>
                    <a:pt x="111760" y="166370"/>
                  </a:cubicBezTo>
                  <a:cubicBezTo>
                    <a:pt x="115570" y="186690"/>
                    <a:pt x="121920" y="214630"/>
                    <a:pt x="114300" y="226060"/>
                  </a:cubicBezTo>
                  <a:cubicBezTo>
                    <a:pt x="107950" y="234950"/>
                    <a:pt x="88900" y="242570"/>
                    <a:pt x="78740" y="238760"/>
                  </a:cubicBezTo>
                  <a:cubicBezTo>
                    <a:pt x="62230" y="231140"/>
                    <a:pt x="48260" y="184150"/>
                    <a:pt x="41910" y="151130"/>
                  </a:cubicBezTo>
                  <a:cubicBezTo>
                    <a:pt x="34290" y="113030"/>
                    <a:pt x="30480" y="43180"/>
                    <a:pt x="43180" y="20320"/>
                  </a:cubicBezTo>
                  <a:cubicBezTo>
                    <a:pt x="48260" y="8890"/>
                    <a:pt x="62230" y="1270"/>
                    <a:pt x="69850" y="1270"/>
                  </a:cubicBezTo>
                  <a:cubicBezTo>
                    <a:pt x="78740" y="1270"/>
                    <a:pt x="86360" y="8890"/>
                    <a:pt x="91440" y="20320"/>
                  </a:cubicBezTo>
                  <a:cubicBezTo>
                    <a:pt x="105410" y="46990"/>
                    <a:pt x="114300" y="153670"/>
                    <a:pt x="106680" y="179070"/>
                  </a:cubicBezTo>
                  <a:cubicBezTo>
                    <a:pt x="102870" y="189230"/>
                    <a:pt x="96520" y="194310"/>
                    <a:pt x="90170" y="196850"/>
                  </a:cubicBezTo>
                  <a:cubicBezTo>
                    <a:pt x="83820" y="199390"/>
                    <a:pt x="72390" y="200660"/>
                    <a:pt x="67310" y="194310"/>
                  </a:cubicBezTo>
                  <a:cubicBezTo>
                    <a:pt x="54610" y="180340"/>
                    <a:pt x="52070" y="106680"/>
                    <a:pt x="58420" y="74930"/>
                  </a:cubicBezTo>
                  <a:cubicBezTo>
                    <a:pt x="62230" y="52070"/>
                    <a:pt x="69850" y="22860"/>
                    <a:pt x="82550" y="17780"/>
                  </a:cubicBezTo>
                  <a:cubicBezTo>
                    <a:pt x="91440" y="13970"/>
                    <a:pt x="109220" y="21590"/>
                    <a:pt x="118110" y="29210"/>
                  </a:cubicBezTo>
                  <a:cubicBezTo>
                    <a:pt x="128270" y="38100"/>
                    <a:pt x="132080" y="52070"/>
                    <a:pt x="135890" y="72390"/>
                  </a:cubicBezTo>
                  <a:cubicBezTo>
                    <a:pt x="144780" y="116840"/>
                    <a:pt x="146050" y="265430"/>
                    <a:pt x="134620" y="298450"/>
                  </a:cubicBezTo>
                  <a:cubicBezTo>
                    <a:pt x="130810" y="308610"/>
                    <a:pt x="125730" y="313690"/>
                    <a:pt x="119380" y="316230"/>
                  </a:cubicBezTo>
                  <a:cubicBezTo>
                    <a:pt x="113030" y="318770"/>
                    <a:pt x="102870" y="321310"/>
                    <a:pt x="96520" y="314960"/>
                  </a:cubicBezTo>
                  <a:cubicBezTo>
                    <a:pt x="73660" y="293370"/>
                    <a:pt x="44450" y="99060"/>
                    <a:pt x="55880" y="59690"/>
                  </a:cubicBezTo>
                  <a:cubicBezTo>
                    <a:pt x="60960" y="45720"/>
                    <a:pt x="69850" y="35560"/>
                    <a:pt x="78740" y="34290"/>
                  </a:cubicBezTo>
                  <a:cubicBezTo>
                    <a:pt x="87630" y="34290"/>
                    <a:pt x="101600" y="45720"/>
                    <a:pt x="106680" y="59690"/>
                  </a:cubicBezTo>
                  <a:cubicBezTo>
                    <a:pt x="118110" y="83820"/>
                    <a:pt x="114300" y="157480"/>
                    <a:pt x="106680" y="179070"/>
                  </a:cubicBezTo>
                  <a:cubicBezTo>
                    <a:pt x="102870" y="187960"/>
                    <a:pt x="96520" y="194310"/>
                    <a:pt x="90170" y="196850"/>
                  </a:cubicBezTo>
                  <a:cubicBezTo>
                    <a:pt x="83820" y="199390"/>
                    <a:pt x="72390" y="199390"/>
                    <a:pt x="67310" y="193040"/>
                  </a:cubicBezTo>
                  <a:cubicBezTo>
                    <a:pt x="54610" y="179070"/>
                    <a:pt x="49530" y="97790"/>
                    <a:pt x="59690" y="72390"/>
                  </a:cubicBezTo>
                  <a:cubicBezTo>
                    <a:pt x="66040" y="57150"/>
                    <a:pt x="81280" y="45720"/>
                    <a:pt x="92710" y="43180"/>
                  </a:cubicBezTo>
                  <a:cubicBezTo>
                    <a:pt x="101600" y="40640"/>
                    <a:pt x="115570" y="43180"/>
                    <a:pt x="121920" y="50800"/>
                  </a:cubicBezTo>
                  <a:cubicBezTo>
                    <a:pt x="129540" y="57150"/>
                    <a:pt x="135890" y="80010"/>
                    <a:pt x="130810" y="86360"/>
                  </a:cubicBezTo>
                  <a:cubicBezTo>
                    <a:pt x="127000" y="93980"/>
                    <a:pt x="99060" y="95250"/>
                    <a:pt x="99060" y="95250"/>
                  </a:cubicBezTo>
                </a:path>
              </a:pathLst>
            </a:custGeom>
            <a:solidFill>
              <a:srgbClr val="116486"/>
            </a:solidFill>
            <a:ln cap="sq">
              <a:noFill/>
              <a:prstDash val="solid"/>
              <a:miter/>
            </a:ln>
          </p:spPr>
          <p:txBody>
            <a:bodyPr/>
            <a:lstStyle/>
            <a:p>
              <a:endParaRPr lang="sl-SI"/>
            </a:p>
          </p:txBody>
        </p:sp>
      </p:grpSp>
      <p:sp>
        <p:nvSpPr>
          <p:cNvPr id="18" name="Freeform 18"/>
          <p:cNvSpPr/>
          <p:nvPr/>
        </p:nvSpPr>
        <p:spPr>
          <a:xfrm>
            <a:off x="13779213" y="726958"/>
            <a:ext cx="4120302" cy="1045004"/>
          </a:xfrm>
          <a:custGeom>
            <a:avLst/>
            <a:gdLst/>
            <a:ahLst/>
            <a:cxnLst/>
            <a:rect l="l" t="t" r="r" b="b"/>
            <a:pathLst>
              <a:path w="4120302" h="1045004">
                <a:moveTo>
                  <a:pt x="0" y="0"/>
                </a:moveTo>
                <a:lnTo>
                  <a:pt x="4120302" y="0"/>
                </a:lnTo>
                <a:lnTo>
                  <a:pt x="4120302" y="1045004"/>
                </a:lnTo>
                <a:lnTo>
                  <a:pt x="0" y="1045004"/>
                </a:lnTo>
                <a:lnTo>
                  <a:pt x="0" y="0"/>
                </a:lnTo>
                <a:close/>
              </a:path>
            </a:pathLst>
          </a:custGeom>
          <a:blipFill>
            <a:blip r:embed="rId2"/>
            <a:stretch>
              <a:fillRect/>
            </a:stretch>
          </a:blipFill>
        </p:spPr>
        <p:txBody>
          <a:bodyPr/>
          <a:lstStyle/>
          <a:p>
            <a:endParaRPr lang="sl-SI"/>
          </a:p>
        </p:txBody>
      </p:sp>
      <p:grpSp>
        <p:nvGrpSpPr>
          <p:cNvPr id="19" name="Group 19"/>
          <p:cNvGrpSpPr/>
          <p:nvPr/>
        </p:nvGrpSpPr>
        <p:grpSpPr>
          <a:xfrm>
            <a:off x="3899062" y="9343846"/>
            <a:ext cx="10489876" cy="864012"/>
            <a:chOff x="0" y="0"/>
            <a:chExt cx="13986502" cy="1152016"/>
          </a:xfrm>
        </p:grpSpPr>
        <p:grpSp>
          <p:nvGrpSpPr>
            <p:cNvPr id="20" name="Group 20"/>
            <p:cNvGrpSpPr/>
            <p:nvPr/>
          </p:nvGrpSpPr>
          <p:grpSpPr>
            <a:xfrm>
              <a:off x="0" y="0"/>
              <a:ext cx="13986502" cy="1144459"/>
              <a:chOff x="0" y="0"/>
              <a:chExt cx="5510938" cy="450938"/>
            </a:xfrm>
          </p:grpSpPr>
          <p:sp>
            <p:nvSpPr>
              <p:cNvPr id="21" name="Freeform 21"/>
              <p:cNvSpPr/>
              <p:nvPr/>
            </p:nvSpPr>
            <p:spPr>
              <a:xfrm>
                <a:off x="0" y="0"/>
                <a:ext cx="5510938" cy="450938"/>
              </a:xfrm>
              <a:custGeom>
                <a:avLst/>
                <a:gdLst/>
                <a:ahLst/>
                <a:cxnLst/>
                <a:rect l="l" t="t" r="r" b="b"/>
                <a:pathLst>
                  <a:path w="5510938" h="450938">
                    <a:moveTo>
                      <a:pt x="27421" y="0"/>
                    </a:moveTo>
                    <a:lnTo>
                      <a:pt x="5483517" y="0"/>
                    </a:lnTo>
                    <a:cubicBezTo>
                      <a:pt x="5490790" y="0"/>
                      <a:pt x="5497764" y="2889"/>
                      <a:pt x="5502907" y="8031"/>
                    </a:cubicBezTo>
                    <a:cubicBezTo>
                      <a:pt x="5508049" y="13174"/>
                      <a:pt x="5510938" y="20149"/>
                      <a:pt x="5510938" y="27421"/>
                    </a:cubicBezTo>
                    <a:lnTo>
                      <a:pt x="5510938" y="423517"/>
                    </a:lnTo>
                    <a:cubicBezTo>
                      <a:pt x="5510938" y="430789"/>
                      <a:pt x="5508049" y="437764"/>
                      <a:pt x="5502907" y="442906"/>
                    </a:cubicBezTo>
                    <a:cubicBezTo>
                      <a:pt x="5497764" y="448049"/>
                      <a:pt x="5490790" y="450938"/>
                      <a:pt x="5483517" y="450938"/>
                    </a:cubicBezTo>
                    <a:lnTo>
                      <a:pt x="27421" y="450938"/>
                    </a:lnTo>
                    <a:cubicBezTo>
                      <a:pt x="20149" y="450938"/>
                      <a:pt x="13174" y="448049"/>
                      <a:pt x="8031" y="442906"/>
                    </a:cubicBezTo>
                    <a:cubicBezTo>
                      <a:pt x="2889" y="437764"/>
                      <a:pt x="0" y="430789"/>
                      <a:pt x="0" y="423517"/>
                    </a:cubicBezTo>
                    <a:lnTo>
                      <a:pt x="0" y="27421"/>
                    </a:lnTo>
                    <a:cubicBezTo>
                      <a:pt x="0" y="20149"/>
                      <a:pt x="2889" y="13174"/>
                      <a:pt x="8031" y="8031"/>
                    </a:cubicBezTo>
                    <a:cubicBezTo>
                      <a:pt x="13174" y="2889"/>
                      <a:pt x="20149" y="0"/>
                      <a:pt x="27421" y="0"/>
                    </a:cubicBezTo>
                    <a:close/>
                  </a:path>
                </a:pathLst>
              </a:custGeom>
              <a:solidFill>
                <a:srgbClr val="E2E2E2"/>
              </a:solidFill>
            </p:spPr>
            <p:txBody>
              <a:bodyPr/>
              <a:lstStyle/>
              <a:p>
                <a:endParaRPr lang="sl-SI"/>
              </a:p>
            </p:txBody>
          </p:sp>
          <p:sp>
            <p:nvSpPr>
              <p:cNvPr id="22" name="TextBox 22"/>
              <p:cNvSpPr txBox="1"/>
              <p:nvPr/>
            </p:nvSpPr>
            <p:spPr>
              <a:xfrm>
                <a:off x="0" y="-38100"/>
                <a:ext cx="5510938" cy="489038"/>
              </a:xfrm>
              <a:prstGeom prst="rect">
                <a:avLst/>
              </a:prstGeom>
            </p:spPr>
            <p:txBody>
              <a:bodyPr lIns="34958" tIns="34958" rIns="34958" bIns="34958" rtlCol="0" anchor="ctr"/>
              <a:lstStyle/>
              <a:p>
                <a:pPr algn="ctr">
                  <a:lnSpc>
                    <a:spcPts val="2660"/>
                  </a:lnSpc>
                  <a:spcBef>
                    <a:spcPct val="0"/>
                  </a:spcBef>
                </a:pPr>
                <a:endParaRPr/>
              </a:p>
            </p:txBody>
          </p:sp>
        </p:grpSp>
        <p:sp>
          <p:nvSpPr>
            <p:cNvPr id="23" name="Freeform 23"/>
            <p:cNvSpPr/>
            <p:nvPr/>
          </p:nvSpPr>
          <p:spPr>
            <a:xfrm>
              <a:off x="5022746" y="244302"/>
              <a:ext cx="8876295" cy="776486"/>
            </a:xfrm>
            <a:custGeom>
              <a:avLst/>
              <a:gdLst/>
              <a:ahLst/>
              <a:cxnLst/>
              <a:rect l="l" t="t" r="r" b="b"/>
              <a:pathLst>
                <a:path w="8876295" h="776486">
                  <a:moveTo>
                    <a:pt x="0" y="0"/>
                  </a:moveTo>
                  <a:lnTo>
                    <a:pt x="8876295" y="0"/>
                  </a:lnTo>
                  <a:lnTo>
                    <a:pt x="8876295" y="776486"/>
                  </a:lnTo>
                  <a:lnTo>
                    <a:pt x="0" y="776486"/>
                  </a:lnTo>
                  <a:lnTo>
                    <a:pt x="0" y="0"/>
                  </a:lnTo>
                  <a:close/>
                </a:path>
              </a:pathLst>
            </a:custGeom>
            <a:blipFill>
              <a:blip r:embed="rId3"/>
              <a:stretch>
                <a:fillRect/>
              </a:stretch>
            </a:blipFill>
          </p:spPr>
          <p:txBody>
            <a:bodyPr/>
            <a:lstStyle/>
            <a:p>
              <a:endParaRPr lang="sl-SI"/>
            </a:p>
          </p:txBody>
        </p:sp>
        <p:sp>
          <p:nvSpPr>
            <p:cNvPr id="24" name="Freeform 24"/>
            <p:cNvSpPr/>
            <p:nvPr/>
          </p:nvSpPr>
          <p:spPr>
            <a:xfrm>
              <a:off x="2535151" y="414302"/>
              <a:ext cx="2082553" cy="606486"/>
            </a:xfrm>
            <a:custGeom>
              <a:avLst/>
              <a:gdLst/>
              <a:ahLst/>
              <a:cxnLst/>
              <a:rect l="l" t="t" r="r" b="b"/>
              <a:pathLst>
                <a:path w="2082553" h="606486">
                  <a:moveTo>
                    <a:pt x="0" y="0"/>
                  </a:moveTo>
                  <a:lnTo>
                    <a:pt x="2082554" y="0"/>
                  </a:lnTo>
                  <a:lnTo>
                    <a:pt x="2082554" y="606486"/>
                  </a:lnTo>
                  <a:lnTo>
                    <a:pt x="0" y="606486"/>
                  </a:lnTo>
                  <a:lnTo>
                    <a:pt x="0" y="0"/>
                  </a:lnTo>
                  <a:close/>
                </a:path>
              </a:pathLst>
            </a:custGeom>
            <a:blipFill>
              <a:blip r:embed="rId4"/>
              <a:stretch>
                <a:fillRect/>
              </a:stretch>
            </a:blipFill>
          </p:spPr>
          <p:txBody>
            <a:bodyPr/>
            <a:lstStyle/>
            <a:p>
              <a:endParaRPr lang="sl-SI"/>
            </a:p>
          </p:txBody>
        </p:sp>
        <p:sp>
          <p:nvSpPr>
            <p:cNvPr id="25" name="Freeform 25"/>
            <p:cNvSpPr/>
            <p:nvPr/>
          </p:nvSpPr>
          <p:spPr>
            <a:xfrm>
              <a:off x="236763" y="113074"/>
              <a:ext cx="1893347" cy="1038942"/>
            </a:xfrm>
            <a:custGeom>
              <a:avLst/>
              <a:gdLst/>
              <a:ahLst/>
              <a:cxnLst/>
              <a:rect l="l" t="t" r="r" b="b"/>
              <a:pathLst>
                <a:path w="1893347" h="1038942">
                  <a:moveTo>
                    <a:pt x="0" y="0"/>
                  </a:moveTo>
                  <a:lnTo>
                    <a:pt x="1893347" y="0"/>
                  </a:lnTo>
                  <a:lnTo>
                    <a:pt x="1893347" y="1038942"/>
                  </a:lnTo>
                  <a:lnTo>
                    <a:pt x="0" y="1038942"/>
                  </a:lnTo>
                  <a:lnTo>
                    <a:pt x="0" y="0"/>
                  </a:lnTo>
                  <a:close/>
                </a:path>
              </a:pathLst>
            </a:custGeom>
            <a:blipFill>
              <a:blip r:embed="rId5"/>
              <a:stretch>
                <a:fillRect/>
              </a:stretch>
            </a:blipFill>
          </p:spPr>
          <p:txBody>
            <a:bodyPr/>
            <a:lstStyle/>
            <a:p>
              <a:endParaRPr lang="sl-SI"/>
            </a:p>
          </p:txBody>
        </p:sp>
      </p:grpSp>
      <p:sp>
        <p:nvSpPr>
          <p:cNvPr id="26" name="Freeform 26"/>
          <p:cNvSpPr/>
          <p:nvPr/>
        </p:nvSpPr>
        <p:spPr>
          <a:xfrm>
            <a:off x="-502293" y="1995467"/>
            <a:ext cx="6072855" cy="6949529"/>
          </a:xfrm>
          <a:custGeom>
            <a:avLst/>
            <a:gdLst/>
            <a:ahLst/>
            <a:cxnLst/>
            <a:rect l="l" t="t" r="r" b="b"/>
            <a:pathLst>
              <a:path w="6072855" h="6949529">
                <a:moveTo>
                  <a:pt x="0" y="0"/>
                </a:moveTo>
                <a:lnTo>
                  <a:pt x="6072855" y="0"/>
                </a:lnTo>
                <a:lnTo>
                  <a:pt x="6072855" y="6949529"/>
                </a:lnTo>
                <a:lnTo>
                  <a:pt x="0" y="6949529"/>
                </a:lnTo>
                <a:lnTo>
                  <a:pt x="0" y="0"/>
                </a:lnTo>
                <a:close/>
              </a:path>
            </a:pathLst>
          </a:custGeom>
          <a:blipFill>
            <a:blip r:embed="rId6">
              <a:alphaModFix amt="2000"/>
            </a:blip>
            <a:stretch>
              <a:fillRect/>
            </a:stretch>
          </a:blipFill>
        </p:spPr>
        <p:txBody>
          <a:bodyPr/>
          <a:lstStyle/>
          <a:p>
            <a:endParaRPr lang="sl-SI"/>
          </a:p>
        </p:txBody>
      </p:sp>
      <p:grpSp>
        <p:nvGrpSpPr>
          <p:cNvPr id="27" name="Group 27"/>
          <p:cNvGrpSpPr/>
          <p:nvPr/>
        </p:nvGrpSpPr>
        <p:grpSpPr>
          <a:xfrm>
            <a:off x="2819400" y="3370603"/>
            <a:ext cx="12251308" cy="3438639"/>
            <a:chOff x="-530523" y="-142875"/>
            <a:chExt cx="16335078" cy="4584852"/>
          </a:xfrm>
        </p:grpSpPr>
        <p:sp>
          <p:nvSpPr>
            <p:cNvPr id="28" name="TextBox 28"/>
            <p:cNvSpPr txBox="1"/>
            <p:nvPr/>
          </p:nvSpPr>
          <p:spPr>
            <a:xfrm>
              <a:off x="-530523" y="-142875"/>
              <a:ext cx="16335078" cy="3669809"/>
            </a:xfrm>
            <a:prstGeom prst="rect">
              <a:avLst/>
            </a:prstGeom>
          </p:spPr>
          <p:txBody>
            <a:bodyPr wrap="square" lIns="0" tIns="0" rIns="0" bIns="0" rtlCol="0" anchor="t">
              <a:spAutoFit/>
            </a:bodyPr>
            <a:lstStyle/>
            <a:p>
              <a:pPr algn="ctr">
                <a:lnSpc>
                  <a:spcPts val="11051"/>
                </a:lnSpc>
              </a:pPr>
              <a:r>
                <a:rPr lang="en-US" sz="7893" b="1" dirty="0" err="1">
                  <a:solidFill>
                    <a:srgbClr val="FFFFFF"/>
                  </a:solidFill>
                  <a:latin typeface="Open Sans Bold"/>
                  <a:ea typeface="Open Sans Bold"/>
                  <a:cs typeface="Open Sans Bold"/>
                  <a:sym typeface="Open Sans Bold"/>
                </a:rPr>
                <a:t>Študijski</a:t>
              </a:r>
              <a:r>
                <a:rPr lang="en-US" sz="7893" b="1" dirty="0">
                  <a:solidFill>
                    <a:srgbClr val="FFFFFF"/>
                  </a:solidFill>
                  <a:latin typeface="Open Sans Bold"/>
                  <a:ea typeface="Open Sans Bold"/>
                  <a:cs typeface="Open Sans Bold"/>
                  <a:sym typeface="Open Sans Bold"/>
                </a:rPr>
                <a:t> programi </a:t>
              </a:r>
            </a:p>
            <a:p>
              <a:pPr algn="ctr">
                <a:lnSpc>
                  <a:spcPts val="11051"/>
                </a:lnSpc>
              </a:pPr>
              <a:r>
                <a:rPr lang="en-US" sz="7893" b="1" dirty="0">
                  <a:solidFill>
                    <a:srgbClr val="FFFFFF"/>
                  </a:solidFill>
                  <a:latin typeface="Open Sans Bold"/>
                  <a:ea typeface="Open Sans Bold"/>
                  <a:cs typeface="Open Sans Bold"/>
                  <a:sym typeface="Open Sans Bold"/>
                </a:rPr>
                <a:t>Fakultete za energetiko</a:t>
              </a:r>
            </a:p>
          </p:txBody>
        </p:sp>
        <p:sp>
          <p:nvSpPr>
            <p:cNvPr id="29" name="TextBox 29"/>
            <p:cNvSpPr txBox="1"/>
            <p:nvPr/>
          </p:nvSpPr>
          <p:spPr>
            <a:xfrm>
              <a:off x="1022246" y="3605471"/>
              <a:ext cx="13760063" cy="836506"/>
            </a:xfrm>
            <a:prstGeom prst="rect">
              <a:avLst/>
            </a:prstGeom>
          </p:spPr>
          <p:txBody>
            <a:bodyPr lIns="0" tIns="0" rIns="0" bIns="0" rtlCol="0" anchor="t">
              <a:spAutoFit/>
            </a:bodyPr>
            <a:lstStyle/>
            <a:p>
              <a:pPr algn="ctr">
                <a:lnSpc>
                  <a:spcPts val="5320"/>
                </a:lnSpc>
              </a:pPr>
              <a:r>
                <a:rPr lang="en-US" sz="3800" b="1">
                  <a:solidFill>
                    <a:srgbClr val="D7B23E"/>
                  </a:solidFill>
                  <a:latin typeface="Open Sans Bold"/>
                  <a:ea typeface="Open Sans Bold"/>
                  <a:cs typeface="Open Sans Bold"/>
                  <a:sym typeface="Open Sans Bold"/>
                </a:rPr>
                <a:t>novi študijski program Jedrska energetika</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36486"/>
        </a:solidFill>
        <a:effectLst/>
      </p:bgPr>
    </p:bg>
    <p:spTree>
      <p:nvGrpSpPr>
        <p:cNvPr id="1" name=""/>
        <p:cNvGrpSpPr/>
        <p:nvPr/>
      </p:nvGrpSpPr>
      <p:grpSpPr>
        <a:xfrm>
          <a:off x="0" y="0"/>
          <a:ext cx="0" cy="0"/>
          <a:chOff x="0" y="0"/>
          <a:chExt cx="0" cy="0"/>
        </a:xfrm>
      </p:grpSpPr>
      <p:grpSp>
        <p:nvGrpSpPr>
          <p:cNvPr id="2" name="Group 2"/>
          <p:cNvGrpSpPr/>
          <p:nvPr/>
        </p:nvGrpSpPr>
        <p:grpSpPr>
          <a:xfrm>
            <a:off x="2433169" y="-59291"/>
            <a:ext cx="111442" cy="108585"/>
            <a:chOff x="0" y="0"/>
            <a:chExt cx="148590" cy="144780"/>
          </a:xfrm>
        </p:grpSpPr>
        <p:sp>
          <p:nvSpPr>
            <p:cNvPr id="3" name="Freeform 3"/>
            <p:cNvSpPr/>
            <p:nvPr/>
          </p:nvSpPr>
          <p:spPr>
            <a:xfrm>
              <a:off x="46990" y="45720"/>
              <a:ext cx="50800" cy="52070"/>
            </a:xfrm>
            <a:custGeom>
              <a:avLst/>
              <a:gdLst/>
              <a:ahLst/>
              <a:cxnLst/>
              <a:rect l="l" t="t" r="r" b="b"/>
              <a:pathLst>
                <a:path w="50800" h="52070">
                  <a:moveTo>
                    <a:pt x="50800" y="17780"/>
                  </a:moveTo>
                  <a:cubicBezTo>
                    <a:pt x="29210" y="52070"/>
                    <a:pt x="8890" y="45720"/>
                    <a:pt x="3810" y="38100"/>
                  </a:cubicBezTo>
                  <a:cubicBezTo>
                    <a:pt x="0" y="31750"/>
                    <a:pt x="3810" y="10160"/>
                    <a:pt x="10160" y="5080"/>
                  </a:cubicBezTo>
                  <a:cubicBezTo>
                    <a:pt x="16510" y="0"/>
                    <a:pt x="44450" y="7620"/>
                    <a:pt x="44450" y="7620"/>
                  </a:cubicBezTo>
                </a:path>
              </a:pathLst>
            </a:custGeom>
            <a:solidFill>
              <a:srgbClr val="116486"/>
            </a:solidFill>
            <a:ln cap="sq">
              <a:noFill/>
              <a:prstDash val="solid"/>
              <a:miter/>
            </a:ln>
          </p:spPr>
          <p:txBody>
            <a:bodyPr/>
            <a:lstStyle/>
            <a:p>
              <a:endParaRPr lang="sl-SI"/>
            </a:p>
          </p:txBody>
        </p:sp>
      </p:grpSp>
      <p:grpSp>
        <p:nvGrpSpPr>
          <p:cNvPr id="4" name="Group 4"/>
          <p:cNvGrpSpPr/>
          <p:nvPr/>
        </p:nvGrpSpPr>
        <p:grpSpPr>
          <a:xfrm>
            <a:off x="2433169" y="-26906"/>
            <a:ext cx="111442" cy="108585"/>
            <a:chOff x="0" y="0"/>
            <a:chExt cx="148590" cy="144780"/>
          </a:xfrm>
        </p:grpSpPr>
        <p:sp>
          <p:nvSpPr>
            <p:cNvPr id="5" name="Freeform 5"/>
            <p:cNvSpPr/>
            <p:nvPr/>
          </p:nvSpPr>
          <p:spPr>
            <a:xfrm>
              <a:off x="46990" y="45720"/>
              <a:ext cx="50800" cy="52070"/>
            </a:xfrm>
            <a:custGeom>
              <a:avLst/>
              <a:gdLst/>
              <a:ahLst/>
              <a:cxnLst/>
              <a:rect l="l" t="t" r="r" b="b"/>
              <a:pathLst>
                <a:path w="50800" h="52070">
                  <a:moveTo>
                    <a:pt x="50800" y="17780"/>
                  </a:moveTo>
                  <a:cubicBezTo>
                    <a:pt x="29210" y="52070"/>
                    <a:pt x="8890" y="45720"/>
                    <a:pt x="3810" y="38100"/>
                  </a:cubicBezTo>
                  <a:cubicBezTo>
                    <a:pt x="0" y="31750"/>
                    <a:pt x="3810" y="10160"/>
                    <a:pt x="10160" y="5080"/>
                  </a:cubicBezTo>
                  <a:cubicBezTo>
                    <a:pt x="16510" y="0"/>
                    <a:pt x="44450" y="7620"/>
                    <a:pt x="44450" y="7620"/>
                  </a:cubicBezTo>
                </a:path>
              </a:pathLst>
            </a:custGeom>
            <a:solidFill>
              <a:srgbClr val="116486"/>
            </a:solidFill>
            <a:ln cap="sq">
              <a:noFill/>
              <a:prstDash val="solid"/>
              <a:miter/>
            </a:ln>
          </p:spPr>
          <p:txBody>
            <a:bodyPr/>
            <a:lstStyle/>
            <a:p>
              <a:endParaRPr lang="sl-SI"/>
            </a:p>
          </p:txBody>
        </p:sp>
      </p:grpSp>
      <p:grpSp>
        <p:nvGrpSpPr>
          <p:cNvPr id="6" name="Group 6"/>
          <p:cNvGrpSpPr/>
          <p:nvPr/>
        </p:nvGrpSpPr>
        <p:grpSpPr>
          <a:xfrm>
            <a:off x="2424597" y="-29763"/>
            <a:ext cx="249555" cy="309562"/>
            <a:chOff x="0" y="0"/>
            <a:chExt cx="332740" cy="412750"/>
          </a:xfrm>
        </p:grpSpPr>
        <p:sp>
          <p:nvSpPr>
            <p:cNvPr id="7" name="Freeform 7"/>
            <p:cNvSpPr/>
            <p:nvPr/>
          </p:nvSpPr>
          <p:spPr>
            <a:xfrm>
              <a:off x="46990" y="49530"/>
              <a:ext cx="238760" cy="312420"/>
            </a:xfrm>
            <a:custGeom>
              <a:avLst/>
              <a:gdLst/>
              <a:ahLst/>
              <a:cxnLst/>
              <a:rect l="l" t="t" r="r" b="b"/>
              <a:pathLst>
                <a:path w="238760" h="312420">
                  <a:moveTo>
                    <a:pt x="76200" y="74930"/>
                  </a:moveTo>
                  <a:cubicBezTo>
                    <a:pt x="129540" y="167640"/>
                    <a:pt x="152400" y="172720"/>
                    <a:pt x="168910" y="190500"/>
                  </a:cubicBezTo>
                  <a:cubicBezTo>
                    <a:pt x="190500" y="212090"/>
                    <a:pt x="222250" y="251460"/>
                    <a:pt x="227330" y="274320"/>
                  </a:cubicBezTo>
                  <a:cubicBezTo>
                    <a:pt x="229870" y="287020"/>
                    <a:pt x="226060" y="302260"/>
                    <a:pt x="219710" y="307340"/>
                  </a:cubicBezTo>
                  <a:cubicBezTo>
                    <a:pt x="213360" y="311150"/>
                    <a:pt x="194310" y="311150"/>
                    <a:pt x="186690" y="303530"/>
                  </a:cubicBezTo>
                  <a:cubicBezTo>
                    <a:pt x="172720" y="290830"/>
                    <a:pt x="185420" y="236220"/>
                    <a:pt x="177800" y="207010"/>
                  </a:cubicBezTo>
                  <a:cubicBezTo>
                    <a:pt x="170180" y="177800"/>
                    <a:pt x="151130" y="146050"/>
                    <a:pt x="139700" y="127000"/>
                  </a:cubicBezTo>
                  <a:cubicBezTo>
                    <a:pt x="132080" y="115570"/>
                    <a:pt x="120650" y="101600"/>
                    <a:pt x="119380" y="101600"/>
                  </a:cubicBezTo>
                  <a:cubicBezTo>
                    <a:pt x="115570" y="104140"/>
                    <a:pt x="181610" y="201930"/>
                    <a:pt x="181610" y="226060"/>
                  </a:cubicBezTo>
                  <a:cubicBezTo>
                    <a:pt x="181610" y="236220"/>
                    <a:pt x="176530" y="242570"/>
                    <a:pt x="170180" y="246380"/>
                  </a:cubicBezTo>
                  <a:cubicBezTo>
                    <a:pt x="163830" y="250190"/>
                    <a:pt x="152400" y="252730"/>
                    <a:pt x="140970" y="246380"/>
                  </a:cubicBezTo>
                  <a:cubicBezTo>
                    <a:pt x="113030" y="231140"/>
                    <a:pt x="45720" y="123190"/>
                    <a:pt x="31750" y="87630"/>
                  </a:cubicBezTo>
                  <a:cubicBezTo>
                    <a:pt x="26670" y="72390"/>
                    <a:pt x="33020" y="60960"/>
                    <a:pt x="26670" y="52070"/>
                  </a:cubicBezTo>
                  <a:cubicBezTo>
                    <a:pt x="22860" y="44450"/>
                    <a:pt x="6350" y="43180"/>
                    <a:pt x="3810" y="35560"/>
                  </a:cubicBezTo>
                  <a:cubicBezTo>
                    <a:pt x="0" y="27940"/>
                    <a:pt x="5080" y="10160"/>
                    <a:pt x="11430" y="6350"/>
                  </a:cubicBezTo>
                  <a:cubicBezTo>
                    <a:pt x="19050" y="1270"/>
                    <a:pt x="41910" y="5080"/>
                    <a:pt x="48260" y="11430"/>
                  </a:cubicBezTo>
                  <a:cubicBezTo>
                    <a:pt x="53340" y="16510"/>
                    <a:pt x="53340" y="29210"/>
                    <a:pt x="50800" y="35560"/>
                  </a:cubicBezTo>
                  <a:cubicBezTo>
                    <a:pt x="48260" y="41910"/>
                    <a:pt x="39370" y="49530"/>
                    <a:pt x="33020" y="50800"/>
                  </a:cubicBezTo>
                  <a:cubicBezTo>
                    <a:pt x="24130" y="52070"/>
                    <a:pt x="8890" y="44450"/>
                    <a:pt x="5080" y="38100"/>
                  </a:cubicBezTo>
                  <a:cubicBezTo>
                    <a:pt x="1270" y="31750"/>
                    <a:pt x="0" y="20320"/>
                    <a:pt x="5080" y="13970"/>
                  </a:cubicBezTo>
                  <a:cubicBezTo>
                    <a:pt x="8890" y="7620"/>
                    <a:pt x="22860" y="0"/>
                    <a:pt x="31750" y="1270"/>
                  </a:cubicBezTo>
                  <a:cubicBezTo>
                    <a:pt x="46990" y="3810"/>
                    <a:pt x="71120" y="34290"/>
                    <a:pt x="77470" y="48260"/>
                  </a:cubicBezTo>
                  <a:cubicBezTo>
                    <a:pt x="82550" y="58420"/>
                    <a:pt x="76200" y="64770"/>
                    <a:pt x="80010" y="76200"/>
                  </a:cubicBezTo>
                  <a:cubicBezTo>
                    <a:pt x="87630" y="99060"/>
                    <a:pt x="119380" y="149860"/>
                    <a:pt x="138430" y="173990"/>
                  </a:cubicBezTo>
                  <a:cubicBezTo>
                    <a:pt x="152400" y="191770"/>
                    <a:pt x="175260" y="200660"/>
                    <a:pt x="179070" y="214630"/>
                  </a:cubicBezTo>
                  <a:cubicBezTo>
                    <a:pt x="181610" y="224790"/>
                    <a:pt x="176530" y="241300"/>
                    <a:pt x="170180" y="246380"/>
                  </a:cubicBezTo>
                  <a:cubicBezTo>
                    <a:pt x="163830" y="251460"/>
                    <a:pt x="151130" y="252730"/>
                    <a:pt x="140970" y="246380"/>
                  </a:cubicBezTo>
                  <a:cubicBezTo>
                    <a:pt x="121920" y="233680"/>
                    <a:pt x="86360" y="163830"/>
                    <a:pt x="83820" y="128270"/>
                  </a:cubicBezTo>
                  <a:cubicBezTo>
                    <a:pt x="81280" y="100330"/>
                    <a:pt x="93980" y="60960"/>
                    <a:pt x="107950" y="50800"/>
                  </a:cubicBezTo>
                  <a:cubicBezTo>
                    <a:pt x="116840" y="44450"/>
                    <a:pt x="132080" y="45720"/>
                    <a:pt x="143510" y="50800"/>
                  </a:cubicBezTo>
                  <a:cubicBezTo>
                    <a:pt x="157480" y="57150"/>
                    <a:pt x="170180" y="80010"/>
                    <a:pt x="182880" y="101600"/>
                  </a:cubicBezTo>
                  <a:cubicBezTo>
                    <a:pt x="200660" y="130810"/>
                    <a:pt x="228600" y="179070"/>
                    <a:pt x="233680" y="214630"/>
                  </a:cubicBezTo>
                  <a:cubicBezTo>
                    <a:pt x="238760" y="243840"/>
                    <a:pt x="236220" y="281940"/>
                    <a:pt x="227330" y="297180"/>
                  </a:cubicBezTo>
                  <a:cubicBezTo>
                    <a:pt x="223520" y="306070"/>
                    <a:pt x="215900" y="309880"/>
                    <a:pt x="208280" y="311150"/>
                  </a:cubicBezTo>
                  <a:cubicBezTo>
                    <a:pt x="201930" y="312420"/>
                    <a:pt x="194310" y="309880"/>
                    <a:pt x="186690" y="303530"/>
                  </a:cubicBezTo>
                  <a:cubicBezTo>
                    <a:pt x="168910" y="290830"/>
                    <a:pt x="147320" y="232410"/>
                    <a:pt x="129540" y="214630"/>
                  </a:cubicBezTo>
                  <a:cubicBezTo>
                    <a:pt x="118110" y="203200"/>
                    <a:pt x="106680" y="204470"/>
                    <a:pt x="95250" y="194310"/>
                  </a:cubicBezTo>
                  <a:cubicBezTo>
                    <a:pt x="77470" y="177800"/>
                    <a:pt x="46990" y="140970"/>
                    <a:pt x="36830" y="116840"/>
                  </a:cubicBezTo>
                  <a:cubicBezTo>
                    <a:pt x="30480" y="99060"/>
                    <a:pt x="25400" y="76200"/>
                    <a:pt x="31750" y="67310"/>
                  </a:cubicBezTo>
                  <a:cubicBezTo>
                    <a:pt x="35560" y="59690"/>
                    <a:pt x="50800" y="55880"/>
                    <a:pt x="58420" y="58420"/>
                  </a:cubicBezTo>
                  <a:cubicBezTo>
                    <a:pt x="66040" y="59690"/>
                    <a:pt x="76200" y="74930"/>
                    <a:pt x="76200" y="74930"/>
                  </a:cubicBezTo>
                </a:path>
              </a:pathLst>
            </a:custGeom>
            <a:solidFill>
              <a:srgbClr val="116486"/>
            </a:solidFill>
            <a:ln cap="sq">
              <a:noFill/>
              <a:prstDash val="solid"/>
              <a:miter/>
            </a:ln>
          </p:spPr>
          <p:txBody>
            <a:bodyPr/>
            <a:lstStyle/>
            <a:p>
              <a:endParaRPr lang="sl-SI"/>
            </a:p>
          </p:txBody>
        </p:sp>
      </p:grpSp>
      <p:grpSp>
        <p:nvGrpSpPr>
          <p:cNvPr id="8" name="Group 8"/>
          <p:cNvGrpSpPr/>
          <p:nvPr/>
        </p:nvGrpSpPr>
        <p:grpSpPr>
          <a:xfrm>
            <a:off x="2422692" y="-59291"/>
            <a:ext cx="111442" cy="108585"/>
            <a:chOff x="0" y="0"/>
            <a:chExt cx="148590" cy="144780"/>
          </a:xfrm>
        </p:grpSpPr>
        <p:sp>
          <p:nvSpPr>
            <p:cNvPr id="9" name="Freeform 9"/>
            <p:cNvSpPr/>
            <p:nvPr/>
          </p:nvSpPr>
          <p:spPr>
            <a:xfrm>
              <a:off x="46990" y="45720"/>
              <a:ext cx="49530" cy="52070"/>
            </a:xfrm>
            <a:custGeom>
              <a:avLst/>
              <a:gdLst/>
              <a:ahLst/>
              <a:cxnLst/>
              <a:rect l="l" t="t" r="r" b="b"/>
              <a:pathLst>
                <a:path w="49530" h="52070">
                  <a:moveTo>
                    <a:pt x="49530" y="17780"/>
                  </a:moveTo>
                  <a:cubicBezTo>
                    <a:pt x="27940" y="52070"/>
                    <a:pt x="8890" y="45720"/>
                    <a:pt x="3810" y="38100"/>
                  </a:cubicBezTo>
                  <a:cubicBezTo>
                    <a:pt x="0" y="31750"/>
                    <a:pt x="3810" y="10160"/>
                    <a:pt x="10160" y="5080"/>
                  </a:cubicBezTo>
                  <a:cubicBezTo>
                    <a:pt x="16510" y="0"/>
                    <a:pt x="43180" y="7620"/>
                    <a:pt x="43180" y="7620"/>
                  </a:cubicBezTo>
                </a:path>
              </a:pathLst>
            </a:custGeom>
            <a:solidFill>
              <a:srgbClr val="116486"/>
            </a:solidFill>
            <a:ln cap="sq">
              <a:noFill/>
              <a:prstDash val="solid"/>
              <a:miter/>
            </a:ln>
          </p:spPr>
          <p:txBody>
            <a:bodyPr/>
            <a:lstStyle/>
            <a:p>
              <a:endParaRPr lang="sl-SI"/>
            </a:p>
          </p:txBody>
        </p:sp>
      </p:grpSp>
      <p:grpSp>
        <p:nvGrpSpPr>
          <p:cNvPr id="10" name="Group 10"/>
          <p:cNvGrpSpPr/>
          <p:nvPr/>
        </p:nvGrpSpPr>
        <p:grpSpPr>
          <a:xfrm>
            <a:off x="2431264" y="-50718"/>
            <a:ext cx="163830" cy="187642"/>
            <a:chOff x="0" y="0"/>
            <a:chExt cx="218440" cy="250190"/>
          </a:xfrm>
        </p:grpSpPr>
        <p:sp>
          <p:nvSpPr>
            <p:cNvPr id="11" name="Freeform 11"/>
            <p:cNvSpPr/>
            <p:nvPr/>
          </p:nvSpPr>
          <p:spPr>
            <a:xfrm>
              <a:off x="49530" y="48260"/>
              <a:ext cx="120650" cy="151130"/>
            </a:xfrm>
            <a:custGeom>
              <a:avLst/>
              <a:gdLst/>
              <a:ahLst/>
              <a:cxnLst/>
              <a:rect l="l" t="t" r="r" b="b"/>
              <a:pathLst>
                <a:path w="120650" h="151130">
                  <a:moveTo>
                    <a:pt x="50800" y="20320"/>
                  </a:moveTo>
                  <a:cubicBezTo>
                    <a:pt x="91440" y="106680"/>
                    <a:pt x="115570" y="107950"/>
                    <a:pt x="118110" y="118110"/>
                  </a:cubicBezTo>
                  <a:cubicBezTo>
                    <a:pt x="119380" y="127000"/>
                    <a:pt x="106680" y="147320"/>
                    <a:pt x="99060" y="149860"/>
                  </a:cubicBezTo>
                  <a:cubicBezTo>
                    <a:pt x="91440" y="151130"/>
                    <a:pt x="74930" y="143510"/>
                    <a:pt x="71120" y="137160"/>
                  </a:cubicBezTo>
                  <a:cubicBezTo>
                    <a:pt x="67310" y="130810"/>
                    <a:pt x="67310" y="119380"/>
                    <a:pt x="71120" y="113030"/>
                  </a:cubicBezTo>
                  <a:cubicBezTo>
                    <a:pt x="73660" y="106680"/>
                    <a:pt x="83820" y="100330"/>
                    <a:pt x="90170" y="99060"/>
                  </a:cubicBezTo>
                  <a:cubicBezTo>
                    <a:pt x="97790" y="99060"/>
                    <a:pt x="107950" y="102870"/>
                    <a:pt x="113030" y="107950"/>
                  </a:cubicBezTo>
                  <a:cubicBezTo>
                    <a:pt x="116840" y="113030"/>
                    <a:pt x="120650" y="124460"/>
                    <a:pt x="118110" y="130810"/>
                  </a:cubicBezTo>
                  <a:cubicBezTo>
                    <a:pt x="114300" y="138430"/>
                    <a:pt x="102870" y="148590"/>
                    <a:pt x="92710" y="149860"/>
                  </a:cubicBezTo>
                  <a:cubicBezTo>
                    <a:pt x="78740" y="151130"/>
                    <a:pt x="52070" y="135890"/>
                    <a:pt x="36830" y="119380"/>
                  </a:cubicBezTo>
                  <a:cubicBezTo>
                    <a:pt x="19050" y="99060"/>
                    <a:pt x="0" y="53340"/>
                    <a:pt x="1270" y="31750"/>
                  </a:cubicBezTo>
                  <a:cubicBezTo>
                    <a:pt x="2540" y="19050"/>
                    <a:pt x="8890" y="5080"/>
                    <a:pt x="16510" y="2540"/>
                  </a:cubicBezTo>
                  <a:cubicBezTo>
                    <a:pt x="25400" y="0"/>
                    <a:pt x="50800" y="20320"/>
                    <a:pt x="50800" y="20320"/>
                  </a:cubicBezTo>
                </a:path>
              </a:pathLst>
            </a:custGeom>
            <a:solidFill>
              <a:srgbClr val="116486"/>
            </a:solidFill>
            <a:ln cap="sq">
              <a:noFill/>
              <a:prstDash val="solid"/>
              <a:miter/>
            </a:ln>
          </p:spPr>
          <p:txBody>
            <a:bodyPr/>
            <a:lstStyle/>
            <a:p>
              <a:endParaRPr lang="sl-SI"/>
            </a:p>
          </p:txBody>
        </p:sp>
      </p:grpSp>
      <p:grpSp>
        <p:nvGrpSpPr>
          <p:cNvPr id="12" name="Group 12"/>
          <p:cNvGrpSpPr/>
          <p:nvPr/>
        </p:nvGrpSpPr>
        <p:grpSpPr>
          <a:xfrm>
            <a:off x="2419834" y="-105963"/>
            <a:ext cx="136208" cy="264795"/>
            <a:chOff x="0" y="0"/>
            <a:chExt cx="181610" cy="353060"/>
          </a:xfrm>
        </p:grpSpPr>
        <p:sp>
          <p:nvSpPr>
            <p:cNvPr id="13" name="Freeform 13"/>
            <p:cNvSpPr/>
            <p:nvPr/>
          </p:nvSpPr>
          <p:spPr>
            <a:xfrm>
              <a:off x="38100" y="50800"/>
              <a:ext cx="95250" cy="254000"/>
            </a:xfrm>
            <a:custGeom>
              <a:avLst/>
              <a:gdLst/>
              <a:ahLst/>
              <a:cxnLst/>
              <a:rect l="l" t="t" r="r" b="b"/>
              <a:pathLst>
                <a:path w="95250" h="254000">
                  <a:moveTo>
                    <a:pt x="63500" y="25400"/>
                  </a:moveTo>
                  <a:cubicBezTo>
                    <a:pt x="68580" y="185420"/>
                    <a:pt x="93980" y="209550"/>
                    <a:pt x="91440" y="226060"/>
                  </a:cubicBezTo>
                  <a:cubicBezTo>
                    <a:pt x="88900" y="237490"/>
                    <a:pt x="76200" y="248920"/>
                    <a:pt x="68580" y="251460"/>
                  </a:cubicBezTo>
                  <a:cubicBezTo>
                    <a:pt x="60960" y="252730"/>
                    <a:pt x="53340" y="248920"/>
                    <a:pt x="45720" y="242570"/>
                  </a:cubicBezTo>
                  <a:cubicBezTo>
                    <a:pt x="34290" y="231140"/>
                    <a:pt x="22860" y="201930"/>
                    <a:pt x="16510" y="175260"/>
                  </a:cubicBezTo>
                  <a:cubicBezTo>
                    <a:pt x="7620" y="138430"/>
                    <a:pt x="3810" y="62230"/>
                    <a:pt x="12700" y="35560"/>
                  </a:cubicBezTo>
                  <a:cubicBezTo>
                    <a:pt x="17780" y="22860"/>
                    <a:pt x="26670" y="11430"/>
                    <a:pt x="35560" y="11430"/>
                  </a:cubicBezTo>
                  <a:cubicBezTo>
                    <a:pt x="43180" y="10160"/>
                    <a:pt x="55880" y="17780"/>
                    <a:pt x="63500" y="30480"/>
                  </a:cubicBezTo>
                  <a:cubicBezTo>
                    <a:pt x="77470" y="57150"/>
                    <a:pt x="83820" y="163830"/>
                    <a:pt x="72390" y="193040"/>
                  </a:cubicBezTo>
                  <a:cubicBezTo>
                    <a:pt x="66040" y="207010"/>
                    <a:pt x="52070" y="218440"/>
                    <a:pt x="43180" y="218440"/>
                  </a:cubicBezTo>
                  <a:cubicBezTo>
                    <a:pt x="35560" y="217170"/>
                    <a:pt x="25400" y="205740"/>
                    <a:pt x="21590" y="193040"/>
                  </a:cubicBezTo>
                  <a:cubicBezTo>
                    <a:pt x="12700" y="165100"/>
                    <a:pt x="27940" y="73660"/>
                    <a:pt x="43180" y="50800"/>
                  </a:cubicBezTo>
                  <a:cubicBezTo>
                    <a:pt x="49530" y="39370"/>
                    <a:pt x="60960" y="33020"/>
                    <a:pt x="68580" y="33020"/>
                  </a:cubicBezTo>
                  <a:cubicBezTo>
                    <a:pt x="76200" y="34290"/>
                    <a:pt x="91440" y="45720"/>
                    <a:pt x="91440" y="53340"/>
                  </a:cubicBezTo>
                  <a:cubicBezTo>
                    <a:pt x="92710" y="62230"/>
                    <a:pt x="78740" y="81280"/>
                    <a:pt x="71120" y="83820"/>
                  </a:cubicBezTo>
                  <a:cubicBezTo>
                    <a:pt x="64770" y="86360"/>
                    <a:pt x="53340" y="81280"/>
                    <a:pt x="48260" y="76200"/>
                  </a:cubicBezTo>
                  <a:cubicBezTo>
                    <a:pt x="43180" y="71120"/>
                    <a:pt x="40640" y="59690"/>
                    <a:pt x="41910" y="53340"/>
                  </a:cubicBezTo>
                  <a:cubicBezTo>
                    <a:pt x="44450" y="45720"/>
                    <a:pt x="57150" y="34290"/>
                    <a:pt x="66040" y="33020"/>
                  </a:cubicBezTo>
                  <a:cubicBezTo>
                    <a:pt x="72390" y="31750"/>
                    <a:pt x="82550" y="36830"/>
                    <a:pt x="87630" y="43180"/>
                  </a:cubicBezTo>
                  <a:cubicBezTo>
                    <a:pt x="95250" y="54610"/>
                    <a:pt x="93980" y="85090"/>
                    <a:pt x="91440" y="109220"/>
                  </a:cubicBezTo>
                  <a:cubicBezTo>
                    <a:pt x="90170" y="137160"/>
                    <a:pt x="83820" y="187960"/>
                    <a:pt x="68580" y="204470"/>
                  </a:cubicBezTo>
                  <a:cubicBezTo>
                    <a:pt x="60960" y="213360"/>
                    <a:pt x="46990" y="218440"/>
                    <a:pt x="38100" y="215900"/>
                  </a:cubicBezTo>
                  <a:cubicBezTo>
                    <a:pt x="29210" y="214630"/>
                    <a:pt x="21590" y="207010"/>
                    <a:pt x="17780" y="194310"/>
                  </a:cubicBezTo>
                  <a:cubicBezTo>
                    <a:pt x="5080" y="166370"/>
                    <a:pt x="0" y="57150"/>
                    <a:pt x="13970" y="30480"/>
                  </a:cubicBezTo>
                  <a:cubicBezTo>
                    <a:pt x="20320" y="17780"/>
                    <a:pt x="33020" y="10160"/>
                    <a:pt x="41910" y="11430"/>
                  </a:cubicBezTo>
                  <a:cubicBezTo>
                    <a:pt x="49530" y="11430"/>
                    <a:pt x="58420" y="19050"/>
                    <a:pt x="63500" y="30480"/>
                  </a:cubicBezTo>
                  <a:cubicBezTo>
                    <a:pt x="74930" y="54610"/>
                    <a:pt x="57150" y="143510"/>
                    <a:pt x="66040" y="179070"/>
                  </a:cubicBezTo>
                  <a:cubicBezTo>
                    <a:pt x="72390" y="199390"/>
                    <a:pt x="91440" y="213360"/>
                    <a:pt x="91440" y="226060"/>
                  </a:cubicBezTo>
                  <a:cubicBezTo>
                    <a:pt x="91440" y="234950"/>
                    <a:pt x="85090" y="243840"/>
                    <a:pt x="80010" y="247650"/>
                  </a:cubicBezTo>
                  <a:cubicBezTo>
                    <a:pt x="73660" y="251460"/>
                    <a:pt x="63500" y="254000"/>
                    <a:pt x="55880" y="248920"/>
                  </a:cubicBezTo>
                  <a:cubicBezTo>
                    <a:pt x="40640" y="240030"/>
                    <a:pt x="20320" y="191770"/>
                    <a:pt x="12700" y="157480"/>
                  </a:cubicBezTo>
                  <a:cubicBezTo>
                    <a:pt x="3810" y="118110"/>
                    <a:pt x="3810" y="50800"/>
                    <a:pt x="12700" y="25400"/>
                  </a:cubicBezTo>
                  <a:cubicBezTo>
                    <a:pt x="17780" y="12700"/>
                    <a:pt x="26670" y="1270"/>
                    <a:pt x="35560" y="0"/>
                  </a:cubicBezTo>
                  <a:cubicBezTo>
                    <a:pt x="44450" y="0"/>
                    <a:pt x="63500" y="25400"/>
                    <a:pt x="63500" y="25400"/>
                  </a:cubicBezTo>
                </a:path>
              </a:pathLst>
            </a:custGeom>
            <a:solidFill>
              <a:srgbClr val="116486"/>
            </a:solidFill>
            <a:ln cap="sq">
              <a:noFill/>
              <a:prstDash val="solid"/>
              <a:miter/>
            </a:ln>
          </p:spPr>
          <p:txBody>
            <a:bodyPr/>
            <a:lstStyle/>
            <a:p>
              <a:endParaRPr lang="sl-SI"/>
            </a:p>
          </p:txBody>
        </p:sp>
      </p:grpSp>
      <p:grpSp>
        <p:nvGrpSpPr>
          <p:cNvPr id="14" name="Group 14"/>
          <p:cNvGrpSpPr/>
          <p:nvPr/>
        </p:nvGrpSpPr>
        <p:grpSpPr>
          <a:xfrm>
            <a:off x="2412214" y="-47861"/>
            <a:ext cx="111442" cy="108585"/>
            <a:chOff x="0" y="0"/>
            <a:chExt cx="148590" cy="144780"/>
          </a:xfrm>
        </p:grpSpPr>
        <p:sp>
          <p:nvSpPr>
            <p:cNvPr id="15" name="Freeform 15"/>
            <p:cNvSpPr/>
            <p:nvPr/>
          </p:nvSpPr>
          <p:spPr>
            <a:xfrm>
              <a:off x="45720" y="45720"/>
              <a:ext cx="50800" cy="50800"/>
            </a:xfrm>
            <a:custGeom>
              <a:avLst/>
              <a:gdLst/>
              <a:ahLst/>
              <a:cxnLst/>
              <a:rect l="l" t="t" r="r" b="b"/>
              <a:pathLst>
                <a:path w="50800" h="50800">
                  <a:moveTo>
                    <a:pt x="50800" y="16510"/>
                  </a:moveTo>
                  <a:cubicBezTo>
                    <a:pt x="29210" y="50800"/>
                    <a:pt x="8890" y="44450"/>
                    <a:pt x="5080" y="38100"/>
                  </a:cubicBezTo>
                  <a:cubicBezTo>
                    <a:pt x="0" y="30480"/>
                    <a:pt x="3810" y="10160"/>
                    <a:pt x="11430" y="5080"/>
                  </a:cubicBezTo>
                  <a:cubicBezTo>
                    <a:pt x="17780" y="0"/>
                    <a:pt x="44450" y="6350"/>
                    <a:pt x="44450" y="6350"/>
                  </a:cubicBezTo>
                </a:path>
              </a:pathLst>
            </a:custGeom>
            <a:solidFill>
              <a:srgbClr val="116486"/>
            </a:solidFill>
            <a:ln cap="sq">
              <a:noFill/>
              <a:prstDash val="solid"/>
              <a:miter/>
            </a:ln>
          </p:spPr>
          <p:txBody>
            <a:bodyPr/>
            <a:lstStyle/>
            <a:p>
              <a:endParaRPr lang="sl-SI"/>
            </a:p>
          </p:txBody>
        </p:sp>
      </p:grpSp>
      <p:grpSp>
        <p:nvGrpSpPr>
          <p:cNvPr id="16" name="Group 16"/>
          <p:cNvGrpSpPr/>
          <p:nvPr/>
        </p:nvGrpSpPr>
        <p:grpSpPr>
          <a:xfrm>
            <a:off x="2380782" y="-86913"/>
            <a:ext cx="237172" cy="314325"/>
            <a:chOff x="0" y="0"/>
            <a:chExt cx="316230" cy="419100"/>
          </a:xfrm>
        </p:grpSpPr>
        <p:sp>
          <p:nvSpPr>
            <p:cNvPr id="17" name="Freeform 17"/>
            <p:cNvSpPr/>
            <p:nvPr/>
          </p:nvSpPr>
          <p:spPr>
            <a:xfrm>
              <a:off x="46990" y="49530"/>
              <a:ext cx="222250" cy="321310"/>
            </a:xfrm>
            <a:custGeom>
              <a:avLst/>
              <a:gdLst/>
              <a:ahLst/>
              <a:cxnLst/>
              <a:rect l="l" t="t" r="r" b="b"/>
              <a:pathLst>
                <a:path w="222250" h="321310">
                  <a:moveTo>
                    <a:pt x="99060" y="95250"/>
                  </a:moveTo>
                  <a:cubicBezTo>
                    <a:pt x="102870" y="187960"/>
                    <a:pt x="96520" y="194310"/>
                    <a:pt x="90170" y="196850"/>
                  </a:cubicBezTo>
                  <a:cubicBezTo>
                    <a:pt x="83820" y="199390"/>
                    <a:pt x="73660" y="199390"/>
                    <a:pt x="67310" y="193040"/>
                  </a:cubicBezTo>
                  <a:cubicBezTo>
                    <a:pt x="53340" y="179070"/>
                    <a:pt x="50800" y="85090"/>
                    <a:pt x="55880" y="59690"/>
                  </a:cubicBezTo>
                  <a:cubicBezTo>
                    <a:pt x="58420" y="49530"/>
                    <a:pt x="60960" y="43180"/>
                    <a:pt x="67310" y="39370"/>
                  </a:cubicBezTo>
                  <a:cubicBezTo>
                    <a:pt x="73660" y="34290"/>
                    <a:pt x="88900" y="33020"/>
                    <a:pt x="96520" y="39370"/>
                  </a:cubicBezTo>
                  <a:cubicBezTo>
                    <a:pt x="107950" y="48260"/>
                    <a:pt x="113030" y="78740"/>
                    <a:pt x="118110" y="106680"/>
                  </a:cubicBezTo>
                  <a:cubicBezTo>
                    <a:pt x="128270" y="154940"/>
                    <a:pt x="146050" y="267970"/>
                    <a:pt x="134620" y="298450"/>
                  </a:cubicBezTo>
                  <a:cubicBezTo>
                    <a:pt x="130810" y="309880"/>
                    <a:pt x="121920" y="316230"/>
                    <a:pt x="114300" y="318770"/>
                  </a:cubicBezTo>
                  <a:cubicBezTo>
                    <a:pt x="106680" y="320040"/>
                    <a:pt x="97790" y="318770"/>
                    <a:pt x="91440" y="311150"/>
                  </a:cubicBezTo>
                  <a:cubicBezTo>
                    <a:pt x="72390" y="285750"/>
                    <a:pt x="72390" y="76200"/>
                    <a:pt x="85090" y="72390"/>
                  </a:cubicBezTo>
                  <a:cubicBezTo>
                    <a:pt x="90170" y="69850"/>
                    <a:pt x="104140" y="92710"/>
                    <a:pt x="107950" y="107950"/>
                  </a:cubicBezTo>
                  <a:cubicBezTo>
                    <a:pt x="113030" y="128270"/>
                    <a:pt x="111760" y="171450"/>
                    <a:pt x="104140" y="185420"/>
                  </a:cubicBezTo>
                  <a:cubicBezTo>
                    <a:pt x="99060" y="193040"/>
                    <a:pt x="91440" y="198120"/>
                    <a:pt x="85090" y="198120"/>
                  </a:cubicBezTo>
                  <a:cubicBezTo>
                    <a:pt x="77470" y="199390"/>
                    <a:pt x="68580" y="195580"/>
                    <a:pt x="62230" y="190500"/>
                  </a:cubicBezTo>
                  <a:cubicBezTo>
                    <a:pt x="54610" y="181610"/>
                    <a:pt x="49530" y="165100"/>
                    <a:pt x="45720" y="146050"/>
                  </a:cubicBezTo>
                  <a:cubicBezTo>
                    <a:pt x="39370" y="116840"/>
                    <a:pt x="33020" y="50800"/>
                    <a:pt x="41910" y="26670"/>
                  </a:cubicBezTo>
                  <a:cubicBezTo>
                    <a:pt x="46990" y="13970"/>
                    <a:pt x="55880" y="2540"/>
                    <a:pt x="64770" y="1270"/>
                  </a:cubicBezTo>
                  <a:cubicBezTo>
                    <a:pt x="72390" y="0"/>
                    <a:pt x="86360" y="8890"/>
                    <a:pt x="91440" y="20320"/>
                  </a:cubicBezTo>
                  <a:cubicBezTo>
                    <a:pt x="104140" y="43180"/>
                    <a:pt x="86360" y="115570"/>
                    <a:pt x="92710" y="151130"/>
                  </a:cubicBezTo>
                  <a:cubicBezTo>
                    <a:pt x="97790" y="176530"/>
                    <a:pt x="119380" y="198120"/>
                    <a:pt x="115570" y="213360"/>
                  </a:cubicBezTo>
                  <a:cubicBezTo>
                    <a:pt x="113030" y="226060"/>
                    <a:pt x="99060" y="240030"/>
                    <a:pt x="90170" y="241300"/>
                  </a:cubicBezTo>
                  <a:cubicBezTo>
                    <a:pt x="83820" y="242570"/>
                    <a:pt x="73660" y="236220"/>
                    <a:pt x="69850" y="229870"/>
                  </a:cubicBezTo>
                  <a:cubicBezTo>
                    <a:pt x="64770" y="223520"/>
                    <a:pt x="72390" y="212090"/>
                    <a:pt x="69850" y="199390"/>
                  </a:cubicBezTo>
                  <a:cubicBezTo>
                    <a:pt x="64770" y="172720"/>
                    <a:pt x="12700" y="99060"/>
                    <a:pt x="19050" y="78740"/>
                  </a:cubicBezTo>
                  <a:cubicBezTo>
                    <a:pt x="21590" y="68580"/>
                    <a:pt x="40640" y="67310"/>
                    <a:pt x="39370" y="62230"/>
                  </a:cubicBezTo>
                  <a:cubicBezTo>
                    <a:pt x="39370" y="57150"/>
                    <a:pt x="6350" y="58420"/>
                    <a:pt x="3810" y="50800"/>
                  </a:cubicBezTo>
                  <a:cubicBezTo>
                    <a:pt x="0" y="43180"/>
                    <a:pt x="8890" y="24130"/>
                    <a:pt x="16510" y="20320"/>
                  </a:cubicBezTo>
                  <a:cubicBezTo>
                    <a:pt x="22860" y="16510"/>
                    <a:pt x="33020" y="17780"/>
                    <a:pt x="44450" y="24130"/>
                  </a:cubicBezTo>
                  <a:cubicBezTo>
                    <a:pt x="81280" y="45720"/>
                    <a:pt x="215900" y="209550"/>
                    <a:pt x="217170" y="245110"/>
                  </a:cubicBezTo>
                  <a:cubicBezTo>
                    <a:pt x="217170" y="257810"/>
                    <a:pt x="208280" y="266700"/>
                    <a:pt x="200660" y="269240"/>
                  </a:cubicBezTo>
                  <a:cubicBezTo>
                    <a:pt x="194310" y="271780"/>
                    <a:pt x="184150" y="271780"/>
                    <a:pt x="177800" y="266700"/>
                  </a:cubicBezTo>
                  <a:cubicBezTo>
                    <a:pt x="163830" y="256540"/>
                    <a:pt x="151130" y="214630"/>
                    <a:pt x="146050" y="189230"/>
                  </a:cubicBezTo>
                  <a:cubicBezTo>
                    <a:pt x="142240" y="165100"/>
                    <a:pt x="138430" y="130810"/>
                    <a:pt x="147320" y="119380"/>
                  </a:cubicBezTo>
                  <a:cubicBezTo>
                    <a:pt x="152400" y="111760"/>
                    <a:pt x="168910" y="107950"/>
                    <a:pt x="176530" y="110490"/>
                  </a:cubicBezTo>
                  <a:cubicBezTo>
                    <a:pt x="184150" y="113030"/>
                    <a:pt x="194310" y="129540"/>
                    <a:pt x="193040" y="137160"/>
                  </a:cubicBezTo>
                  <a:cubicBezTo>
                    <a:pt x="191770" y="144780"/>
                    <a:pt x="172720" y="160020"/>
                    <a:pt x="163830" y="160020"/>
                  </a:cubicBezTo>
                  <a:cubicBezTo>
                    <a:pt x="157480" y="160020"/>
                    <a:pt x="147320" y="152400"/>
                    <a:pt x="144780" y="146050"/>
                  </a:cubicBezTo>
                  <a:cubicBezTo>
                    <a:pt x="142240" y="139700"/>
                    <a:pt x="142240" y="128270"/>
                    <a:pt x="146050" y="121920"/>
                  </a:cubicBezTo>
                  <a:cubicBezTo>
                    <a:pt x="148590" y="115570"/>
                    <a:pt x="158750" y="109220"/>
                    <a:pt x="165100" y="109220"/>
                  </a:cubicBezTo>
                  <a:cubicBezTo>
                    <a:pt x="172720" y="109220"/>
                    <a:pt x="181610" y="110490"/>
                    <a:pt x="187960" y="119380"/>
                  </a:cubicBezTo>
                  <a:cubicBezTo>
                    <a:pt x="201930" y="137160"/>
                    <a:pt x="222250" y="220980"/>
                    <a:pt x="217170" y="245110"/>
                  </a:cubicBezTo>
                  <a:cubicBezTo>
                    <a:pt x="214630" y="257810"/>
                    <a:pt x="208280" y="266700"/>
                    <a:pt x="200660" y="269240"/>
                  </a:cubicBezTo>
                  <a:cubicBezTo>
                    <a:pt x="194310" y="271780"/>
                    <a:pt x="186690" y="271780"/>
                    <a:pt x="177800" y="266700"/>
                  </a:cubicBezTo>
                  <a:cubicBezTo>
                    <a:pt x="143510" y="247650"/>
                    <a:pt x="13970" y="99060"/>
                    <a:pt x="6350" y="55880"/>
                  </a:cubicBezTo>
                  <a:cubicBezTo>
                    <a:pt x="2540" y="40640"/>
                    <a:pt x="8890" y="24130"/>
                    <a:pt x="16510" y="20320"/>
                  </a:cubicBezTo>
                  <a:cubicBezTo>
                    <a:pt x="24130" y="16510"/>
                    <a:pt x="48260" y="29210"/>
                    <a:pt x="48260" y="29210"/>
                  </a:cubicBezTo>
                  <a:cubicBezTo>
                    <a:pt x="49530" y="29210"/>
                    <a:pt x="24130" y="16510"/>
                    <a:pt x="22860" y="19050"/>
                  </a:cubicBezTo>
                  <a:cubicBezTo>
                    <a:pt x="19050" y="24130"/>
                    <a:pt x="68580" y="69850"/>
                    <a:pt x="83820" y="95250"/>
                  </a:cubicBezTo>
                  <a:cubicBezTo>
                    <a:pt x="97790" y="118110"/>
                    <a:pt x="106680" y="143510"/>
                    <a:pt x="111760" y="166370"/>
                  </a:cubicBezTo>
                  <a:cubicBezTo>
                    <a:pt x="115570" y="186690"/>
                    <a:pt x="121920" y="214630"/>
                    <a:pt x="114300" y="226060"/>
                  </a:cubicBezTo>
                  <a:cubicBezTo>
                    <a:pt x="107950" y="234950"/>
                    <a:pt x="88900" y="242570"/>
                    <a:pt x="78740" y="238760"/>
                  </a:cubicBezTo>
                  <a:cubicBezTo>
                    <a:pt x="62230" y="231140"/>
                    <a:pt x="48260" y="184150"/>
                    <a:pt x="41910" y="151130"/>
                  </a:cubicBezTo>
                  <a:cubicBezTo>
                    <a:pt x="34290" y="113030"/>
                    <a:pt x="30480" y="43180"/>
                    <a:pt x="43180" y="20320"/>
                  </a:cubicBezTo>
                  <a:cubicBezTo>
                    <a:pt x="48260" y="8890"/>
                    <a:pt x="62230" y="1270"/>
                    <a:pt x="69850" y="1270"/>
                  </a:cubicBezTo>
                  <a:cubicBezTo>
                    <a:pt x="78740" y="1270"/>
                    <a:pt x="86360" y="8890"/>
                    <a:pt x="91440" y="20320"/>
                  </a:cubicBezTo>
                  <a:cubicBezTo>
                    <a:pt x="105410" y="46990"/>
                    <a:pt x="114300" y="153670"/>
                    <a:pt x="106680" y="179070"/>
                  </a:cubicBezTo>
                  <a:cubicBezTo>
                    <a:pt x="102870" y="189230"/>
                    <a:pt x="96520" y="194310"/>
                    <a:pt x="90170" y="196850"/>
                  </a:cubicBezTo>
                  <a:cubicBezTo>
                    <a:pt x="83820" y="199390"/>
                    <a:pt x="72390" y="200660"/>
                    <a:pt x="67310" y="194310"/>
                  </a:cubicBezTo>
                  <a:cubicBezTo>
                    <a:pt x="54610" y="180340"/>
                    <a:pt x="52070" y="106680"/>
                    <a:pt x="58420" y="74930"/>
                  </a:cubicBezTo>
                  <a:cubicBezTo>
                    <a:pt x="62230" y="52070"/>
                    <a:pt x="69850" y="22860"/>
                    <a:pt x="82550" y="17780"/>
                  </a:cubicBezTo>
                  <a:cubicBezTo>
                    <a:pt x="91440" y="13970"/>
                    <a:pt x="109220" y="21590"/>
                    <a:pt x="118110" y="29210"/>
                  </a:cubicBezTo>
                  <a:cubicBezTo>
                    <a:pt x="128270" y="38100"/>
                    <a:pt x="132080" y="52070"/>
                    <a:pt x="135890" y="72390"/>
                  </a:cubicBezTo>
                  <a:cubicBezTo>
                    <a:pt x="144780" y="116840"/>
                    <a:pt x="146050" y="265430"/>
                    <a:pt x="134620" y="298450"/>
                  </a:cubicBezTo>
                  <a:cubicBezTo>
                    <a:pt x="130810" y="308610"/>
                    <a:pt x="125730" y="313690"/>
                    <a:pt x="119380" y="316230"/>
                  </a:cubicBezTo>
                  <a:cubicBezTo>
                    <a:pt x="113030" y="318770"/>
                    <a:pt x="102870" y="321310"/>
                    <a:pt x="96520" y="314960"/>
                  </a:cubicBezTo>
                  <a:cubicBezTo>
                    <a:pt x="73660" y="293370"/>
                    <a:pt x="44450" y="99060"/>
                    <a:pt x="55880" y="59690"/>
                  </a:cubicBezTo>
                  <a:cubicBezTo>
                    <a:pt x="60960" y="45720"/>
                    <a:pt x="69850" y="35560"/>
                    <a:pt x="78740" y="34290"/>
                  </a:cubicBezTo>
                  <a:cubicBezTo>
                    <a:pt x="87630" y="34290"/>
                    <a:pt x="101600" y="45720"/>
                    <a:pt x="106680" y="59690"/>
                  </a:cubicBezTo>
                  <a:cubicBezTo>
                    <a:pt x="118110" y="83820"/>
                    <a:pt x="114300" y="157480"/>
                    <a:pt x="106680" y="179070"/>
                  </a:cubicBezTo>
                  <a:cubicBezTo>
                    <a:pt x="102870" y="187960"/>
                    <a:pt x="96520" y="194310"/>
                    <a:pt x="90170" y="196850"/>
                  </a:cubicBezTo>
                  <a:cubicBezTo>
                    <a:pt x="83820" y="199390"/>
                    <a:pt x="72390" y="199390"/>
                    <a:pt x="67310" y="193040"/>
                  </a:cubicBezTo>
                  <a:cubicBezTo>
                    <a:pt x="54610" y="179070"/>
                    <a:pt x="49530" y="97790"/>
                    <a:pt x="59690" y="72390"/>
                  </a:cubicBezTo>
                  <a:cubicBezTo>
                    <a:pt x="66040" y="57150"/>
                    <a:pt x="81280" y="45720"/>
                    <a:pt x="92710" y="43180"/>
                  </a:cubicBezTo>
                  <a:cubicBezTo>
                    <a:pt x="101600" y="40640"/>
                    <a:pt x="115570" y="43180"/>
                    <a:pt x="121920" y="50800"/>
                  </a:cubicBezTo>
                  <a:cubicBezTo>
                    <a:pt x="129540" y="57150"/>
                    <a:pt x="135890" y="80010"/>
                    <a:pt x="130810" y="86360"/>
                  </a:cubicBezTo>
                  <a:cubicBezTo>
                    <a:pt x="127000" y="93980"/>
                    <a:pt x="99060" y="95250"/>
                    <a:pt x="99060" y="95250"/>
                  </a:cubicBezTo>
                </a:path>
              </a:pathLst>
            </a:custGeom>
            <a:solidFill>
              <a:srgbClr val="116486"/>
            </a:solidFill>
            <a:ln cap="sq">
              <a:noFill/>
              <a:prstDash val="solid"/>
              <a:miter/>
            </a:ln>
          </p:spPr>
          <p:txBody>
            <a:bodyPr/>
            <a:lstStyle/>
            <a:p>
              <a:endParaRPr lang="sl-SI"/>
            </a:p>
          </p:txBody>
        </p:sp>
      </p:grpSp>
      <p:sp>
        <p:nvSpPr>
          <p:cNvPr id="18" name="Freeform 18"/>
          <p:cNvSpPr/>
          <p:nvPr/>
        </p:nvSpPr>
        <p:spPr>
          <a:xfrm>
            <a:off x="13779213" y="726958"/>
            <a:ext cx="4120302" cy="1045004"/>
          </a:xfrm>
          <a:custGeom>
            <a:avLst/>
            <a:gdLst/>
            <a:ahLst/>
            <a:cxnLst/>
            <a:rect l="l" t="t" r="r" b="b"/>
            <a:pathLst>
              <a:path w="4120302" h="1045004">
                <a:moveTo>
                  <a:pt x="0" y="0"/>
                </a:moveTo>
                <a:lnTo>
                  <a:pt x="4120302" y="0"/>
                </a:lnTo>
                <a:lnTo>
                  <a:pt x="4120302" y="1045004"/>
                </a:lnTo>
                <a:lnTo>
                  <a:pt x="0" y="1045004"/>
                </a:lnTo>
                <a:lnTo>
                  <a:pt x="0" y="0"/>
                </a:lnTo>
                <a:close/>
              </a:path>
            </a:pathLst>
          </a:custGeom>
          <a:blipFill>
            <a:blip r:embed="rId2"/>
            <a:stretch>
              <a:fillRect/>
            </a:stretch>
          </a:blipFill>
        </p:spPr>
        <p:txBody>
          <a:bodyPr/>
          <a:lstStyle/>
          <a:p>
            <a:endParaRPr lang="sl-SI"/>
          </a:p>
        </p:txBody>
      </p:sp>
      <p:grpSp>
        <p:nvGrpSpPr>
          <p:cNvPr id="19" name="Group 19"/>
          <p:cNvGrpSpPr/>
          <p:nvPr/>
        </p:nvGrpSpPr>
        <p:grpSpPr>
          <a:xfrm>
            <a:off x="3899062" y="9343846"/>
            <a:ext cx="10489876" cy="864012"/>
            <a:chOff x="0" y="0"/>
            <a:chExt cx="13986502" cy="1152016"/>
          </a:xfrm>
        </p:grpSpPr>
        <p:grpSp>
          <p:nvGrpSpPr>
            <p:cNvPr id="20" name="Group 20"/>
            <p:cNvGrpSpPr/>
            <p:nvPr/>
          </p:nvGrpSpPr>
          <p:grpSpPr>
            <a:xfrm>
              <a:off x="0" y="0"/>
              <a:ext cx="13986502" cy="1144459"/>
              <a:chOff x="0" y="0"/>
              <a:chExt cx="5510938" cy="450938"/>
            </a:xfrm>
          </p:grpSpPr>
          <p:sp>
            <p:nvSpPr>
              <p:cNvPr id="21" name="Freeform 21"/>
              <p:cNvSpPr/>
              <p:nvPr/>
            </p:nvSpPr>
            <p:spPr>
              <a:xfrm>
                <a:off x="0" y="0"/>
                <a:ext cx="5510938" cy="450938"/>
              </a:xfrm>
              <a:custGeom>
                <a:avLst/>
                <a:gdLst/>
                <a:ahLst/>
                <a:cxnLst/>
                <a:rect l="l" t="t" r="r" b="b"/>
                <a:pathLst>
                  <a:path w="5510938" h="450938">
                    <a:moveTo>
                      <a:pt x="27421" y="0"/>
                    </a:moveTo>
                    <a:lnTo>
                      <a:pt x="5483517" y="0"/>
                    </a:lnTo>
                    <a:cubicBezTo>
                      <a:pt x="5490790" y="0"/>
                      <a:pt x="5497764" y="2889"/>
                      <a:pt x="5502907" y="8031"/>
                    </a:cubicBezTo>
                    <a:cubicBezTo>
                      <a:pt x="5508049" y="13174"/>
                      <a:pt x="5510938" y="20149"/>
                      <a:pt x="5510938" y="27421"/>
                    </a:cubicBezTo>
                    <a:lnTo>
                      <a:pt x="5510938" y="423517"/>
                    </a:lnTo>
                    <a:cubicBezTo>
                      <a:pt x="5510938" y="430789"/>
                      <a:pt x="5508049" y="437764"/>
                      <a:pt x="5502907" y="442906"/>
                    </a:cubicBezTo>
                    <a:cubicBezTo>
                      <a:pt x="5497764" y="448049"/>
                      <a:pt x="5490790" y="450938"/>
                      <a:pt x="5483517" y="450938"/>
                    </a:cubicBezTo>
                    <a:lnTo>
                      <a:pt x="27421" y="450938"/>
                    </a:lnTo>
                    <a:cubicBezTo>
                      <a:pt x="20149" y="450938"/>
                      <a:pt x="13174" y="448049"/>
                      <a:pt x="8031" y="442906"/>
                    </a:cubicBezTo>
                    <a:cubicBezTo>
                      <a:pt x="2889" y="437764"/>
                      <a:pt x="0" y="430789"/>
                      <a:pt x="0" y="423517"/>
                    </a:cubicBezTo>
                    <a:lnTo>
                      <a:pt x="0" y="27421"/>
                    </a:lnTo>
                    <a:cubicBezTo>
                      <a:pt x="0" y="20149"/>
                      <a:pt x="2889" y="13174"/>
                      <a:pt x="8031" y="8031"/>
                    </a:cubicBezTo>
                    <a:cubicBezTo>
                      <a:pt x="13174" y="2889"/>
                      <a:pt x="20149" y="0"/>
                      <a:pt x="27421" y="0"/>
                    </a:cubicBezTo>
                    <a:close/>
                  </a:path>
                </a:pathLst>
              </a:custGeom>
              <a:solidFill>
                <a:srgbClr val="E2E2E2"/>
              </a:solidFill>
            </p:spPr>
            <p:txBody>
              <a:bodyPr/>
              <a:lstStyle/>
              <a:p>
                <a:endParaRPr lang="sl-SI"/>
              </a:p>
            </p:txBody>
          </p:sp>
          <p:sp>
            <p:nvSpPr>
              <p:cNvPr id="22" name="TextBox 22"/>
              <p:cNvSpPr txBox="1"/>
              <p:nvPr/>
            </p:nvSpPr>
            <p:spPr>
              <a:xfrm>
                <a:off x="0" y="-38100"/>
                <a:ext cx="5510938" cy="489038"/>
              </a:xfrm>
              <a:prstGeom prst="rect">
                <a:avLst/>
              </a:prstGeom>
            </p:spPr>
            <p:txBody>
              <a:bodyPr lIns="34958" tIns="34958" rIns="34958" bIns="34958" rtlCol="0" anchor="ctr"/>
              <a:lstStyle/>
              <a:p>
                <a:pPr algn="ctr">
                  <a:lnSpc>
                    <a:spcPts val="2660"/>
                  </a:lnSpc>
                  <a:spcBef>
                    <a:spcPct val="0"/>
                  </a:spcBef>
                </a:pPr>
                <a:endParaRPr/>
              </a:p>
            </p:txBody>
          </p:sp>
        </p:grpSp>
        <p:sp>
          <p:nvSpPr>
            <p:cNvPr id="23" name="Freeform 23"/>
            <p:cNvSpPr/>
            <p:nvPr/>
          </p:nvSpPr>
          <p:spPr>
            <a:xfrm>
              <a:off x="5022746" y="244302"/>
              <a:ext cx="8876295" cy="776486"/>
            </a:xfrm>
            <a:custGeom>
              <a:avLst/>
              <a:gdLst/>
              <a:ahLst/>
              <a:cxnLst/>
              <a:rect l="l" t="t" r="r" b="b"/>
              <a:pathLst>
                <a:path w="8876295" h="776486">
                  <a:moveTo>
                    <a:pt x="0" y="0"/>
                  </a:moveTo>
                  <a:lnTo>
                    <a:pt x="8876295" y="0"/>
                  </a:lnTo>
                  <a:lnTo>
                    <a:pt x="8876295" y="776486"/>
                  </a:lnTo>
                  <a:lnTo>
                    <a:pt x="0" y="776486"/>
                  </a:lnTo>
                  <a:lnTo>
                    <a:pt x="0" y="0"/>
                  </a:lnTo>
                  <a:close/>
                </a:path>
              </a:pathLst>
            </a:custGeom>
            <a:blipFill>
              <a:blip r:embed="rId3"/>
              <a:stretch>
                <a:fillRect/>
              </a:stretch>
            </a:blipFill>
          </p:spPr>
          <p:txBody>
            <a:bodyPr/>
            <a:lstStyle/>
            <a:p>
              <a:endParaRPr lang="sl-SI"/>
            </a:p>
          </p:txBody>
        </p:sp>
        <p:sp>
          <p:nvSpPr>
            <p:cNvPr id="24" name="Freeform 24"/>
            <p:cNvSpPr/>
            <p:nvPr/>
          </p:nvSpPr>
          <p:spPr>
            <a:xfrm>
              <a:off x="2535151" y="414302"/>
              <a:ext cx="2082553" cy="606486"/>
            </a:xfrm>
            <a:custGeom>
              <a:avLst/>
              <a:gdLst/>
              <a:ahLst/>
              <a:cxnLst/>
              <a:rect l="l" t="t" r="r" b="b"/>
              <a:pathLst>
                <a:path w="2082553" h="606486">
                  <a:moveTo>
                    <a:pt x="0" y="0"/>
                  </a:moveTo>
                  <a:lnTo>
                    <a:pt x="2082554" y="0"/>
                  </a:lnTo>
                  <a:lnTo>
                    <a:pt x="2082554" y="606486"/>
                  </a:lnTo>
                  <a:lnTo>
                    <a:pt x="0" y="606486"/>
                  </a:lnTo>
                  <a:lnTo>
                    <a:pt x="0" y="0"/>
                  </a:lnTo>
                  <a:close/>
                </a:path>
              </a:pathLst>
            </a:custGeom>
            <a:blipFill>
              <a:blip r:embed="rId4"/>
              <a:stretch>
                <a:fillRect/>
              </a:stretch>
            </a:blipFill>
          </p:spPr>
          <p:txBody>
            <a:bodyPr/>
            <a:lstStyle/>
            <a:p>
              <a:endParaRPr lang="sl-SI"/>
            </a:p>
          </p:txBody>
        </p:sp>
        <p:sp>
          <p:nvSpPr>
            <p:cNvPr id="25" name="Freeform 25"/>
            <p:cNvSpPr/>
            <p:nvPr/>
          </p:nvSpPr>
          <p:spPr>
            <a:xfrm>
              <a:off x="236763" y="113074"/>
              <a:ext cx="1893347" cy="1038942"/>
            </a:xfrm>
            <a:custGeom>
              <a:avLst/>
              <a:gdLst/>
              <a:ahLst/>
              <a:cxnLst/>
              <a:rect l="l" t="t" r="r" b="b"/>
              <a:pathLst>
                <a:path w="1893347" h="1038942">
                  <a:moveTo>
                    <a:pt x="0" y="0"/>
                  </a:moveTo>
                  <a:lnTo>
                    <a:pt x="1893347" y="0"/>
                  </a:lnTo>
                  <a:lnTo>
                    <a:pt x="1893347" y="1038942"/>
                  </a:lnTo>
                  <a:lnTo>
                    <a:pt x="0" y="1038942"/>
                  </a:lnTo>
                  <a:lnTo>
                    <a:pt x="0" y="0"/>
                  </a:lnTo>
                  <a:close/>
                </a:path>
              </a:pathLst>
            </a:custGeom>
            <a:blipFill>
              <a:blip r:embed="rId5"/>
              <a:stretch>
                <a:fillRect/>
              </a:stretch>
            </a:blipFill>
          </p:spPr>
          <p:txBody>
            <a:bodyPr/>
            <a:lstStyle/>
            <a:p>
              <a:endParaRPr lang="sl-SI"/>
            </a:p>
          </p:txBody>
        </p:sp>
      </p:grpSp>
      <p:sp>
        <p:nvSpPr>
          <p:cNvPr id="26" name="TextBox 26"/>
          <p:cNvSpPr txBox="1"/>
          <p:nvPr/>
        </p:nvSpPr>
        <p:spPr>
          <a:xfrm>
            <a:off x="6111701" y="2176399"/>
            <a:ext cx="6064597" cy="887095"/>
          </a:xfrm>
          <a:prstGeom prst="rect">
            <a:avLst/>
          </a:prstGeom>
        </p:spPr>
        <p:txBody>
          <a:bodyPr lIns="0" tIns="0" rIns="0" bIns="0" rtlCol="0" anchor="t">
            <a:spAutoFit/>
          </a:bodyPr>
          <a:lstStyle/>
          <a:p>
            <a:pPr algn="ctr">
              <a:lnSpc>
                <a:spcPts val="7279"/>
              </a:lnSpc>
            </a:pPr>
            <a:r>
              <a:rPr lang="en-US" sz="5199" b="1">
                <a:solidFill>
                  <a:srgbClr val="D7B23E"/>
                </a:solidFill>
                <a:latin typeface="Open Sans Bold"/>
                <a:ea typeface="Open Sans Bold"/>
                <a:cs typeface="Open Sans Bold"/>
                <a:sym typeface="Open Sans Bold"/>
              </a:rPr>
              <a:t>Študijski programi</a:t>
            </a:r>
          </a:p>
        </p:txBody>
      </p:sp>
      <p:sp>
        <p:nvSpPr>
          <p:cNvPr id="27" name="Freeform 27"/>
          <p:cNvSpPr/>
          <p:nvPr/>
        </p:nvSpPr>
        <p:spPr>
          <a:xfrm>
            <a:off x="11352511" y="1850580"/>
            <a:ext cx="6072855" cy="6949529"/>
          </a:xfrm>
          <a:custGeom>
            <a:avLst/>
            <a:gdLst/>
            <a:ahLst/>
            <a:cxnLst/>
            <a:rect l="l" t="t" r="r" b="b"/>
            <a:pathLst>
              <a:path w="6072855" h="6949529">
                <a:moveTo>
                  <a:pt x="0" y="0"/>
                </a:moveTo>
                <a:lnTo>
                  <a:pt x="6072854" y="0"/>
                </a:lnTo>
                <a:lnTo>
                  <a:pt x="6072854" y="6949528"/>
                </a:lnTo>
                <a:lnTo>
                  <a:pt x="0" y="6949528"/>
                </a:lnTo>
                <a:lnTo>
                  <a:pt x="0" y="0"/>
                </a:lnTo>
                <a:close/>
              </a:path>
            </a:pathLst>
          </a:custGeom>
          <a:blipFill>
            <a:blip r:embed="rId6">
              <a:alphaModFix amt="2000"/>
            </a:blip>
            <a:stretch>
              <a:fillRect/>
            </a:stretch>
          </a:blipFill>
        </p:spPr>
        <p:txBody>
          <a:bodyPr/>
          <a:lstStyle/>
          <a:p>
            <a:endParaRPr lang="sl-SI"/>
          </a:p>
        </p:txBody>
      </p:sp>
      <p:grpSp>
        <p:nvGrpSpPr>
          <p:cNvPr id="28" name="Group 28"/>
          <p:cNvGrpSpPr/>
          <p:nvPr/>
        </p:nvGrpSpPr>
        <p:grpSpPr>
          <a:xfrm>
            <a:off x="3726644" y="3385288"/>
            <a:ext cx="10834712" cy="5646290"/>
            <a:chOff x="0" y="0"/>
            <a:chExt cx="14446282" cy="7528387"/>
          </a:xfrm>
        </p:grpSpPr>
        <p:grpSp>
          <p:nvGrpSpPr>
            <p:cNvPr id="29" name="Group 29"/>
            <p:cNvGrpSpPr/>
            <p:nvPr/>
          </p:nvGrpSpPr>
          <p:grpSpPr>
            <a:xfrm>
              <a:off x="0" y="2645299"/>
              <a:ext cx="14446282" cy="2234517"/>
              <a:chOff x="0" y="0"/>
              <a:chExt cx="3138386" cy="485438"/>
            </a:xfrm>
          </p:grpSpPr>
          <p:sp>
            <p:nvSpPr>
              <p:cNvPr id="30" name="Freeform 30"/>
              <p:cNvSpPr/>
              <p:nvPr/>
            </p:nvSpPr>
            <p:spPr>
              <a:xfrm>
                <a:off x="0" y="0"/>
                <a:ext cx="3138386" cy="485438"/>
              </a:xfrm>
              <a:custGeom>
                <a:avLst/>
                <a:gdLst/>
                <a:ahLst/>
                <a:cxnLst/>
                <a:rect l="l" t="t" r="r" b="b"/>
                <a:pathLst>
                  <a:path w="3138386" h="485438">
                    <a:moveTo>
                      <a:pt x="36442" y="0"/>
                    </a:moveTo>
                    <a:lnTo>
                      <a:pt x="3101944" y="0"/>
                    </a:lnTo>
                    <a:cubicBezTo>
                      <a:pt x="3122070" y="0"/>
                      <a:pt x="3138386" y="16316"/>
                      <a:pt x="3138386" y="36442"/>
                    </a:cubicBezTo>
                    <a:lnTo>
                      <a:pt x="3138386" y="448996"/>
                    </a:lnTo>
                    <a:cubicBezTo>
                      <a:pt x="3138386" y="458661"/>
                      <a:pt x="3134546" y="467930"/>
                      <a:pt x="3127712" y="474765"/>
                    </a:cubicBezTo>
                    <a:cubicBezTo>
                      <a:pt x="3120878" y="481599"/>
                      <a:pt x="3111609" y="485438"/>
                      <a:pt x="3101944" y="485438"/>
                    </a:cubicBezTo>
                    <a:lnTo>
                      <a:pt x="36442" y="485438"/>
                    </a:lnTo>
                    <a:cubicBezTo>
                      <a:pt x="26777" y="485438"/>
                      <a:pt x="17508" y="481599"/>
                      <a:pt x="10674" y="474765"/>
                    </a:cubicBezTo>
                    <a:cubicBezTo>
                      <a:pt x="3839" y="467930"/>
                      <a:pt x="0" y="458661"/>
                      <a:pt x="0" y="448996"/>
                    </a:cubicBezTo>
                    <a:lnTo>
                      <a:pt x="0" y="36442"/>
                    </a:lnTo>
                    <a:cubicBezTo>
                      <a:pt x="0" y="26777"/>
                      <a:pt x="3839" y="17508"/>
                      <a:pt x="10674" y="10674"/>
                    </a:cubicBezTo>
                    <a:cubicBezTo>
                      <a:pt x="17508" y="3839"/>
                      <a:pt x="26777" y="0"/>
                      <a:pt x="36442" y="0"/>
                    </a:cubicBezTo>
                    <a:close/>
                  </a:path>
                </a:pathLst>
              </a:custGeom>
              <a:solidFill>
                <a:srgbClr val="E2E2E2"/>
              </a:solidFill>
            </p:spPr>
            <p:txBody>
              <a:bodyPr/>
              <a:lstStyle/>
              <a:p>
                <a:endParaRPr lang="sl-SI"/>
              </a:p>
            </p:txBody>
          </p:sp>
          <p:sp>
            <p:nvSpPr>
              <p:cNvPr id="31" name="TextBox 31"/>
              <p:cNvSpPr txBox="1"/>
              <p:nvPr/>
            </p:nvSpPr>
            <p:spPr>
              <a:xfrm>
                <a:off x="0" y="-47625"/>
                <a:ext cx="3138386" cy="533063"/>
              </a:xfrm>
              <a:prstGeom prst="rect">
                <a:avLst/>
              </a:prstGeom>
            </p:spPr>
            <p:txBody>
              <a:bodyPr lIns="46190" tIns="46190" rIns="46190" bIns="46190" rtlCol="0" anchor="ctr"/>
              <a:lstStyle/>
              <a:p>
                <a:pPr algn="ctr">
                  <a:lnSpc>
                    <a:spcPts val="2800"/>
                  </a:lnSpc>
                </a:pPr>
                <a:endParaRPr/>
              </a:p>
            </p:txBody>
          </p:sp>
        </p:grpSp>
        <p:grpSp>
          <p:nvGrpSpPr>
            <p:cNvPr id="32" name="Group 32"/>
            <p:cNvGrpSpPr/>
            <p:nvPr/>
          </p:nvGrpSpPr>
          <p:grpSpPr>
            <a:xfrm>
              <a:off x="0" y="0"/>
              <a:ext cx="14446282" cy="2234517"/>
              <a:chOff x="0" y="0"/>
              <a:chExt cx="3138386" cy="485438"/>
            </a:xfrm>
          </p:grpSpPr>
          <p:sp>
            <p:nvSpPr>
              <p:cNvPr id="33" name="Freeform 33"/>
              <p:cNvSpPr/>
              <p:nvPr/>
            </p:nvSpPr>
            <p:spPr>
              <a:xfrm>
                <a:off x="0" y="0"/>
                <a:ext cx="3138386" cy="485438"/>
              </a:xfrm>
              <a:custGeom>
                <a:avLst/>
                <a:gdLst/>
                <a:ahLst/>
                <a:cxnLst/>
                <a:rect l="l" t="t" r="r" b="b"/>
                <a:pathLst>
                  <a:path w="3138386" h="485438">
                    <a:moveTo>
                      <a:pt x="36442" y="0"/>
                    </a:moveTo>
                    <a:lnTo>
                      <a:pt x="3101944" y="0"/>
                    </a:lnTo>
                    <a:cubicBezTo>
                      <a:pt x="3122070" y="0"/>
                      <a:pt x="3138386" y="16316"/>
                      <a:pt x="3138386" y="36442"/>
                    </a:cubicBezTo>
                    <a:lnTo>
                      <a:pt x="3138386" y="448996"/>
                    </a:lnTo>
                    <a:cubicBezTo>
                      <a:pt x="3138386" y="458661"/>
                      <a:pt x="3134546" y="467930"/>
                      <a:pt x="3127712" y="474765"/>
                    </a:cubicBezTo>
                    <a:cubicBezTo>
                      <a:pt x="3120878" y="481599"/>
                      <a:pt x="3111609" y="485438"/>
                      <a:pt x="3101944" y="485438"/>
                    </a:cubicBezTo>
                    <a:lnTo>
                      <a:pt x="36442" y="485438"/>
                    </a:lnTo>
                    <a:cubicBezTo>
                      <a:pt x="26777" y="485438"/>
                      <a:pt x="17508" y="481599"/>
                      <a:pt x="10674" y="474765"/>
                    </a:cubicBezTo>
                    <a:cubicBezTo>
                      <a:pt x="3839" y="467930"/>
                      <a:pt x="0" y="458661"/>
                      <a:pt x="0" y="448996"/>
                    </a:cubicBezTo>
                    <a:lnTo>
                      <a:pt x="0" y="36442"/>
                    </a:lnTo>
                    <a:cubicBezTo>
                      <a:pt x="0" y="26777"/>
                      <a:pt x="3839" y="17508"/>
                      <a:pt x="10674" y="10674"/>
                    </a:cubicBezTo>
                    <a:cubicBezTo>
                      <a:pt x="17508" y="3839"/>
                      <a:pt x="26777" y="0"/>
                      <a:pt x="36442" y="0"/>
                    </a:cubicBezTo>
                    <a:close/>
                  </a:path>
                </a:pathLst>
              </a:custGeom>
              <a:solidFill>
                <a:srgbClr val="E2E2E2"/>
              </a:solidFill>
            </p:spPr>
            <p:txBody>
              <a:bodyPr/>
              <a:lstStyle/>
              <a:p>
                <a:endParaRPr lang="sl-SI"/>
              </a:p>
            </p:txBody>
          </p:sp>
          <p:sp>
            <p:nvSpPr>
              <p:cNvPr id="34" name="TextBox 34"/>
              <p:cNvSpPr txBox="1"/>
              <p:nvPr/>
            </p:nvSpPr>
            <p:spPr>
              <a:xfrm>
                <a:off x="0" y="-47625"/>
                <a:ext cx="3138386" cy="533063"/>
              </a:xfrm>
              <a:prstGeom prst="rect">
                <a:avLst/>
              </a:prstGeom>
            </p:spPr>
            <p:txBody>
              <a:bodyPr lIns="46190" tIns="46190" rIns="46190" bIns="46190" rtlCol="0" anchor="ctr"/>
              <a:lstStyle/>
              <a:p>
                <a:pPr algn="ctr">
                  <a:lnSpc>
                    <a:spcPts val="2800"/>
                  </a:lnSpc>
                </a:pPr>
                <a:endParaRPr/>
              </a:p>
            </p:txBody>
          </p:sp>
        </p:grpSp>
        <p:grpSp>
          <p:nvGrpSpPr>
            <p:cNvPr id="35" name="Group 35"/>
            <p:cNvGrpSpPr/>
            <p:nvPr/>
          </p:nvGrpSpPr>
          <p:grpSpPr>
            <a:xfrm>
              <a:off x="0" y="5295527"/>
              <a:ext cx="6999590" cy="2232860"/>
              <a:chOff x="0" y="0"/>
              <a:chExt cx="1520628" cy="485078"/>
            </a:xfrm>
          </p:grpSpPr>
          <p:sp>
            <p:nvSpPr>
              <p:cNvPr id="36" name="Freeform 36"/>
              <p:cNvSpPr/>
              <p:nvPr/>
            </p:nvSpPr>
            <p:spPr>
              <a:xfrm>
                <a:off x="0" y="0"/>
                <a:ext cx="1520628" cy="485078"/>
              </a:xfrm>
              <a:custGeom>
                <a:avLst/>
                <a:gdLst/>
                <a:ahLst/>
                <a:cxnLst/>
                <a:rect l="l" t="t" r="r" b="b"/>
                <a:pathLst>
                  <a:path w="1520628" h="485078">
                    <a:moveTo>
                      <a:pt x="75212" y="0"/>
                    </a:moveTo>
                    <a:lnTo>
                      <a:pt x="1445416" y="0"/>
                    </a:lnTo>
                    <a:cubicBezTo>
                      <a:pt x="1486954" y="0"/>
                      <a:pt x="1520628" y="33673"/>
                      <a:pt x="1520628" y="75212"/>
                    </a:cubicBezTo>
                    <a:lnTo>
                      <a:pt x="1520628" y="409867"/>
                    </a:lnTo>
                    <a:cubicBezTo>
                      <a:pt x="1520628" y="429814"/>
                      <a:pt x="1512704" y="448944"/>
                      <a:pt x="1498599" y="463049"/>
                    </a:cubicBezTo>
                    <a:cubicBezTo>
                      <a:pt x="1484494" y="477154"/>
                      <a:pt x="1465363" y="485078"/>
                      <a:pt x="1445416" y="485078"/>
                    </a:cubicBezTo>
                    <a:lnTo>
                      <a:pt x="75212" y="485078"/>
                    </a:lnTo>
                    <a:cubicBezTo>
                      <a:pt x="55264" y="485078"/>
                      <a:pt x="36134" y="477154"/>
                      <a:pt x="22029" y="463049"/>
                    </a:cubicBezTo>
                    <a:cubicBezTo>
                      <a:pt x="7924" y="448944"/>
                      <a:pt x="0" y="429814"/>
                      <a:pt x="0" y="409867"/>
                    </a:cubicBezTo>
                    <a:lnTo>
                      <a:pt x="0" y="75212"/>
                    </a:lnTo>
                    <a:cubicBezTo>
                      <a:pt x="0" y="55264"/>
                      <a:pt x="7924" y="36134"/>
                      <a:pt x="22029" y="22029"/>
                    </a:cubicBezTo>
                    <a:cubicBezTo>
                      <a:pt x="36134" y="7924"/>
                      <a:pt x="55264" y="0"/>
                      <a:pt x="75212" y="0"/>
                    </a:cubicBezTo>
                    <a:close/>
                  </a:path>
                </a:pathLst>
              </a:custGeom>
              <a:solidFill>
                <a:srgbClr val="E2E2E2"/>
              </a:solidFill>
            </p:spPr>
            <p:txBody>
              <a:bodyPr/>
              <a:lstStyle/>
              <a:p>
                <a:endParaRPr lang="sl-SI"/>
              </a:p>
            </p:txBody>
          </p:sp>
          <p:sp>
            <p:nvSpPr>
              <p:cNvPr id="37" name="TextBox 37"/>
              <p:cNvSpPr txBox="1"/>
              <p:nvPr/>
            </p:nvSpPr>
            <p:spPr>
              <a:xfrm>
                <a:off x="0" y="-47625"/>
                <a:ext cx="1520628" cy="532703"/>
              </a:xfrm>
              <a:prstGeom prst="rect">
                <a:avLst/>
              </a:prstGeom>
            </p:spPr>
            <p:txBody>
              <a:bodyPr lIns="46190" tIns="46190" rIns="46190" bIns="46190" rtlCol="0" anchor="ctr"/>
              <a:lstStyle/>
              <a:p>
                <a:pPr algn="ctr">
                  <a:lnSpc>
                    <a:spcPts val="2800"/>
                  </a:lnSpc>
                </a:pPr>
                <a:endParaRPr/>
              </a:p>
            </p:txBody>
          </p:sp>
        </p:grpSp>
        <p:grpSp>
          <p:nvGrpSpPr>
            <p:cNvPr id="38" name="Group 38"/>
            <p:cNvGrpSpPr/>
            <p:nvPr/>
          </p:nvGrpSpPr>
          <p:grpSpPr>
            <a:xfrm>
              <a:off x="7244308" y="5295527"/>
              <a:ext cx="7201974" cy="2232860"/>
              <a:chOff x="0" y="0"/>
              <a:chExt cx="1564595" cy="485078"/>
            </a:xfrm>
          </p:grpSpPr>
          <p:sp>
            <p:nvSpPr>
              <p:cNvPr id="39" name="Freeform 39"/>
              <p:cNvSpPr/>
              <p:nvPr/>
            </p:nvSpPr>
            <p:spPr>
              <a:xfrm>
                <a:off x="0" y="0"/>
                <a:ext cx="1564595" cy="485078"/>
              </a:xfrm>
              <a:custGeom>
                <a:avLst/>
                <a:gdLst/>
                <a:ahLst/>
                <a:cxnLst/>
                <a:rect l="l" t="t" r="r" b="b"/>
                <a:pathLst>
                  <a:path w="1564595" h="485078">
                    <a:moveTo>
                      <a:pt x="73098" y="0"/>
                    </a:moveTo>
                    <a:lnTo>
                      <a:pt x="1491497" y="0"/>
                    </a:lnTo>
                    <a:cubicBezTo>
                      <a:pt x="1510883" y="0"/>
                      <a:pt x="1529476" y="7701"/>
                      <a:pt x="1543185" y="21410"/>
                    </a:cubicBezTo>
                    <a:cubicBezTo>
                      <a:pt x="1556893" y="35118"/>
                      <a:pt x="1564595" y="53711"/>
                      <a:pt x="1564595" y="73098"/>
                    </a:cubicBezTo>
                    <a:lnTo>
                      <a:pt x="1564595" y="411980"/>
                    </a:lnTo>
                    <a:cubicBezTo>
                      <a:pt x="1564595" y="431367"/>
                      <a:pt x="1556893" y="449960"/>
                      <a:pt x="1543185" y="463668"/>
                    </a:cubicBezTo>
                    <a:cubicBezTo>
                      <a:pt x="1529476" y="477377"/>
                      <a:pt x="1510883" y="485078"/>
                      <a:pt x="1491497" y="485078"/>
                    </a:cubicBezTo>
                    <a:lnTo>
                      <a:pt x="73098" y="485078"/>
                    </a:lnTo>
                    <a:cubicBezTo>
                      <a:pt x="53711" y="485078"/>
                      <a:pt x="35118" y="477377"/>
                      <a:pt x="21410" y="463668"/>
                    </a:cubicBezTo>
                    <a:cubicBezTo>
                      <a:pt x="7701" y="449960"/>
                      <a:pt x="0" y="431367"/>
                      <a:pt x="0" y="411980"/>
                    </a:cubicBezTo>
                    <a:lnTo>
                      <a:pt x="0" y="73098"/>
                    </a:lnTo>
                    <a:cubicBezTo>
                      <a:pt x="0" y="53711"/>
                      <a:pt x="7701" y="35118"/>
                      <a:pt x="21410" y="21410"/>
                    </a:cubicBezTo>
                    <a:cubicBezTo>
                      <a:pt x="35118" y="7701"/>
                      <a:pt x="53711" y="0"/>
                      <a:pt x="73098" y="0"/>
                    </a:cubicBezTo>
                    <a:close/>
                  </a:path>
                </a:pathLst>
              </a:custGeom>
              <a:solidFill>
                <a:srgbClr val="E2E2E2"/>
              </a:solidFill>
            </p:spPr>
            <p:txBody>
              <a:bodyPr/>
              <a:lstStyle/>
              <a:p>
                <a:endParaRPr lang="sl-SI"/>
              </a:p>
            </p:txBody>
          </p:sp>
          <p:sp>
            <p:nvSpPr>
              <p:cNvPr id="40" name="TextBox 40"/>
              <p:cNvSpPr txBox="1"/>
              <p:nvPr/>
            </p:nvSpPr>
            <p:spPr>
              <a:xfrm>
                <a:off x="0" y="-47625"/>
                <a:ext cx="1564595" cy="532703"/>
              </a:xfrm>
              <a:prstGeom prst="rect">
                <a:avLst/>
              </a:prstGeom>
            </p:spPr>
            <p:txBody>
              <a:bodyPr lIns="46190" tIns="46190" rIns="46190" bIns="46190" rtlCol="0" anchor="ctr"/>
              <a:lstStyle/>
              <a:p>
                <a:pPr algn="ctr">
                  <a:lnSpc>
                    <a:spcPts val="2800"/>
                  </a:lnSpc>
                </a:pPr>
                <a:endParaRPr/>
              </a:p>
            </p:txBody>
          </p:sp>
        </p:grpSp>
        <p:sp>
          <p:nvSpPr>
            <p:cNvPr id="41" name="TextBox 41"/>
            <p:cNvSpPr txBox="1"/>
            <p:nvPr/>
          </p:nvSpPr>
          <p:spPr>
            <a:xfrm>
              <a:off x="507574" y="5373330"/>
              <a:ext cx="5765095" cy="1155203"/>
            </a:xfrm>
            <a:prstGeom prst="rect">
              <a:avLst/>
            </a:prstGeom>
          </p:spPr>
          <p:txBody>
            <a:bodyPr lIns="0" tIns="0" rIns="0" bIns="0" rtlCol="0" anchor="t">
              <a:spAutoFit/>
            </a:bodyPr>
            <a:lstStyle/>
            <a:p>
              <a:pPr algn="ctr">
                <a:lnSpc>
                  <a:spcPts val="3564"/>
                </a:lnSpc>
              </a:pPr>
              <a:r>
                <a:rPr lang="en-US" sz="2545">
                  <a:solidFill>
                    <a:srgbClr val="006A8E"/>
                  </a:solidFill>
                  <a:latin typeface="Open Sans"/>
                  <a:ea typeface="Open Sans"/>
                  <a:cs typeface="Open Sans"/>
                  <a:sym typeface="Open Sans"/>
                </a:rPr>
                <a:t>VISOKOŠOLSKI STROKOVNI</a:t>
              </a:r>
            </a:p>
            <a:p>
              <a:pPr algn="ctr">
                <a:lnSpc>
                  <a:spcPts val="3564"/>
                </a:lnSpc>
              </a:pPr>
              <a:r>
                <a:rPr lang="en-US" sz="2545">
                  <a:solidFill>
                    <a:srgbClr val="006A8E"/>
                  </a:solidFill>
                  <a:latin typeface="Open Sans"/>
                  <a:ea typeface="Open Sans"/>
                  <a:cs typeface="Open Sans"/>
                  <a:sym typeface="Open Sans"/>
                </a:rPr>
                <a:t>Energetika</a:t>
              </a:r>
            </a:p>
          </p:txBody>
        </p:sp>
        <p:sp>
          <p:nvSpPr>
            <p:cNvPr id="42" name="TextBox 42"/>
            <p:cNvSpPr txBox="1"/>
            <p:nvPr/>
          </p:nvSpPr>
          <p:spPr>
            <a:xfrm>
              <a:off x="9276457" y="5373330"/>
              <a:ext cx="3137676" cy="1155203"/>
            </a:xfrm>
            <a:prstGeom prst="rect">
              <a:avLst/>
            </a:prstGeom>
          </p:spPr>
          <p:txBody>
            <a:bodyPr lIns="0" tIns="0" rIns="0" bIns="0" rtlCol="0" anchor="t">
              <a:spAutoFit/>
            </a:bodyPr>
            <a:lstStyle/>
            <a:p>
              <a:pPr algn="ctr">
                <a:lnSpc>
                  <a:spcPts val="3564"/>
                </a:lnSpc>
              </a:pPr>
              <a:r>
                <a:rPr lang="en-US" sz="2545">
                  <a:solidFill>
                    <a:srgbClr val="006A8E"/>
                  </a:solidFill>
                  <a:latin typeface="Open Sans"/>
                  <a:ea typeface="Open Sans"/>
                  <a:cs typeface="Open Sans"/>
                  <a:sym typeface="Open Sans"/>
                </a:rPr>
                <a:t>UNIVERZITETNI</a:t>
              </a:r>
            </a:p>
            <a:p>
              <a:pPr algn="ctr">
                <a:lnSpc>
                  <a:spcPts val="3564"/>
                </a:lnSpc>
              </a:pPr>
              <a:r>
                <a:rPr lang="en-US" sz="2545">
                  <a:solidFill>
                    <a:srgbClr val="006A8E"/>
                  </a:solidFill>
                  <a:latin typeface="Open Sans"/>
                  <a:ea typeface="Open Sans"/>
                  <a:cs typeface="Open Sans"/>
                  <a:sym typeface="Open Sans"/>
                </a:rPr>
                <a:t>Energetika</a:t>
              </a:r>
            </a:p>
          </p:txBody>
        </p:sp>
        <p:sp>
          <p:nvSpPr>
            <p:cNvPr id="43" name="TextBox 43"/>
            <p:cNvSpPr txBox="1"/>
            <p:nvPr/>
          </p:nvSpPr>
          <p:spPr>
            <a:xfrm>
              <a:off x="5621678" y="2816766"/>
              <a:ext cx="2537385" cy="1155203"/>
            </a:xfrm>
            <a:prstGeom prst="rect">
              <a:avLst/>
            </a:prstGeom>
          </p:spPr>
          <p:txBody>
            <a:bodyPr lIns="0" tIns="0" rIns="0" bIns="0" rtlCol="0" anchor="t">
              <a:spAutoFit/>
            </a:bodyPr>
            <a:lstStyle/>
            <a:p>
              <a:pPr algn="ctr">
                <a:lnSpc>
                  <a:spcPts val="3564"/>
                </a:lnSpc>
              </a:pPr>
              <a:r>
                <a:rPr lang="en-US" sz="2545">
                  <a:solidFill>
                    <a:srgbClr val="006A8E"/>
                  </a:solidFill>
                  <a:latin typeface="Open Sans"/>
                  <a:ea typeface="Open Sans"/>
                  <a:cs typeface="Open Sans"/>
                  <a:sym typeface="Open Sans"/>
                </a:rPr>
                <a:t>MAGISTRSKI</a:t>
              </a:r>
            </a:p>
            <a:p>
              <a:pPr algn="ctr">
                <a:lnSpc>
                  <a:spcPts val="3564"/>
                </a:lnSpc>
              </a:pPr>
              <a:r>
                <a:rPr lang="en-US" sz="2545">
                  <a:solidFill>
                    <a:srgbClr val="006A8E"/>
                  </a:solidFill>
                  <a:latin typeface="Open Sans"/>
                  <a:ea typeface="Open Sans"/>
                  <a:cs typeface="Open Sans"/>
                  <a:sym typeface="Open Sans"/>
                </a:rPr>
                <a:t>Energetika</a:t>
              </a:r>
            </a:p>
          </p:txBody>
        </p:sp>
        <p:sp>
          <p:nvSpPr>
            <p:cNvPr id="44" name="TextBox 44"/>
            <p:cNvSpPr txBox="1"/>
            <p:nvPr/>
          </p:nvSpPr>
          <p:spPr>
            <a:xfrm>
              <a:off x="5756158" y="117264"/>
              <a:ext cx="2486865" cy="1155203"/>
            </a:xfrm>
            <a:prstGeom prst="rect">
              <a:avLst/>
            </a:prstGeom>
          </p:spPr>
          <p:txBody>
            <a:bodyPr lIns="0" tIns="0" rIns="0" bIns="0" rtlCol="0" anchor="t">
              <a:spAutoFit/>
            </a:bodyPr>
            <a:lstStyle/>
            <a:p>
              <a:pPr algn="ctr">
                <a:lnSpc>
                  <a:spcPts val="3564"/>
                </a:lnSpc>
              </a:pPr>
              <a:r>
                <a:rPr lang="en-US" sz="2545">
                  <a:solidFill>
                    <a:srgbClr val="006A8E"/>
                  </a:solidFill>
                  <a:latin typeface="Open Sans"/>
                  <a:ea typeface="Open Sans"/>
                  <a:cs typeface="Open Sans"/>
                  <a:sym typeface="Open Sans"/>
                </a:rPr>
                <a:t>DOKTORSKI</a:t>
              </a:r>
            </a:p>
            <a:p>
              <a:pPr algn="ctr">
                <a:lnSpc>
                  <a:spcPts val="3564"/>
                </a:lnSpc>
              </a:pPr>
              <a:r>
                <a:rPr lang="en-US" sz="2545">
                  <a:solidFill>
                    <a:srgbClr val="006A8E"/>
                  </a:solidFill>
                  <a:latin typeface="Open Sans"/>
                  <a:ea typeface="Open Sans"/>
                  <a:cs typeface="Open Sans"/>
                  <a:sym typeface="Open Sans"/>
                </a:rPr>
                <a:t>Energetika</a:t>
              </a:r>
            </a:p>
          </p:txBody>
        </p:sp>
        <p:sp>
          <p:nvSpPr>
            <p:cNvPr id="45" name="TextBox 45"/>
            <p:cNvSpPr txBox="1"/>
            <p:nvPr/>
          </p:nvSpPr>
          <p:spPr>
            <a:xfrm>
              <a:off x="960605" y="6829018"/>
              <a:ext cx="5078379" cy="417933"/>
            </a:xfrm>
            <a:prstGeom prst="rect">
              <a:avLst/>
            </a:prstGeom>
          </p:spPr>
          <p:txBody>
            <a:bodyPr lIns="0" tIns="0" rIns="0" bIns="0" rtlCol="0" anchor="t">
              <a:spAutoFit/>
            </a:bodyPr>
            <a:lstStyle/>
            <a:p>
              <a:pPr algn="ctr">
                <a:lnSpc>
                  <a:spcPts val="2673"/>
                </a:lnSpc>
              </a:pPr>
              <a:r>
                <a:rPr lang="en-US" sz="1909">
                  <a:solidFill>
                    <a:srgbClr val="DAB544"/>
                  </a:solidFill>
                  <a:latin typeface="Open Sans"/>
                  <a:ea typeface="Open Sans"/>
                  <a:cs typeface="Open Sans"/>
                  <a:sym typeface="Open Sans"/>
                </a:rPr>
                <a:t>Ime Priimek, dipl. inž. energ. (VS)</a:t>
              </a:r>
            </a:p>
          </p:txBody>
        </p:sp>
        <p:sp>
          <p:nvSpPr>
            <p:cNvPr id="46" name="TextBox 46"/>
            <p:cNvSpPr txBox="1"/>
            <p:nvPr/>
          </p:nvSpPr>
          <p:spPr>
            <a:xfrm>
              <a:off x="8247917" y="6829018"/>
              <a:ext cx="5194757" cy="417933"/>
            </a:xfrm>
            <a:prstGeom prst="rect">
              <a:avLst/>
            </a:prstGeom>
          </p:spPr>
          <p:txBody>
            <a:bodyPr lIns="0" tIns="0" rIns="0" bIns="0" rtlCol="0" anchor="t">
              <a:spAutoFit/>
            </a:bodyPr>
            <a:lstStyle/>
            <a:p>
              <a:pPr algn="ctr">
                <a:lnSpc>
                  <a:spcPts val="2673"/>
                </a:lnSpc>
              </a:pPr>
              <a:r>
                <a:rPr lang="en-US" sz="1909">
                  <a:solidFill>
                    <a:srgbClr val="DAB544"/>
                  </a:solidFill>
                  <a:latin typeface="Open Sans"/>
                  <a:ea typeface="Open Sans"/>
                  <a:cs typeface="Open Sans"/>
                  <a:sym typeface="Open Sans"/>
                </a:rPr>
                <a:t>Ime Priimek, dipl. inž. energ. (UN)</a:t>
              </a:r>
            </a:p>
          </p:txBody>
        </p:sp>
        <p:sp>
          <p:nvSpPr>
            <p:cNvPr id="47" name="TextBox 47"/>
            <p:cNvSpPr txBox="1"/>
            <p:nvPr/>
          </p:nvSpPr>
          <p:spPr>
            <a:xfrm>
              <a:off x="4722926" y="4178774"/>
              <a:ext cx="4553328" cy="417933"/>
            </a:xfrm>
            <a:prstGeom prst="rect">
              <a:avLst/>
            </a:prstGeom>
          </p:spPr>
          <p:txBody>
            <a:bodyPr lIns="0" tIns="0" rIns="0" bIns="0" rtlCol="0" anchor="t">
              <a:spAutoFit/>
            </a:bodyPr>
            <a:lstStyle/>
            <a:p>
              <a:pPr algn="ctr">
                <a:lnSpc>
                  <a:spcPts val="2673"/>
                </a:lnSpc>
              </a:pPr>
              <a:r>
                <a:rPr lang="en-US" sz="1909">
                  <a:solidFill>
                    <a:srgbClr val="DAB544"/>
                  </a:solidFill>
                  <a:latin typeface="Open Sans"/>
                  <a:ea typeface="Open Sans"/>
                  <a:cs typeface="Open Sans"/>
                  <a:sym typeface="Open Sans"/>
                </a:rPr>
                <a:t>Ime Priimek, mag. inž. energ. </a:t>
              </a:r>
            </a:p>
          </p:txBody>
        </p:sp>
        <p:sp>
          <p:nvSpPr>
            <p:cNvPr id="48" name="TextBox 48"/>
            <p:cNvSpPr txBox="1"/>
            <p:nvPr/>
          </p:nvSpPr>
          <p:spPr>
            <a:xfrm>
              <a:off x="5676619" y="1552545"/>
              <a:ext cx="2427504" cy="417933"/>
            </a:xfrm>
            <a:prstGeom prst="rect">
              <a:avLst/>
            </a:prstGeom>
          </p:spPr>
          <p:txBody>
            <a:bodyPr lIns="0" tIns="0" rIns="0" bIns="0" rtlCol="0" anchor="t">
              <a:spAutoFit/>
            </a:bodyPr>
            <a:lstStyle/>
            <a:p>
              <a:pPr algn="ctr">
                <a:lnSpc>
                  <a:spcPts val="2673"/>
                </a:lnSpc>
              </a:pPr>
              <a:r>
                <a:rPr lang="en-US" sz="1909">
                  <a:solidFill>
                    <a:srgbClr val="DAB544"/>
                  </a:solidFill>
                  <a:latin typeface="Open Sans"/>
                  <a:ea typeface="Open Sans"/>
                  <a:cs typeface="Open Sans"/>
                  <a:sym typeface="Open Sans"/>
                </a:rPr>
                <a:t>Dr. Ime Priimek </a:t>
              </a:r>
            </a:p>
          </p:txBody>
        </p:sp>
      </p:grpSp>
      <p:grpSp>
        <p:nvGrpSpPr>
          <p:cNvPr id="49" name="Group 49"/>
          <p:cNvGrpSpPr/>
          <p:nvPr/>
        </p:nvGrpSpPr>
        <p:grpSpPr>
          <a:xfrm>
            <a:off x="1389589" y="4015072"/>
            <a:ext cx="2087161" cy="4360485"/>
            <a:chOff x="0" y="0"/>
            <a:chExt cx="2782882" cy="5813980"/>
          </a:xfrm>
        </p:grpSpPr>
        <p:sp>
          <p:nvSpPr>
            <p:cNvPr id="50" name="TextBox 50"/>
            <p:cNvSpPr txBox="1"/>
            <p:nvPr/>
          </p:nvSpPr>
          <p:spPr>
            <a:xfrm>
              <a:off x="0" y="5214227"/>
              <a:ext cx="2613822" cy="599753"/>
            </a:xfrm>
            <a:prstGeom prst="rect">
              <a:avLst/>
            </a:prstGeom>
          </p:spPr>
          <p:txBody>
            <a:bodyPr lIns="0" tIns="0" rIns="0" bIns="0" rtlCol="0" anchor="t">
              <a:spAutoFit/>
            </a:bodyPr>
            <a:lstStyle/>
            <a:p>
              <a:pPr algn="ctr">
                <a:lnSpc>
                  <a:spcPts val="3819"/>
                </a:lnSpc>
              </a:pPr>
              <a:r>
                <a:rPr lang="en-US" sz="2728" b="1">
                  <a:solidFill>
                    <a:srgbClr val="D7B23E"/>
                  </a:solidFill>
                  <a:latin typeface="Open Sans Bold"/>
                  <a:ea typeface="Open Sans Bold"/>
                  <a:cs typeface="Open Sans Bold"/>
                  <a:sym typeface="Open Sans Bold"/>
                </a:rPr>
                <a:t>1.STOPNJA</a:t>
              </a:r>
            </a:p>
          </p:txBody>
        </p:sp>
        <p:sp>
          <p:nvSpPr>
            <p:cNvPr id="51" name="TextBox 51"/>
            <p:cNvSpPr txBox="1"/>
            <p:nvPr/>
          </p:nvSpPr>
          <p:spPr>
            <a:xfrm>
              <a:off x="0" y="2576489"/>
              <a:ext cx="2613822" cy="599753"/>
            </a:xfrm>
            <a:prstGeom prst="rect">
              <a:avLst/>
            </a:prstGeom>
          </p:spPr>
          <p:txBody>
            <a:bodyPr lIns="0" tIns="0" rIns="0" bIns="0" rtlCol="0" anchor="t">
              <a:spAutoFit/>
            </a:bodyPr>
            <a:lstStyle/>
            <a:p>
              <a:pPr algn="ctr">
                <a:lnSpc>
                  <a:spcPts val="3819"/>
                </a:lnSpc>
              </a:pPr>
              <a:r>
                <a:rPr lang="en-US" sz="2728" b="1">
                  <a:solidFill>
                    <a:srgbClr val="D7B23E"/>
                  </a:solidFill>
                  <a:latin typeface="Open Sans Bold"/>
                  <a:ea typeface="Open Sans Bold"/>
                  <a:cs typeface="Open Sans Bold"/>
                  <a:sym typeface="Open Sans Bold"/>
                </a:rPr>
                <a:t>2.STOPNJA</a:t>
              </a:r>
            </a:p>
          </p:txBody>
        </p:sp>
        <p:sp>
          <p:nvSpPr>
            <p:cNvPr id="52" name="TextBox 52"/>
            <p:cNvSpPr txBox="1"/>
            <p:nvPr/>
          </p:nvSpPr>
          <p:spPr>
            <a:xfrm>
              <a:off x="0" y="-57150"/>
              <a:ext cx="2782882" cy="599753"/>
            </a:xfrm>
            <a:prstGeom prst="rect">
              <a:avLst/>
            </a:prstGeom>
          </p:spPr>
          <p:txBody>
            <a:bodyPr lIns="0" tIns="0" rIns="0" bIns="0" rtlCol="0" anchor="t">
              <a:spAutoFit/>
            </a:bodyPr>
            <a:lstStyle/>
            <a:p>
              <a:pPr algn="ctr">
                <a:lnSpc>
                  <a:spcPts val="3819"/>
                </a:lnSpc>
              </a:pPr>
              <a:r>
                <a:rPr lang="en-US" sz="2728" b="1">
                  <a:solidFill>
                    <a:srgbClr val="D7B23E"/>
                  </a:solidFill>
                  <a:latin typeface="Open Sans Bold"/>
                  <a:ea typeface="Open Sans Bold"/>
                  <a:cs typeface="Open Sans Bold"/>
                  <a:sym typeface="Open Sans Bold"/>
                </a:rPr>
                <a:t>3.STOPNJA</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36486"/>
        </a:solidFill>
        <a:effectLst/>
      </p:bgPr>
    </p:bg>
    <p:spTree>
      <p:nvGrpSpPr>
        <p:cNvPr id="1" name=""/>
        <p:cNvGrpSpPr/>
        <p:nvPr/>
      </p:nvGrpSpPr>
      <p:grpSpPr>
        <a:xfrm>
          <a:off x="0" y="0"/>
          <a:ext cx="0" cy="0"/>
          <a:chOff x="0" y="0"/>
          <a:chExt cx="0" cy="0"/>
        </a:xfrm>
      </p:grpSpPr>
      <p:grpSp>
        <p:nvGrpSpPr>
          <p:cNvPr id="2" name="Group 2"/>
          <p:cNvGrpSpPr/>
          <p:nvPr/>
        </p:nvGrpSpPr>
        <p:grpSpPr>
          <a:xfrm>
            <a:off x="2433169" y="-59291"/>
            <a:ext cx="111442" cy="108585"/>
            <a:chOff x="0" y="0"/>
            <a:chExt cx="148590" cy="144780"/>
          </a:xfrm>
        </p:grpSpPr>
        <p:sp>
          <p:nvSpPr>
            <p:cNvPr id="3" name="Freeform 3"/>
            <p:cNvSpPr/>
            <p:nvPr/>
          </p:nvSpPr>
          <p:spPr>
            <a:xfrm>
              <a:off x="46990" y="45720"/>
              <a:ext cx="50800" cy="52070"/>
            </a:xfrm>
            <a:custGeom>
              <a:avLst/>
              <a:gdLst/>
              <a:ahLst/>
              <a:cxnLst/>
              <a:rect l="l" t="t" r="r" b="b"/>
              <a:pathLst>
                <a:path w="50800" h="52070">
                  <a:moveTo>
                    <a:pt x="50800" y="17780"/>
                  </a:moveTo>
                  <a:cubicBezTo>
                    <a:pt x="29210" y="52070"/>
                    <a:pt x="8890" y="45720"/>
                    <a:pt x="3810" y="38100"/>
                  </a:cubicBezTo>
                  <a:cubicBezTo>
                    <a:pt x="0" y="31750"/>
                    <a:pt x="3810" y="10160"/>
                    <a:pt x="10160" y="5080"/>
                  </a:cubicBezTo>
                  <a:cubicBezTo>
                    <a:pt x="16510" y="0"/>
                    <a:pt x="44450" y="7620"/>
                    <a:pt x="44450" y="7620"/>
                  </a:cubicBezTo>
                </a:path>
              </a:pathLst>
            </a:custGeom>
            <a:solidFill>
              <a:srgbClr val="116486"/>
            </a:solidFill>
            <a:ln cap="sq">
              <a:noFill/>
              <a:prstDash val="solid"/>
              <a:miter/>
            </a:ln>
          </p:spPr>
          <p:txBody>
            <a:bodyPr/>
            <a:lstStyle/>
            <a:p>
              <a:endParaRPr lang="sl-SI"/>
            </a:p>
          </p:txBody>
        </p:sp>
      </p:grpSp>
      <p:grpSp>
        <p:nvGrpSpPr>
          <p:cNvPr id="4" name="Group 4"/>
          <p:cNvGrpSpPr/>
          <p:nvPr/>
        </p:nvGrpSpPr>
        <p:grpSpPr>
          <a:xfrm>
            <a:off x="2433169" y="-26906"/>
            <a:ext cx="111442" cy="108585"/>
            <a:chOff x="0" y="0"/>
            <a:chExt cx="148590" cy="144780"/>
          </a:xfrm>
        </p:grpSpPr>
        <p:sp>
          <p:nvSpPr>
            <p:cNvPr id="5" name="Freeform 5"/>
            <p:cNvSpPr/>
            <p:nvPr/>
          </p:nvSpPr>
          <p:spPr>
            <a:xfrm>
              <a:off x="46990" y="45720"/>
              <a:ext cx="50800" cy="52070"/>
            </a:xfrm>
            <a:custGeom>
              <a:avLst/>
              <a:gdLst/>
              <a:ahLst/>
              <a:cxnLst/>
              <a:rect l="l" t="t" r="r" b="b"/>
              <a:pathLst>
                <a:path w="50800" h="52070">
                  <a:moveTo>
                    <a:pt x="50800" y="17780"/>
                  </a:moveTo>
                  <a:cubicBezTo>
                    <a:pt x="29210" y="52070"/>
                    <a:pt x="8890" y="45720"/>
                    <a:pt x="3810" y="38100"/>
                  </a:cubicBezTo>
                  <a:cubicBezTo>
                    <a:pt x="0" y="31750"/>
                    <a:pt x="3810" y="10160"/>
                    <a:pt x="10160" y="5080"/>
                  </a:cubicBezTo>
                  <a:cubicBezTo>
                    <a:pt x="16510" y="0"/>
                    <a:pt x="44450" y="7620"/>
                    <a:pt x="44450" y="7620"/>
                  </a:cubicBezTo>
                </a:path>
              </a:pathLst>
            </a:custGeom>
            <a:solidFill>
              <a:srgbClr val="116486"/>
            </a:solidFill>
            <a:ln cap="sq">
              <a:noFill/>
              <a:prstDash val="solid"/>
              <a:miter/>
            </a:ln>
          </p:spPr>
          <p:txBody>
            <a:bodyPr/>
            <a:lstStyle/>
            <a:p>
              <a:endParaRPr lang="sl-SI"/>
            </a:p>
          </p:txBody>
        </p:sp>
      </p:grpSp>
      <p:grpSp>
        <p:nvGrpSpPr>
          <p:cNvPr id="6" name="Group 6"/>
          <p:cNvGrpSpPr/>
          <p:nvPr/>
        </p:nvGrpSpPr>
        <p:grpSpPr>
          <a:xfrm>
            <a:off x="2424597" y="-29763"/>
            <a:ext cx="249555" cy="309562"/>
            <a:chOff x="0" y="0"/>
            <a:chExt cx="332740" cy="412750"/>
          </a:xfrm>
        </p:grpSpPr>
        <p:sp>
          <p:nvSpPr>
            <p:cNvPr id="7" name="Freeform 7"/>
            <p:cNvSpPr/>
            <p:nvPr/>
          </p:nvSpPr>
          <p:spPr>
            <a:xfrm>
              <a:off x="46990" y="49530"/>
              <a:ext cx="238760" cy="312420"/>
            </a:xfrm>
            <a:custGeom>
              <a:avLst/>
              <a:gdLst/>
              <a:ahLst/>
              <a:cxnLst/>
              <a:rect l="l" t="t" r="r" b="b"/>
              <a:pathLst>
                <a:path w="238760" h="312420">
                  <a:moveTo>
                    <a:pt x="76200" y="74930"/>
                  </a:moveTo>
                  <a:cubicBezTo>
                    <a:pt x="129540" y="167640"/>
                    <a:pt x="152400" y="172720"/>
                    <a:pt x="168910" y="190500"/>
                  </a:cubicBezTo>
                  <a:cubicBezTo>
                    <a:pt x="190500" y="212090"/>
                    <a:pt x="222250" y="251460"/>
                    <a:pt x="227330" y="274320"/>
                  </a:cubicBezTo>
                  <a:cubicBezTo>
                    <a:pt x="229870" y="287020"/>
                    <a:pt x="226060" y="302260"/>
                    <a:pt x="219710" y="307340"/>
                  </a:cubicBezTo>
                  <a:cubicBezTo>
                    <a:pt x="213360" y="311150"/>
                    <a:pt x="194310" y="311150"/>
                    <a:pt x="186690" y="303530"/>
                  </a:cubicBezTo>
                  <a:cubicBezTo>
                    <a:pt x="172720" y="290830"/>
                    <a:pt x="185420" y="236220"/>
                    <a:pt x="177800" y="207010"/>
                  </a:cubicBezTo>
                  <a:cubicBezTo>
                    <a:pt x="170180" y="177800"/>
                    <a:pt x="151130" y="146050"/>
                    <a:pt x="139700" y="127000"/>
                  </a:cubicBezTo>
                  <a:cubicBezTo>
                    <a:pt x="132080" y="115570"/>
                    <a:pt x="120650" y="101600"/>
                    <a:pt x="119380" y="101600"/>
                  </a:cubicBezTo>
                  <a:cubicBezTo>
                    <a:pt x="115570" y="104140"/>
                    <a:pt x="181610" y="201930"/>
                    <a:pt x="181610" y="226060"/>
                  </a:cubicBezTo>
                  <a:cubicBezTo>
                    <a:pt x="181610" y="236220"/>
                    <a:pt x="176530" y="242570"/>
                    <a:pt x="170180" y="246380"/>
                  </a:cubicBezTo>
                  <a:cubicBezTo>
                    <a:pt x="163830" y="250190"/>
                    <a:pt x="152400" y="252730"/>
                    <a:pt x="140970" y="246380"/>
                  </a:cubicBezTo>
                  <a:cubicBezTo>
                    <a:pt x="113030" y="231140"/>
                    <a:pt x="45720" y="123190"/>
                    <a:pt x="31750" y="87630"/>
                  </a:cubicBezTo>
                  <a:cubicBezTo>
                    <a:pt x="26670" y="72390"/>
                    <a:pt x="33020" y="60960"/>
                    <a:pt x="26670" y="52070"/>
                  </a:cubicBezTo>
                  <a:cubicBezTo>
                    <a:pt x="22860" y="44450"/>
                    <a:pt x="6350" y="43180"/>
                    <a:pt x="3810" y="35560"/>
                  </a:cubicBezTo>
                  <a:cubicBezTo>
                    <a:pt x="0" y="27940"/>
                    <a:pt x="5080" y="10160"/>
                    <a:pt x="11430" y="6350"/>
                  </a:cubicBezTo>
                  <a:cubicBezTo>
                    <a:pt x="19050" y="1270"/>
                    <a:pt x="41910" y="5080"/>
                    <a:pt x="48260" y="11430"/>
                  </a:cubicBezTo>
                  <a:cubicBezTo>
                    <a:pt x="53340" y="16510"/>
                    <a:pt x="53340" y="29210"/>
                    <a:pt x="50800" y="35560"/>
                  </a:cubicBezTo>
                  <a:cubicBezTo>
                    <a:pt x="48260" y="41910"/>
                    <a:pt x="39370" y="49530"/>
                    <a:pt x="33020" y="50800"/>
                  </a:cubicBezTo>
                  <a:cubicBezTo>
                    <a:pt x="24130" y="52070"/>
                    <a:pt x="8890" y="44450"/>
                    <a:pt x="5080" y="38100"/>
                  </a:cubicBezTo>
                  <a:cubicBezTo>
                    <a:pt x="1270" y="31750"/>
                    <a:pt x="0" y="20320"/>
                    <a:pt x="5080" y="13970"/>
                  </a:cubicBezTo>
                  <a:cubicBezTo>
                    <a:pt x="8890" y="7620"/>
                    <a:pt x="22860" y="0"/>
                    <a:pt x="31750" y="1270"/>
                  </a:cubicBezTo>
                  <a:cubicBezTo>
                    <a:pt x="46990" y="3810"/>
                    <a:pt x="71120" y="34290"/>
                    <a:pt x="77470" y="48260"/>
                  </a:cubicBezTo>
                  <a:cubicBezTo>
                    <a:pt x="82550" y="58420"/>
                    <a:pt x="76200" y="64770"/>
                    <a:pt x="80010" y="76200"/>
                  </a:cubicBezTo>
                  <a:cubicBezTo>
                    <a:pt x="87630" y="99060"/>
                    <a:pt x="119380" y="149860"/>
                    <a:pt x="138430" y="173990"/>
                  </a:cubicBezTo>
                  <a:cubicBezTo>
                    <a:pt x="152400" y="191770"/>
                    <a:pt x="175260" y="200660"/>
                    <a:pt x="179070" y="214630"/>
                  </a:cubicBezTo>
                  <a:cubicBezTo>
                    <a:pt x="181610" y="224790"/>
                    <a:pt x="176530" y="241300"/>
                    <a:pt x="170180" y="246380"/>
                  </a:cubicBezTo>
                  <a:cubicBezTo>
                    <a:pt x="163830" y="251460"/>
                    <a:pt x="151130" y="252730"/>
                    <a:pt x="140970" y="246380"/>
                  </a:cubicBezTo>
                  <a:cubicBezTo>
                    <a:pt x="121920" y="233680"/>
                    <a:pt x="86360" y="163830"/>
                    <a:pt x="83820" y="128270"/>
                  </a:cubicBezTo>
                  <a:cubicBezTo>
                    <a:pt x="81280" y="100330"/>
                    <a:pt x="93980" y="60960"/>
                    <a:pt x="107950" y="50800"/>
                  </a:cubicBezTo>
                  <a:cubicBezTo>
                    <a:pt x="116840" y="44450"/>
                    <a:pt x="132080" y="45720"/>
                    <a:pt x="143510" y="50800"/>
                  </a:cubicBezTo>
                  <a:cubicBezTo>
                    <a:pt x="157480" y="57150"/>
                    <a:pt x="170180" y="80010"/>
                    <a:pt x="182880" y="101600"/>
                  </a:cubicBezTo>
                  <a:cubicBezTo>
                    <a:pt x="200660" y="130810"/>
                    <a:pt x="228600" y="179070"/>
                    <a:pt x="233680" y="214630"/>
                  </a:cubicBezTo>
                  <a:cubicBezTo>
                    <a:pt x="238760" y="243840"/>
                    <a:pt x="236220" y="281940"/>
                    <a:pt x="227330" y="297180"/>
                  </a:cubicBezTo>
                  <a:cubicBezTo>
                    <a:pt x="223520" y="306070"/>
                    <a:pt x="215900" y="309880"/>
                    <a:pt x="208280" y="311150"/>
                  </a:cubicBezTo>
                  <a:cubicBezTo>
                    <a:pt x="201930" y="312420"/>
                    <a:pt x="194310" y="309880"/>
                    <a:pt x="186690" y="303530"/>
                  </a:cubicBezTo>
                  <a:cubicBezTo>
                    <a:pt x="168910" y="290830"/>
                    <a:pt x="147320" y="232410"/>
                    <a:pt x="129540" y="214630"/>
                  </a:cubicBezTo>
                  <a:cubicBezTo>
                    <a:pt x="118110" y="203200"/>
                    <a:pt x="106680" y="204470"/>
                    <a:pt x="95250" y="194310"/>
                  </a:cubicBezTo>
                  <a:cubicBezTo>
                    <a:pt x="77470" y="177800"/>
                    <a:pt x="46990" y="140970"/>
                    <a:pt x="36830" y="116840"/>
                  </a:cubicBezTo>
                  <a:cubicBezTo>
                    <a:pt x="30480" y="99060"/>
                    <a:pt x="25400" y="76200"/>
                    <a:pt x="31750" y="67310"/>
                  </a:cubicBezTo>
                  <a:cubicBezTo>
                    <a:pt x="35560" y="59690"/>
                    <a:pt x="50800" y="55880"/>
                    <a:pt x="58420" y="58420"/>
                  </a:cubicBezTo>
                  <a:cubicBezTo>
                    <a:pt x="66040" y="59690"/>
                    <a:pt x="76200" y="74930"/>
                    <a:pt x="76200" y="74930"/>
                  </a:cubicBezTo>
                </a:path>
              </a:pathLst>
            </a:custGeom>
            <a:solidFill>
              <a:srgbClr val="116486"/>
            </a:solidFill>
            <a:ln cap="sq">
              <a:noFill/>
              <a:prstDash val="solid"/>
              <a:miter/>
            </a:ln>
          </p:spPr>
          <p:txBody>
            <a:bodyPr/>
            <a:lstStyle/>
            <a:p>
              <a:endParaRPr lang="sl-SI"/>
            </a:p>
          </p:txBody>
        </p:sp>
      </p:grpSp>
      <p:grpSp>
        <p:nvGrpSpPr>
          <p:cNvPr id="8" name="Group 8"/>
          <p:cNvGrpSpPr/>
          <p:nvPr/>
        </p:nvGrpSpPr>
        <p:grpSpPr>
          <a:xfrm>
            <a:off x="2422692" y="-59291"/>
            <a:ext cx="111442" cy="108585"/>
            <a:chOff x="0" y="0"/>
            <a:chExt cx="148590" cy="144780"/>
          </a:xfrm>
        </p:grpSpPr>
        <p:sp>
          <p:nvSpPr>
            <p:cNvPr id="9" name="Freeform 9"/>
            <p:cNvSpPr/>
            <p:nvPr/>
          </p:nvSpPr>
          <p:spPr>
            <a:xfrm>
              <a:off x="46990" y="45720"/>
              <a:ext cx="49530" cy="52070"/>
            </a:xfrm>
            <a:custGeom>
              <a:avLst/>
              <a:gdLst/>
              <a:ahLst/>
              <a:cxnLst/>
              <a:rect l="l" t="t" r="r" b="b"/>
              <a:pathLst>
                <a:path w="49530" h="52070">
                  <a:moveTo>
                    <a:pt x="49530" y="17780"/>
                  </a:moveTo>
                  <a:cubicBezTo>
                    <a:pt x="27940" y="52070"/>
                    <a:pt x="8890" y="45720"/>
                    <a:pt x="3810" y="38100"/>
                  </a:cubicBezTo>
                  <a:cubicBezTo>
                    <a:pt x="0" y="31750"/>
                    <a:pt x="3810" y="10160"/>
                    <a:pt x="10160" y="5080"/>
                  </a:cubicBezTo>
                  <a:cubicBezTo>
                    <a:pt x="16510" y="0"/>
                    <a:pt x="43180" y="7620"/>
                    <a:pt x="43180" y="7620"/>
                  </a:cubicBezTo>
                </a:path>
              </a:pathLst>
            </a:custGeom>
            <a:solidFill>
              <a:srgbClr val="116486"/>
            </a:solidFill>
            <a:ln cap="sq">
              <a:noFill/>
              <a:prstDash val="solid"/>
              <a:miter/>
            </a:ln>
          </p:spPr>
          <p:txBody>
            <a:bodyPr/>
            <a:lstStyle/>
            <a:p>
              <a:endParaRPr lang="sl-SI"/>
            </a:p>
          </p:txBody>
        </p:sp>
      </p:grpSp>
      <p:grpSp>
        <p:nvGrpSpPr>
          <p:cNvPr id="10" name="Group 10"/>
          <p:cNvGrpSpPr/>
          <p:nvPr/>
        </p:nvGrpSpPr>
        <p:grpSpPr>
          <a:xfrm>
            <a:off x="2431264" y="-50718"/>
            <a:ext cx="163830" cy="187642"/>
            <a:chOff x="0" y="0"/>
            <a:chExt cx="218440" cy="250190"/>
          </a:xfrm>
        </p:grpSpPr>
        <p:sp>
          <p:nvSpPr>
            <p:cNvPr id="11" name="Freeform 11"/>
            <p:cNvSpPr/>
            <p:nvPr/>
          </p:nvSpPr>
          <p:spPr>
            <a:xfrm>
              <a:off x="49530" y="48260"/>
              <a:ext cx="120650" cy="151130"/>
            </a:xfrm>
            <a:custGeom>
              <a:avLst/>
              <a:gdLst/>
              <a:ahLst/>
              <a:cxnLst/>
              <a:rect l="l" t="t" r="r" b="b"/>
              <a:pathLst>
                <a:path w="120650" h="151130">
                  <a:moveTo>
                    <a:pt x="50800" y="20320"/>
                  </a:moveTo>
                  <a:cubicBezTo>
                    <a:pt x="91440" y="106680"/>
                    <a:pt x="115570" y="107950"/>
                    <a:pt x="118110" y="118110"/>
                  </a:cubicBezTo>
                  <a:cubicBezTo>
                    <a:pt x="119380" y="127000"/>
                    <a:pt x="106680" y="147320"/>
                    <a:pt x="99060" y="149860"/>
                  </a:cubicBezTo>
                  <a:cubicBezTo>
                    <a:pt x="91440" y="151130"/>
                    <a:pt x="74930" y="143510"/>
                    <a:pt x="71120" y="137160"/>
                  </a:cubicBezTo>
                  <a:cubicBezTo>
                    <a:pt x="67310" y="130810"/>
                    <a:pt x="67310" y="119380"/>
                    <a:pt x="71120" y="113030"/>
                  </a:cubicBezTo>
                  <a:cubicBezTo>
                    <a:pt x="73660" y="106680"/>
                    <a:pt x="83820" y="100330"/>
                    <a:pt x="90170" y="99060"/>
                  </a:cubicBezTo>
                  <a:cubicBezTo>
                    <a:pt x="97790" y="99060"/>
                    <a:pt x="107950" y="102870"/>
                    <a:pt x="113030" y="107950"/>
                  </a:cubicBezTo>
                  <a:cubicBezTo>
                    <a:pt x="116840" y="113030"/>
                    <a:pt x="120650" y="124460"/>
                    <a:pt x="118110" y="130810"/>
                  </a:cubicBezTo>
                  <a:cubicBezTo>
                    <a:pt x="114300" y="138430"/>
                    <a:pt x="102870" y="148590"/>
                    <a:pt x="92710" y="149860"/>
                  </a:cubicBezTo>
                  <a:cubicBezTo>
                    <a:pt x="78740" y="151130"/>
                    <a:pt x="52070" y="135890"/>
                    <a:pt x="36830" y="119380"/>
                  </a:cubicBezTo>
                  <a:cubicBezTo>
                    <a:pt x="19050" y="99060"/>
                    <a:pt x="0" y="53340"/>
                    <a:pt x="1270" y="31750"/>
                  </a:cubicBezTo>
                  <a:cubicBezTo>
                    <a:pt x="2540" y="19050"/>
                    <a:pt x="8890" y="5080"/>
                    <a:pt x="16510" y="2540"/>
                  </a:cubicBezTo>
                  <a:cubicBezTo>
                    <a:pt x="25400" y="0"/>
                    <a:pt x="50800" y="20320"/>
                    <a:pt x="50800" y="20320"/>
                  </a:cubicBezTo>
                </a:path>
              </a:pathLst>
            </a:custGeom>
            <a:solidFill>
              <a:srgbClr val="116486"/>
            </a:solidFill>
            <a:ln cap="sq">
              <a:noFill/>
              <a:prstDash val="solid"/>
              <a:miter/>
            </a:ln>
          </p:spPr>
          <p:txBody>
            <a:bodyPr/>
            <a:lstStyle/>
            <a:p>
              <a:endParaRPr lang="sl-SI"/>
            </a:p>
          </p:txBody>
        </p:sp>
      </p:grpSp>
      <p:grpSp>
        <p:nvGrpSpPr>
          <p:cNvPr id="12" name="Group 12"/>
          <p:cNvGrpSpPr/>
          <p:nvPr/>
        </p:nvGrpSpPr>
        <p:grpSpPr>
          <a:xfrm>
            <a:off x="2419834" y="-105963"/>
            <a:ext cx="136208" cy="264795"/>
            <a:chOff x="0" y="0"/>
            <a:chExt cx="181610" cy="353060"/>
          </a:xfrm>
        </p:grpSpPr>
        <p:sp>
          <p:nvSpPr>
            <p:cNvPr id="13" name="Freeform 13"/>
            <p:cNvSpPr/>
            <p:nvPr/>
          </p:nvSpPr>
          <p:spPr>
            <a:xfrm>
              <a:off x="38100" y="50800"/>
              <a:ext cx="95250" cy="254000"/>
            </a:xfrm>
            <a:custGeom>
              <a:avLst/>
              <a:gdLst/>
              <a:ahLst/>
              <a:cxnLst/>
              <a:rect l="l" t="t" r="r" b="b"/>
              <a:pathLst>
                <a:path w="95250" h="254000">
                  <a:moveTo>
                    <a:pt x="63500" y="25400"/>
                  </a:moveTo>
                  <a:cubicBezTo>
                    <a:pt x="68580" y="185420"/>
                    <a:pt x="93980" y="209550"/>
                    <a:pt x="91440" y="226060"/>
                  </a:cubicBezTo>
                  <a:cubicBezTo>
                    <a:pt x="88900" y="237490"/>
                    <a:pt x="76200" y="248920"/>
                    <a:pt x="68580" y="251460"/>
                  </a:cubicBezTo>
                  <a:cubicBezTo>
                    <a:pt x="60960" y="252730"/>
                    <a:pt x="53340" y="248920"/>
                    <a:pt x="45720" y="242570"/>
                  </a:cubicBezTo>
                  <a:cubicBezTo>
                    <a:pt x="34290" y="231140"/>
                    <a:pt x="22860" y="201930"/>
                    <a:pt x="16510" y="175260"/>
                  </a:cubicBezTo>
                  <a:cubicBezTo>
                    <a:pt x="7620" y="138430"/>
                    <a:pt x="3810" y="62230"/>
                    <a:pt x="12700" y="35560"/>
                  </a:cubicBezTo>
                  <a:cubicBezTo>
                    <a:pt x="17780" y="22860"/>
                    <a:pt x="26670" y="11430"/>
                    <a:pt x="35560" y="11430"/>
                  </a:cubicBezTo>
                  <a:cubicBezTo>
                    <a:pt x="43180" y="10160"/>
                    <a:pt x="55880" y="17780"/>
                    <a:pt x="63500" y="30480"/>
                  </a:cubicBezTo>
                  <a:cubicBezTo>
                    <a:pt x="77470" y="57150"/>
                    <a:pt x="83820" y="163830"/>
                    <a:pt x="72390" y="193040"/>
                  </a:cubicBezTo>
                  <a:cubicBezTo>
                    <a:pt x="66040" y="207010"/>
                    <a:pt x="52070" y="218440"/>
                    <a:pt x="43180" y="218440"/>
                  </a:cubicBezTo>
                  <a:cubicBezTo>
                    <a:pt x="35560" y="217170"/>
                    <a:pt x="25400" y="205740"/>
                    <a:pt x="21590" y="193040"/>
                  </a:cubicBezTo>
                  <a:cubicBezTo>
                    <a:pt x="12700" y="165100"/>
                    <a:pt x="27940" y="73660"/>
                    <a:pt x="43180" y="50800"/>
                  </a:cubicBezTo>
                  <a:cubicBezTo>
                    <a:pt x="49530" y="39370"/>
                    <a:pt x="60960" y="33020"/>
                    <a:pt x="68580" y="33020"/>
                  </a:cubicBezTo>
                  <a:cubicBezTo>
                    <a:pt x="76200" y="34290"/>
                    <a:pt x="91440" y="45720"/>
                    <a:pt x="91440" y="53340"/>
                  </a:cubicBezTo>
                  <a:cubicBezTo>
                    <a:pt x="92710" y="62230"/>
                    <a:pt x="78740" y="81280"/>
                    <a:pt x="71120" y="83820"/>
                  </a:cubicBezTo>
                  <a:cubicBezTo>
                    <a:pt x="64770" y="86360"/>
                    <a:pt x="53340" y="81280"/>
                    <a:pt x="48260" y="76200"/>
                  </a:cubicBezTo>
                  <a:cubicBezTo>
                    <a:pt x="43180" y="71120"/>
                    <a:pt x="40640" y="59690"/>
                    <a:pt x="41910" y="53340"/>
                  </a:cubicBezTo>
                  <a:cubicBezTo>
                    <a:pt x="44450" y="45720"/>
                    <a:pt x="57150" y="34290"/>
                    <a:pt x="66040" y="33020"/>
                  </a:cubicBezTo>
                  <a:cubicBezTo>
                    <a:pt x="72390" y="31750"/>
                    <a:pt x="82550" y="36830"/>
                    <a:pt x="87630" y="43180"/>
                  </a:cubicBezTo>
                  <a:cubicBezTo>
                    <a:pt x="95250" y="54610"/>
                    <a:pt x="93980" y="85090"/>
                    <a:pt x="91440" y="109220"/>
                  </a:cubicBezTo>
                  <a:cubicBezTo>
                    <a:pt x="90170" y="137160"/>
                    <a:pt x="83820" y="187960"/>
                    <a:pt x="68580" y="204470"/>
                  </a:cubicBezTo>
                  <a:cubicBezTo>
                    <a:pt x="60960" y="213360"/>
                    <a:pt x="46990" y="218440"/>
                    <a:pt x="38100" y="215900"/>
                  </a:cubicBezTo>
                  <a:cubicBezTo>
                    <a:pt x="29210" y="214630"/>
                    <a:pt x="21590" y="207010"/>
                    <a:pt x="17780" y="194310"/>
                  </a:cubicBezTo>
                  <a:cubicBezTo>
                    <a:pt x="5080" y="166370"/>
                    <a:pt x="0" y="57150"/>
                    <a:pt x="13970" y="30480"/>
                  </a:cubicBezTo>
                  <a:cubicBezTo>
                    <a:pt x="20320" y="17780"/>
                    <a:pt x="33020" y="10160"/>
                    <a:pt x="41910" y="11430"/>
                  </a:cubicBezTo>
                  <a:cubicBezTo>
                    <a:pt x="49530" y="11430"/>
                    <a:pt x="58420" y="19050"/>
                    <a:pt x="63500" y="30480"/>
                  </a:cubicBezTo>
                  <a:cubicBezTo>
                    <a:pt x="74930" y="54610"/>
                    <a:pt x="57150" y="143510"/>
                    <a:pt x="66040" y="179070"/>
                  </a:cubicBezTo>
                  <a:cubicBezTo>
                    <a:pt x="72390" y="199390"/>
                    <a:pt x="91440" y="213360"/>
                    <a:pt x="91440" y="226060"/>
                  </a:cubicBezTo>
                  <a:cubicBezTo>
                    <a:pt x="91440" y="234950"/>
                    <a:pt x="85090" y="243840"/>
                    <a:pt x="80010" y="247650"/>
                  </a:cubicBezTo>
                  <a:cubicBezTo>
                    <a:pt x="73660" y="251460"/>
                    <a:pt x="63500" y="254000"/>
                    <a:pt x="55880" y="248920"/>
                  </a:cubicBezTo>
                  <a:cubicBezTo>
                    <a:pt x="40640" y="240030"/>
                    <a:pt x="20320" y="191770"/>
                    <a:pt x="12700" y="157480"/>
                  </a:cubicBezTo>
                  <a:cubicBezTo>
                    <a:pt x="3810" y="118110"/>
                    <a:pt x="3810" y="50800"/>
                    <a:pt x="12700" y="25400"/>
                  </a:cubicBezTo>
                  <a:cubicBezTo>
                    <a:pt x="17780" y="12700"/>
                    <a:pt x="26670" y="1270"/>
                    <a:pt x="35560" y="0"/>
                  </a:cubicBezTo>
                  <a:cubicBezTo>
                    <a:pt x="44450" y="0"/>
                    <a:pt x="63500" y="25400"/>
                    <a:pt x="63500" y="25400"/>
                  </a:cubicBezTo>
                </a:path>
              </a:pathLst>
            </a:custGeom>
            <a:solidFill>
              <a:srgbClr val="116486"/>
            </a:solidFill>
            <a:ln cap="sq">
              <a:noFill/>
              <a:prstDash val="solid"/>
              <a:miter/>
            </a:ln>
          </p:spPr>
          <p:txBody>
            <a:bodyPr/>
            <a:lstStyle/>
            <a:p>
              <a:endParaRPr lang="sl-SI"/>
            </a:p>
          </p:txBody>
        </p:sp>
      </p:grpSp>
      <p:grpSp>
        <p:nvGrpSpPr>
          <p:cNvPr id="14" name="Group 14"/>
          <p:cNvGrpSpPr/>
          <p:nvPr/>
        </p:nvGrpSpPr>
        <p:grpSpPr>
          <a:xfrm>
            <a:off x="2412214" y="-47861"/>
            <a:ext cx="111442" cy="108585"/>
            <a:chOff x="0" y="0"/>
            <a:chExt cx="148590" cy="144780"/>
          </a:xfrm>
        </p:grpSpPr>
        <p:sp>
          <p:nvSpPr>
            <p:cNvPr id="15" name="Freeform 15"/>
            <p:cNvSpPr/>
            <p:nvPr/>
          </p:nvSpPr>
          <p:spPr>
            <a:xfrm>
              <a:off x="45720" y="45720"/>
              <a:ext cx="50800" cy="50800"/>
            </a:xfrm>
            <a:custGeom>
              <a:avLst/>
              <a:gdLst/>
              <a:ahLst/>
              <a:cxnLst/>
              <a:rect l="l" t="t" r="r" b="b"/>
              <a:pathLst>
                <a:path w="50800" h="50800">
                  <a:moveTo>
                    <a:pt x="50800" y="16510"/>
                  </a:moveTo>
                  <a:cubicBezTo>
                    <a:pt x="29210" y="50800"/>
                    <a:pt x="8890" y="44450"/>
                    <a:pt x="5080" y="38100"/>
                  </a:cubicBezTo>
                  <a:cubicBezTo>
                    <a:pt x="0" y="30480"/>
                    <a:pt x="3810" y="10160"/>
                    <a:pt x="11430" y="5080"/>
                  </a:cubicBezTo>
                  <a:cubicBezTo>
                    <a:pt x="17780" y="0"/>
                    <a:pt x="44450" y="6350"/>
                    <a:pt x="44450" y="6350"/>
                  </a:cubicBezTo>
                </a:path>
              </a:pathLst>
            </a:custGeom>
            <a:solidFill>
              <a:srgbClr val="116486"/>
            </a:solidFill>
            <a:ln cap="sq">
              <a:noFill/>
              <a:prstDash val="solid"/>
              <a:miter/>
            </a:ln>
          </p:spPr>
          <p:txBody>
            <a:bodyPr/>
            <a:lstStyle/>
            <a:p>
              <a:endParaRPr lang="sl-SI"/>
            </a:p>
          </p:txBody>
        </p:sp>
      </p:grpSp>
      <p:grpSp>
        <p:nvGrpSpPr>
          <p:cNvPr id="16" name="Group 16"/>
          <p:cNvGrpSpPr/>
          <p:nvPr/>
        </p:nvGrpSpPr>
        <p:grpSpPr>
          <a:xfrm>
            <a:off x="2380782" y="-86913"/>
            <a:ext cx="237172" cy="314325"/>
            <a:chOff x="0" y="0"/>
            <a:chExt cx="316230" cy="419100"/>
          </a:xfrm>
        </p:grpSpPr>
        <p:sp>
          <p:nvSpPr>
            <p:cNvPr id="17" name="Freeform 17"/>
            <p:cNvSpPr/>
            <p:nvPr/>
          </p:nvSpPr>
          <p:spPr>
            <a:xfrm>
              <a:off x="46990" y="49530"/>
              <a:ext cx="222250" cy="321310"/>
            </a:xfrm>
            <a:custGeom>
              <a:avLst/>
              <a:gdLst/>
              <a:ahLst/>
              <a:cxnLst/>
              <a:rect l="l" t="t" r="r" b="b"/>
              <a:pathLst>
                <a:path w="222250" h="321310">
                  <a:moveTo>
                    <a:pt x="99060" y="95250"/>
                  </a:moveTo>
                  <a:cubicBezTo>
                    <a:pt x="102870" y="187960"/>
                    <a:pt x="96520" y="194310"/>
                    <a:pt x="90170" y="196850"/>
                  </a:cubicBezTo>
                  <a:cubicBezTo>
                    <a:pt x="83820" y="199390"/>
                    <a:pt x="73660" y="199390"/>
                    <a:pt x="67310" y="193040"/>
                  </a:cubicBezTo>
                  <a:cubicBezTo>
                    <a:pt x="53340" y="179070"/>
                    <a:pt x="50800" y="85090"/>
                    <a:pt x="55880" y="59690"/>
                  </a:cubicBezTo>
                  <a:cubicBezTo>
                    <a:pt x="58420" y="49530"/>
                    <a:pt x="60960" y="43180"/>
                    <a:pt x="67310" y="39370"/>
                  </a:cubicBezTo>
                  <a:cubicBezTo>
                    <a:pt x="73660" y="34290"/>
                    <a:pt x="88900" y="33020"/>
                    <a:pt x="96520" y="39370"/>
                  </a:cubicBezTo>
                  <a:cubicBezTo>
                    <a:pt x="107950" y="48260"/>
                    <a:pt x="113030" y="78740"/>
                    <a:pt x="118110" y="106680"/>
                  </a:cubicBezTo>
                  <a:cubicBezTo>
                    <a:pt x="128270" y="154940"/>
                    <a:pt x="146050" y="267970"/>
                    <a:pt x="134620" y="298450"/>
                  </a:cubicBezTo>
                  <a:cubicBezTo>
                    <a:pt x="130810" y="309880"/>
                    <a:pt x="121920" y="316230"/>
                    <a:pt x="114300" y="318770"/>
                  </a:cubicBezTo>
                  <a:cubicBezTo>
                    <a:pt x="106680" y="320040"/>
                    <a:pt x="97790" y="318770"/>
                    <a:pt x="91440" y="311150"/>
                  </a:cubicBezTo>
                  <a:cubicBezTo>
                    <a:pt x="72390" y="285750"/>
                    <a:pt x="72390" y="76200"/>
                    <a:pt x="85090" y="72390"/>
                  </a:cubicBezTo>
                  <a:cubicBezTo>
                    <a:pt x="90170" y="69850"/>
                    <a:pt x="104140" y="92710"/>
                    <a:pt x="107950" y="107950"/>
                  </a:cubicBezTo>
                  <a:cubicBezTo>
                    <a:pt x="113030" y="128270"/>
                    <a:pt x="111760" y="171450"/>
                    <a:pt x="104140" y="185420"/>
                  </a:cubicBezTo>
                  <a:cubicBezTo>
                    <a:pt x="99060" y="193040"/>
                    <a:pt x="91440" y="198120"/>
                    <a:pt x="85090" y="198120"/>
                  </a:cubicBezTo>
                  <a:cubicBezTo>
                    <a:pt x="77470" y="199390"/>
                    <a:pt x="68580" y="195580"/>
                    <a:pt x="62230" y="190500"/>
                  </a:cubicBezTo>
                  <a:cubicBezTo>
                    <a:pt x="54610" y="181610"/>
                    <a:pt x="49530" y="165100"/>
                    <a:pt x="45720" y="146050"/>
                  </a:cubicBezTo>
                  <a:cubicBezTo>
                    <a:pt x="39370" y="116840"/>
                    <a:pt x="33020" y="50800"/>
                    <a:pt x="41910" y="26670"/>
                  </a:cubicBezTo>
                  <a:cubicBezTo>
                    <a:pt x="46990" y="13970"/>
                    <a:pt x="55880" y="2540"/>
                    <a:pt x="64770" y="1270"/>
                  </a:cubicBezTo>
                  <a:cubicBezTo>
                    <a:pt x="72390" y="0"/>
                    <a:pt x="86360" y="8890"/>
                    <a:pt x="91440" y="20320"/>
                  </a:cubicBezTo>
                  <a:cubicBezTo>
                    <a:pt x="104140" y="43180"/>
                    <a:pt x="86360" y="115570"/>
                    <a:pt x="92710" y="151130"/>
                  </a:cubicBezTo>
                  <a:cubicBezTo>
                    <a:pt x="97790" y="176530"/>
                    <a:pt x="119380" y="198120"/>
                    <a:pt x="115570" y="213360"/>
                  </a:cubicBezTo>
                  <a:cubicBezTo>
                    <a:pt x="113030" y="226060"/>
                    <a:pt x="99060" y="240030"/>
                    <a:pt x="90170" y="241300"/>
                  </a:cubicBezTo>
                  <a:cubicBezTo>
                    <a:pt x="83820" y="242570"/>
                    <a:pt x="73660" y="236220"/>
                    <a:pt x="69850" y="229870"/>
                  </a:cubicBezTo>
                  <a:cubicBezTo>
                    <a:pt x="64770" y="223520"/>
                    <a:pt x="72390" y="212090"/>
                    <a:pt x="69850" y="199390"/>
                  </a:cubicBezTo>
                  <a:cubicBezTo>
                    <a:pt x="64770" y="172720"/>
                    <a:pt x="12700" y="99060"/>
                    <a:pt x="19050" y="78740"/>
                  </a:cubicBezTo>
                  <a:cubicBezTo>
                    <a:pt x="21590" y="68580"/>
                    <a:pt x="40640" y="67310"/>
                    <a:pt x="39370" y="62230"/>
                  </a:cubicBezTo>
                  <a:cubicBezTo>
                    <a:pt x="39370" y="57150"/>
                    <a:pt x="6350" y="58420"/>
                    <a:pt x="3810" y="50800"/>
                  </a:cubicBezTo>
                  <a:cubicBezTo>
                    <a:pt x="0" y="43180"/>
                    <a:pt x="8890" y="24130"/>
                    <a:pt x="16510" y="20320"/>
                  </a:cubicBezTo>
                  <a:cubicBezTo>
                    <a:pt x="22860" y="16510"/>
                    <a:pt x="33020" y="17780"/>
                    <a:pt x="44450" y="24130"/>
                  </a:cubicBezTo>
                  <a:cubicBezTo>
                    <a:pt x="81280" y="45720"/>
                    <a:pt x="215900" y="209550"/>
                    <a:pt x="217170" y="245110"/>
                  </a:cubicBezTo>
                  <a:cubicBezTo>
                    <a:pt x="217170" y="257810"/>
                    <a:pt x="208280" y="266700"/>
                    <a:pt x="200660" y="269240"/>
                  </a:cubicBezTo>
                  <a:cubicBezTo>
                    <a:pt x="194310" y="271780"/>
                    <a:pt x="184150" y="271780"/>
                    <a:pt x="177800" y="266700"/>
                  </a:cubicBezTo>
                  <a:cubicBezTo>
                    <a:pt x="163830" y="256540"/>
                    <a:pt x="151130" y="214630"/>
                    <a:pt x="146050" y="189230"/>
                  </a:cubicBezTo>
                  <a:cubicBezTo>
                    <a:pt x="142240" y="165100"/>
                    <a:pt x="138430" y="130810"/>
                    <a:pt x="147320" y="119380"/>
                  </a:cubicBezTo>
                  <a:cubicBezTo>
                    <a:pt x="152400" y="111760"/>
                    <a:pt x="168910" y="107950"/>
                    <a:pt x="176530" y="110490"/>
                  </a:cubicBezTo>
                  <a:cubicBezTo>
                    <a:pt x="184150" y="113030"/>
                    <a:pt x="194310" y="129540"/>
                    <a:pt x="193040" y="137160"/>
                  </a:cubicBezTo>
                  <a:cubicBezTo>
                    <a:pt x="191770" y="144780"/>
                    <a:pt x="172720" y="160020"/>
                    <a:pt x="163830" y="160020"/>
                  </a:cubicBezTo>
                  <a:cubicBezTo>
                    <a:pt x="157480" y="160020"/>
                    <a:pt x="147320" y="152400"/>
                    <a:pt x="144780" y="146050"/>
                  </a:cubicBezTo>
                  <a:cubicBezTo>
                    <a:pt x="142240" y="139700"/>
                    <a:pt x="142240" y="128270"/>
                    <a:pt x="146050" y="121920"/>
                  </a:cubicBezTo>
                  <a:cubicBezTo>
                    <a:pt x="148590" y="115570"/>
                    <a:pt x="158750" y="109220"/>
                    <a:pt x="165100" y="109220"/>
                  </a:cubicBezTo>
                  <a:cubicBezTo>
                    <a:pt x="172720" y="109220"/>
                    <a:pt x="181610" y="110490"/>
                    <a:pt x="187960" y="119380"/>
                  </a:cubicBezTo>
                  <a:cubicBezTo>
                    <a:pt x="201930" y="137160"/>
                    <a:pt x="222250" y="220980"/>
                    <a:pt x="217170" y="245110"/>
                  </a:cubicBezTo>
                  <a:cubicBezTo>
                    <a:pt x="214630" y="257810"/>
                    <a:pt x="208280" y="266700"/>
                    <a:pt x="200660" y="269240"/>
                  </a:cubicBezTo>
                  <a:cubicBezTo>
                    <a:pt x="194310" y="271780"/>
                    <a:pt x="186690" y="271780"/>
                    <a:pt x="177800" y="266700"/>
                  </a:cubicBezTo>
                  <a:cubicBezTo>
                    <a:pt x="143510" y="247650"/>
                    <a:pt x="13970" y="99060"/>
                    <a:pt x="6350" y="55880"/>
                  </a:cubicBezTo>
                  <a:cubicBezTo>
                    <a:pt x="2540" y="40640"/>
                    <a:pt x="8890" y="24130"/>
                    <a:pt x="16510" y="20320"/>
                  </a:cubicBezTo>
                  <a:cubicBezTo>
                    <a:pt x="24130" y="16510"/>
                    <a:pt x="48260" y="29210"/>
                    <a:pt x="48260" y="29210"/>
                  </a:cubicBezTo>
                  <a:cubicBezTo>
                    <a:pt x="49530" y="29210"/>
                    <a:pt x="24130" y="16510"/>
                    <a:pt x="22860" y="19050"/>
                  </a:cubicBezTo>
                  <a:cubicBezTo>
                    <a:pt x="19050" y="24130"/>
                    <a:pt x="68580" y="69850"/>
                    <a:pt x="83820" y="95250"/>
                  </a:cubicBezTo>
                  <a:cubicBezTo>
                    <a:pt x="97790" y="118110"/>
                    <a:pt x="106680" y="143510"/>
                    <a:pt x="111760" y="166370"/>
                  </a:cubicBezTo>
                  <a:cubicBezTo>
                    <a:pt x="115570" y="186690"/>
                    <a:pt x="121920" y="214630"/>
                    <a:pt x="114300" y="226060"/>
                  </a:cubicBezTo>
                  <a:cubicBezTo>
                    <a:pt x="107950" y="234950"/>
                    <a:pt x="88900" y="242570"/>
                    <a:pt x="78740" y="238760"/>
                  </a:cubicBezTo>
                  <a:cubicBezTo>
                    <a:pt x="62230" y="231140"/>
                    <a:pt x="48260" y="184150"/>
                    <a:pt x="41910" y="151130"/>
                  </a:cubicBezTo>
                  <a:cubicBezTo>
                    <a:pt x="34290" y="113030"/>
                    <a:pt x="30480" y="43180"/>
                    <a:pt x="43180" y="20320"/>
                  </a:cubicBezTo>
                  <a:cubicBezTo>
                    <a:pt x="48260" y="8890"/>
                    <a:pt x="62230" y="1270"/>
                    <a:pt x="69850" y="1270"/>
                  </a:cubicBezTo>
                  <a:cubicBezTo>
                    <a:pt x="78740" y="1270"/>
                    <a:pt x="86360" y="8890"/>
                    <a:pt x="91440" y="20320"/>
                  </a:cubicBezTo>
                  <a:cubicBezTo>
                    <a:pt x="105410" y="46990"/>
                    <a:pt x="114300" y="153670"/>
                    <a:pt x="106680" y="179070"/>
                  </a:cubicBezTo>
                  <a:cubicBezTo>
                    <a:pt x="102870" y="189230"/>
                    <a:pt x="96520" y="194310"/>
                    <a:pt x="90170" y="196850"/>
                  </a:cubicBezTo>
                  <a:cubicBezTo>
                    <a:pt x="83820" y="199390"/>
                    <a:pt x="72390" y="200660"/>
                    <a:pt x="67310" y="194310"/>
                  </a:cubicBezTo>
                  <a:cubicBezTo>
                    <a:pt x="54610" y="180340"/>
                    <a:pt x="52070" y="106680"/>
                    <a:pt x="58420" y="74930"/>
                  </a:cubicBezTo>
                  <a:cubicBezTo>
                    <a:pt x="62230" y="52070"/>
                    <a:pt x="69850" y="22860"/>
                    <a:pt x="82550" y="17780"/>
                  </a:cubicBezTo>
                  <a:cubicBezTo>
                    <a:pt x="91440" y="13970"/>
                    <a:pt x="109220" y="21590"/>
                    <a:pt x="118110" y="29210"/>
                  </a:cubicBezTo>
                  <a:cubicBezTo>
                    <a:pt x="128270" y="38100"/>
                    <a:pt x="132080" y="52070"/>
                    <a:pt x="135890" y="72390"/>
                  </a:cubicBezTo>
                  <a:cubicBezTo>
                    <a:pt x="144780" y="116840"/>
                    <a:pt x="146050" y="265430"/>
                    <a:pt x="134620" y="298450"/>
                  </a:cubicBezTo>
                  <a:cubicBezTo>
                    <a:pt x="130810" y="308610"/>
                    <a:pt x="125730" y="313690"/>
                    <a:pt x="119380" y="316230"/>
                  </a:cubicBezTo>
                  <a:cubicBezTo>
                    <a:pt x="113030" y="318770"/>
                    <a:pt x="102870" y="321310"/>
                    <a:pt x="96520" y="314960"/>
                  </a:cubicBezTo>
                  <a:cubicBezTo>
                    <a:pt x="73660" y="293370"/>
                    <a:pt x="44450" y="99060"/>
                    <a:pt x="55880" y="59690"/>
                  </a:cubicBezTo>
                  <a:cubicBezTo>
                    <a:pt x="60960" y="45720"/>
                    <a:pt x="69850" y="35560"/>
                    <a:pt x="78740" y="34290"/>
                  </a:cubicBezTo>
                  <a:cubicBezTo>
                    <a:pt x="87630" y="34290"/>
                    <a:pt x="101600" y="45720"/>
                    <a:pt x="106680" y="59690"/>
                  </a:cubicBezTo>
                  <a:cubicBezTo>
                    <a:pt x="118110" y="83820"/>
                    <a:pt x="114300" y="157480"/>
                    <a:pt x="106680" y="179070"/>
                  </a:cubicBezTo>
                  <a:cubicBezTo>
                    <a:pt x="102870" y="187960"/>
                    <a:pt x="96520" y="194310"/>
                    <a:pt x="90170" y="196850"/>
                  </a:cubicBezTo>
                  <a:cubicBezTo>
                    <a:pt x="83820" y="199390"/>
                    <a:pt x="72390" y="199390"/>
                    <a:pt x="67310" y="193040"/>
                  </a:cubicBezTo>
                  <a:cubicBezTo>
                    <a:pt x="54610" y="179070"/>
                    <a:pt x="49530" y="97790"/>
                    <a:pt x="59690" y="72390"/>
                  </a:cubicBezTo>
                  <a:cubicBezTo>
                    <a:pt x="66040" y="57150"/>
                    <a:pt x="81280" y="45720"/>
                    <a:pt x="92710" y="43180"/>
                  </a:cubicBezTo>
                  <a:cubicBezTo>
                    <a:pt x="101600" y="40640"/>
                    <a:pt x="115570" y="43180"/>
                    <a:pt x="121920" y="50800"/>
                  </a:cubicBezTo>
                  <a:cubicBezTo>
                    <a:pt x="129540" y="57150"/>
                    <a:pt x="135890" y="80010"/>
                    <a:pt x="130810" y="86360"/>
                  </a:cubicBezTo>
                  <a:cubicBezTo>
                    <a:pt x="127000" y="93980"/>
                    <a:pt x="99060" y="95250"/>
                    <a:pt x="99060" y="95250"/>
                  </a:cubicBezTo>
                </a:path>
              </a:pathLst>
            </a:custGeom>
            <a:solidFill>
              <a:srgbClr val="116486"/>
            </a:solidFill>
            <a:ln cap="sq">
              <a:noFill/>
              <a:prstDash val="solid"/>
              <a:miter/>
            </a:ln>
          </p:spPr>
          <p:txBody>
            <a:bodyPr/>
            <a:lstStyle/>
            <a:p>
              <a:endParaRPr lang="sl-SI"/>
            </a:p>
          </p:txBody>
        </p:sp>
      </p:grpSp>
      <p:sp>
        <p:nvSpPr>
          <p:cNvPr id="18" name="Freeform 18"/>
          <p:cNvSpPr/>
          <p:nvPr/>
        </p:nvSpPr>
        <p:spPr>
          <a:xfrm>
            <a:off x="13779213" y="726958"/>
            <a:ext cx="4120302" cy="1045004"/>
          </a:xfrm>
          <a:custGeom>
            <a:avLst/>
            <a:gdLst/>
            <a:ahLst/>
            <a:cxnLst/>
            <a:rect l="l" t="t" r="r" b="b"/>
            <a:pathLst>
              <a:path w="4120302" h="1045004">
                <a:moveTo>
                  <a:pt x="0" y="0"/>
                </a:moveTo>
                <a:lnTo>
                  <a:pt x="4120302" y="0"/>
                </a:lnTo>
                <a:lnTo>
                  <a:pt x="4120302" y="1045004"/>
                </a:lnTo>
                <a:lnTo>
                  <a:pt x="0" y="1045004"/>
                </a:lnTo>
                <a:lnTo>
                  <a:pt x="0" y="0"/>
                </a:lnTo>
                <a:close/>
              </a:path>
            </a:pathLst>
          </a:custGeom>
          <a:blipFill>
            <a:blip r:embed="rId2"/>
            <a:stretch>
              <a:fillRect/>
            </a:stretch>
          </a:blipFill>
        </p:spPr>
        <p:txBody>
          <a:bodyPr/>
          <a:lstStyle/>
          <a:p>
            <a:endParaRPr lang="sl-SI"/>
          </a:p>
        </p:txBody>
      </p:sp>
      <p:sp>
        <p:nvSpPr>
          <p:cNvPr id="19" name="Freeform 19"/>
          <p:cNvSpPr/>
          <p:nvPr/>
        </p:nvSpPr>
        <p:spPr>
          <a:xfrm>
            <a:off x="10256378" y="3519622"/>
            <a:ext cx="6072855" cy="6949529"/>
          </a:xfrm>
          <a:custGeom>
            <a:avLst/>
            <a:gdLst/>
            <a:ahLst/>
            <a:cxnLst/>
            <a:rect l="l" t="t" r="r" b="b"/>
            <a:pathLst>
              <a:path w="6072855" h="6949529">
                <a:moveTo>
                  <a:pt x="0" y="0"/>
                </a:moveTo>
                <a:lnTo>
                  <a:pt x="6072855" y="0"/>
                </a:lnTo>
                <a:lnTo>
                  <a:pt x="6072855" y="6949529"/>
                </a:lnTo>
                <a:lnTo>
                  <a:pt x="0" y="6949529"/>
                </a:lnTo>
                <a:lnTo>
                  <a:pt x="0" y="0"/>
                </a:lnTo>
                <a:close/>
              </a:path>
            </a:pathLst>
          </a:custGeom>
          <a:blipFill>
            <a:blip r:embed="rId3">
              <a:alphaModFix amt="2000"/>
            </a:blip>
            <a:stretch>
              <a:fillRect/>
            </a:stretch>
          </a:blipFill>
        </p:spPr>
        <p:txBody>
          <a:bodyPr/>
          <a:lstStyle/>
          <a:p>
            <a:endParaRPr lang="sl-SI"/>
          </a:p>
        </p:txBody>
      </p:sp>
      <p:grpSp>
        <p:nvGrpSpPr>
          <p:cNvPr id="20" name="Group 20"/>
          <p:cNvGrpSpPr/>
          <p:nvPr/>
        </p:nvGrpSpPr>
        <p:grpSpPr>
          <a:xfrm>
            <a:off x="3899062" y="9343846"/>
            <a:ext cx="10489876" cy="864012"/>
            <a:chOff x="0" y="0"/>
            <a:chExt cx="13986502" cy="1152016"/>
          </a:xfrm>
        </p:grpSpPr>
        <p:grpSp>
          <p:nvGrpSpPr>
            <p:cNvPr id="21" name="Group 21"/>
            <p:cNvGrpSpPr/>
            <p:nvPr/>
          </p:nvGrpSpPr>
          <p:grpSpPr>
            <a:xfrm>
              <a:off x="0" y="0"/>
              <a:ext cx="13986502" cy="1144459"/>
              <a:chOff x="0" y="0"/>
              <a:chExt cx="5510938" cy="450938"/>
            </a:xfrm>
          </p:grpSpPr>
          <p:sp>
            <p:nvSpPr>
              <p:cNvPr id="22" name="Freeform 22"/>
              <p:cNvSpPr/>
              <p:nvPr/>
            </p:nvSpPr>
            <p:spPr>
              <a:xfrm>
                <a:off x="0" y="0"/>
                <a:ext cx="5510938" cy="450938"/>
              </a:xfrm>
              <a:custGeom>
                <a:avLst/>
                <a:gdLst/>
                <a:ahLst/>
                <a:cxnLst/>
                <a:rect l="l" t="t" r="r" b="b"/>
                <a:pathLst>
                  <a:path w="5510938" h="450938">
                    <a:moveTo>
                      <a:pt x="27421" y="0"/>
                    </a:moveTo>
                    <a:lnTo>
                      <a:pt x="5483517" y="0"/>
                    </a:lnTo>
                    <a:cubicBezTo>
                      <a:pt x="5490790" y="0"/>
                      <a:pt x="5497764" y="2889"/>
                      <a:pt x="5502907" y="8031"/>
                    </a:cubicBezTo>
                    <a:cubicBezTo>
                      <a:pt x="5508049" y="13174"/>
                      <a:pt x="5510938" y="20149"/>
                      <a:pt x="5510938" y="27421"/>
                    </a:cubicBezTo>
                    <a:lnTo>
                      <a:pt x="5510938" y="423517"/>
                    </a:lnTo>
                    <a:cubicBezTo>
                      <a:pt x="5510938" y="430789"/>
                      <a:pt x="5508049" y="437764"/>
                      <a:pt x="5502907" y="442906"/>
                    </a:cubicBezTo>
                    <a:cubicBezTo>
                      <a:pt x="5497764" y="448049"/>
                      <a:pt x="5490790" y="450938"/>
                      <a:pt x="5483517" y="450938"/>
                    </a:cubicBezTo>
                    <a:lnTo>
                      <a:pt x="27421" y="450938"/>
                    </a:lnTo>
                    <a:cubicBezTo>
                      <a:pt x="20149" y="450938"/>
                      <a:pt x="13174" y="448049"/>
                      <a:pt x="8031" y="442906"/>
                    </a:cubicBezTo>
                    <a:cubicBezTo>
                      <a:pt x="2889" y="437764"/>
                      <a:pt x="0" y="430789"/>
                      <a:pt x="0" y="423517"/>
                    </a:cubicBezTo>
                    <a:lnTo>
                      <a:pt x="0" y="27421"/>
                    </a:lnTo>
                    <a:cubicBezTo>
                      <a:pt x="0" y="20149"/>
                      <a:pt x="2889" y="13174"/>
                      <a:pt x="8031" y="8031"/>
                    </a:cubicBezTo>
                    <a:cubicBezTo>
                      <a:pt x="13174" y="2889"/>
                      <a:pt x="20149" y="0"/>
                      <a:pt x="27421" y="0"/>
                    </a:cubicBezTo>
                    <a:close/>
                  </a:path>
                </a:pathLst>
              </a:custGeom>
              <a:solidFill>
                <a:srgbClr val="E2E2E2"/>
              </a:solidFill>
            </p:spPr>
            <p:txBody>
              <a:bodyPr/>
              <a:lstStyle/>
              <a:p>
                <a:endParaRPr lang="sl-SI"/>
              </a:p>
            </p:txBody>
          </p:sp>
          <p:sp>
            <p:nvSpPr>
              <p:cNvPr id="23" name="TextBox 23"/>
              <p:cNvSpPr txBox="1"/>
              <p:nvPr/>
            </p:nvSpPr>
            <p:spPr>
              <a:xfrm>
                <a:off x="0" y="-38100"/>
                <a:ext cx="5510938" cy="489038"/>
              </a:xfrm>
              <a:prstGeom prst="rect">
                <a:avLst/>
              </a:prstGeom>
            </p:spPr>
            <p:txBody>
              <a:bodyPr lIns="34958" tIns="34958" rIns="34958" bIns="34958" rtlCol="0" anchor="ctr"/>
              <a:lstStyle/>
              <a:p>
                <a:pPr algn="ctr">
                  <a:lnSpc>
                    <a:spcPts val="2660"/>
                  </a:lnSpc>
                  <a:spcBef>
                    <a:spcPct val="0"/>
                  </a:spcBef>
                </a:pPr>
                <a:endParaRPr/>
              </a:p>
            </p:txBody>
          </p:sp>
        </p:grpSp>
        <p:sp>
          <p:nvSpPr>
            <p:cNvPr id="24" name="Freeform 24"/>
            <p:cNvSpPr/>
            <p:nvPr/>
          </p:nvSpPr>
          <p:spPr>
            <a:xfrm>
              <a:off x="5022746" y="244302"/>
              <a:ext cx="8876295" cy="776486"/>
            </a:xfrm>
            <a:custGeom>
              <a:avLst/>
              <a:gdLst/>
              <a:ahLst/>
              <a:cxnLst/>
              <a:rect l="l" t="t" r="r" b="b"/>
              <a:pathLst>
                <a:path w="8876295" h="776486">
                  <a:moveTo>
                    <a:pt x="0" y="0"/>
                  </a:moveTo>
                  <a:lnTo>
                    <a:pt x="8876295" y="0"/>
                  </a:lnTo>
                  <a:lnTo>
                    <a:pt x="8876295" y="776486"/>
                  </a:lnTo>
                  <a:lnTo>
                    <a:pt x="0" y="776486"/>
                  </a:lnTo>
                  <a:lnTo>
                    <a:pt x="0" y="0"/>
                  </a:lnTo>
                  <a:close/>
                </a:path>
              </a:pathLst>
            </a:custGeom>
            <a:blipFill>
              <a:blip r:embed="rId4"/>
              <a:stretch>
                <a:fillRect/>
              </a:stretch>
            </a:blipFill>
          </p:spPr>
          <p:txBody>
            <a:bodyPr/>
            <a:lstStyle/>
            <a:p>
              <a:endParaRPr lang="sl-SI"/>
            </a:p>
          </p:txBody>
        </p:sp>
        <p:sp>
          <p:nvSpPr>
            <p:cNvPr id="25" name="Freeform 25"/>
            <p:cNvSpPr/>
            <p:nvPr/>
          </p:nvSpPr>
          <p:spPr>
            <a:xfrm>
              <a:off x="2535151" y="414302"/>
              <a:ext cx="2082553" cy="606486"/>
            </a:xfrm>
            <a:custGeom>
              <a:avLst/>
              <a:gdLst/>
              <a:ahLst/>
              <a:cxnLst/>
              <a:rect l="l" t="t" r="r" b="b"/>
              <a:pathLst>
                <a:path w="2082553" h="606486">
                  <a:moveTo>
                    <a:pt x="0" y="0"/>
                  </a:moveTo>
                  <a:lnTo>
                    <a:pt x="2082554" y="0"/>
                  </a:lnTo>
                  <a:lnTo>
                    <a:pt x="2082554" y="606486"/>
                  </a:lnTo>
                  <a:lnTo>
                    <a:pt x="0" y="606486"/>
                  </a:lnTo>
                  <a:lnTo>
                    <a:pt x="0" y="0"/>
                  </a:lnTo>
                  <a:close/>
                </a:path>
              </a:pathLst>
            </a:custGeom>
            <a:blipFill>
              <a:blip r:embed="rId5"/>
              <a:stretch>
                <a:fillRect/>
              </a:stretch>
            </a:blipFill>
          </p:spPr>
          <p:txBody>
            <a:bodyPr/>
            <a:lstStyle/>
            <a:p>
              <a:endParaRPr lang="sl-SI"/>
            </a:p>
          </p:txBody>
        </p:sp>
        <p:sp>
          <p:nvSpPr>
            <p:cNvPr id="26" name="Freeform 26"/>
            <p:cNvSpPr/>
            <p:nvPr/>
          </p:nvSpPr>
          <p:spPr>
            <a:xfrm>
              <a:off x="236763" y="113074"/>
              <a:ext cx="1893347" cy="1038942"/>
            </a:xfrm>
            <a:custGeom>
              <a:avLst/>
              <a:gdLst/>
              <a:ahLst/>
              <a:cxnLst/>
              <a:rect l="l" t="t" r="r" b="b"/>
              <a:pathLst>
                <a:path w="1893347" h="1038942">
                  <a:moveTo>
                    <a:pt x="0" y="0"/>
                  </a:moveTo>
                  <a:lnTo>
                    <a:pt x="1893347" y="0"/>
                  </a:lnTo>
                  <a:lnTo>
                    <a:pt x="1893347" y="1038942"/>
                  </a:lnTo>
                  <a:lnTo>
                    <a:pt x="0" y="1038942"/>
                  </a:lnTo>
                  <a:lnTo>
                    <a:pt x="0" y="0"/>
                  </a:lnTo>
                  <a:close/>
                </a:path>
              </a:pathLst>
            </a:custGeom>
            <a:blipFill>
              <a:blip r:embed="rId6"/>
              <a:stretch>
                <a:fillRect/>
              </a:stretch>
            </a:blipFill>
          </p:spPr>
          <p:txBody>
            <a:bodyPr/>
            <a:lstStyle/>
            <a:p>
              <a:endParaRPr lang="sl-SI"/>
            </a:p>
          </p:txBody>
        </p:sp>
      </p:grpSp>
      <p:grpSp>
        <p:nvGrpSpPr>
          <p:cNvPr id="27" name="Group 27"/>
          <p:cNvGrpSpPr/>
          <p:nvPr/>
        </p:nvGrpSpPr>
        <p:grpSpPr>
          <a:xfrm>
            <a:off x="579759" y="2584049"/>
            <a:ext cx="13070522" cy="6404462"/>
            <a:chOff x="0" y="-161817"/>
            <a:chExt cx="17427363" cy="8539283"/>
          </a:xfrm>
        </p:grpSpPr>
        <p:sp>
          <p:nvSpPr>
            <p:cNvPr id="28" name="TextBox 28"/>
            <p:cNvSpPr txBox="1"/>
            <p:nvPr/>
          </p:nvSpPr>
          <p:spPr>
            <a:xfrm>
              <a:off x="315052" y="7076620"/>
              <a:ext cx="4162486" cy="1179312"/>
            </a:xfrm>
            <a:prstGeom prst="rect">
              <a:avLst/>
            </a:prstGeom>
          </p:spPr>
          <p:txBody>
            <a:bodyPr lIns="0" tIns="0" rIns="0" bIns="0" rtlCol="0" anchor="t">
              <a:spAutoFit/>
            </a:bodyPr>
            <a:lstStyle/>
            <a:p>
              <a:pPr algn="ctr">
                <a:lnSpc>
                  <a:spcPts val="7440"/>
                </a:lnSpc>
              </a:pPr>
              <a:r>
                <a:rPr lang="en-US" sz="5314" b="1">
                  <a:solidFill>
                    <a:srgbClr val="E2E2E2"/>
                  </a:solidFill>
                  <a:latin typeface="Open Sans Bold"/>
                  <a:ea typeface="Open Sans Bold"/>
                  <a:cs typeface="Open Sans Bold"/>
                  <a:sym typeface="Open Sans Bold"/>
                </a:rPr>
                <a:t>I. stopnja</a:t>
              </a:r>
            </a:p>
          </p:txBody>
        </p:sp>
        <p:sp>
          <p:nvSpPr>
            <p:cNvPr id="29" name="TextBox 29"/>
            <p:cNvSpPr txBox="1"/>
            <p:nvPr/>
          </p:nvSpPr>
          <p:spPr>
            <a:xfrm>
              <a:off x="0" y="5342066"/>
              <a:ext cx="5052158" cy="1839330"/>
            </a:xfrm>
            <a:prstGeom prst="rect">
              <a:avLst/>
            </a:prstGeom>
          </p:spPr>
          <p:txBody>
            <a:bodyPr lIns="0" tIns="0" rIns="0" bIns="0" rtlCol="0" anchor="t">
              <a:spAutoFit/>
            </a:bodyPr>
            <a:lstStyle/>
            <a:p>
              <a:pPr algn="ctr">
                <a:lnSpc>
                  <a:spcPts val="11639"/>
                </a:lnSpc>
              </a:pPr>
              <a:r>
                <a:rPr lang="en-US" sz="8313" b="1">
                  <a:solidFill>
                    <a:srgbClr val="D7B23E"/>
                  </a:solidFill>
                  <a:latin typeface="Open Sans Bold"/>
                  <a:ea typeface="Open Sans Bold"/>
                  <a:cs typeface="Open Sans Bold"/>
                  <a:sym typeface="Open Sans Bold"/>
                </a:rPr>
                <a:t>99,31%</a:t>
              </a:r>
            </a:p>
          </p:txBody>
        </p:sp>
        <p:sp>
          <p:nvSpPr>
            <p:cNvPr id="30" name="TextBox 30"/>
            <p:cNvSpPr txBox="1"/>
            <p:nvPr/>
          </p:nvSpPr>
          <p:spPr>
            <a:xfrm>
              <a:off x="5348031" y="4324679"/>
              <a:ext cx="4460413" cy="1179312"/>
            </a:xfrm>
            <a:prstGeom prst="rect">
              <a:avLst/>
            </a:prstGeom>
          </p:spPr>
          <p:txBody>
            <a:bodyPr lIns="0" tIns="0" rIns="0" bIns="0" rtlCol="0" anchor="t">
              <a:spAutoFit/>
            </a:bodyPr>
            <a:lstStyle/>
            <a:p>
              <a:pPr algn="ctr">
                <a:lnSpc>
                  <a:spcPts val="7440"/>
                </a:lnSpc>
              </a:pPr>
              <a:r>
                <a:rPr lang="en-US" sz="5314" b="1">
                  <a:solidFill>
                    <a:srgbClr val="E2E2E2"/>
                  </a:solidFill>
                  <a:latin typeface="Open Sans Bold"/>
                  <a:ea typeface="Open Sans Bold"/>
                  <a:cs typeface="Open Sans Bold"/>
                  <a:sym typeface="Open Sans Bold"/>
                </a:rPr>
                <a:t>II. stopnja</a:t>
              </a:r>
            </a:p>
          </p:txBody>
        </p:sp>
        <p:sp>
          <p:nvSpPr>
            <p:cNvPr id="31" name="TextBox 31"/>
            <p:cNvSpPr txBox="1"/>
            <p:nvPr/>
          </p:nvSpPr>
          <p:spPr>
            <a:xfrm>
              <a:off x="5052158" y="2590124"/>
              <a:ext cx="5052158" cy="1839330"/>
            </a:xfrm>
            <a:prstGeom prst="rect">
              <a:avLst/>
            </a:prstGeom>
          </p:spPr>
          <p:txBody>
            <a:bodyPr lIns="0" tIns="0" rIns="0" bIns="0" rtlCol="0" anchor="t">
              <a:spAutoFit/>
            </a:bodyPr>
            <a:lstStyle/>
            <a:p>
              <a:pPr algn="ctr">
                <a:lnSpc>
                  <a:spcPts val="11639"/>
                </a:lnSpc>
              </a:pPr>
              <a:r>
                <a:rPr lang="en-US" sz="8313" b="1">
                  <a:solidFill>
                    <a:srgbClr val="D7B23E"/>
                  </a:solidFill>
                  <a:latin typeface="Open Sans Bold"/>
                  <a:ea typeface="Open Sans Bold"/>
                  <a:cs typeface="Open Sans Bold"/>
                  <a:sym typeface="Open Sans Bold"/>
                </a:rPr>
                <a:t>99,36%</a:t>
              </a:r>
            </a:p>
          </p:txBody>
        </p:sp>
        <p:sp>
          <p:nvSpPr>
            <p:cNvPr id="32" name="TextBox 32"/>
            <p:cNvSpPr txBox="1"/>
            <p:nvPr/>
          </p:nvSpPr>
          <p:spPr>
            <a:xfrm>
              <a:off x="10506926" y="1572737"/>
              <a:ext cx="4957943" cy="1179312"/>
            </a:xfrm>
            <a:prstGeom prst="rect">
              <a:avLst/>
            </a:prstGeom>
          </p:spPr>
          <p:txBody>
            <a:bodyPr wrap="square" lIns="0" tIns="0" rIns="0" bIns="0" rtlCol="0" anchor="t">
              <a:spAutoFit/>
            </a:bodyPr>
            <a:lstStyle/>
            <a:p>
              <a:pPr algn="ctr">
                <a:lnSpc>
                  <a:spcPts val="7440"/>
                </a:lnSpc>
              </a:pPr>
              <a:r>
                <a:rPr lang="en-US" sz="5314" b="1" dirty="0">
                  <a:solidFill>
                    <a:srgbClr val="E2E2E2"/>
                  </a:solidFill>
                  <a:latin typeface="Open Sans Bold"/>
                  <a:ea typeface="Open Sans Bold"/>
                  <a:cs typeface="Open Sans Bold"/>
                  <a:sym typeface="Open Sans Bold"/>
                </a:rPr>
                <a:t>III. </a:t>
              </a:r>
              <a:r>
                <a:rPr lang="en-US" sz="5314" b="1" dirty="0" err="1">
                  <a:solidFill>
                    <a:srgbClr val="E2E2E2"/>
                  </a:solidFill>
                  <a:latin typeface="Open Sans Bold"/>
                  <a:ea typeface="Open Sans Bold"/>
                  <a:cs typeface="Open Sans Bold"/>
                  <a:sym typeface="Open Sans Bold"/>
                </a:rPr>
                <a:t>stopnja</a:t>
              </a:r>
              <a:endParaRPr lang="en-US" sz="5314" b="1" dirty="0">
                <a:solidFill>
                  <a:srgbClr val="E2E2E2"/>
                </a:solidFill>
                <a:latin typeface="Open Sans Bold"/>
                <a:ea typeface="Open Sans Bold"/>
                <a:cs typeface="Open Sans Bold"/>
                <a:sym typeface="Open Sans Bold"/>
              </a:endParaRPr>
            </a:p>
          </p:txBody>
        </p:sp>
        <p:sp>
          <p:nvSpPr>
            <p:cNvPr id="33" name="TextBox 33"/>
            <p:cNvSpPr txBox="1"/>
            <p:nvPr/>
          </p:nvSpPr>
          <p:spPr>
            <a:xfrm>
              <a:off x="10104316" y="-161817"/>
              <a:ext cx="5962879" cy="1839330"/>
            </a:xfrm>
            <a:prstGeom prst="rect">
              <a:avLst/>
            </a:prstGeom>
          </p:spPr>
          <p:txBody>
            <a:bodyPr lIns="0" tIns="0" rIns="0" bIns="0" rtlCol="0" anchor="t">
              <a:spAutoFit/>
            </a:bodyPr>
            <a:lstStyle/>
            <a:p>
              <a:pPr algn="ctr">
                <a:lnSpc>
                  <a:spcPts val="11639"/>
                </a:lnSpc>
              </a:pPr>
              <a:r>
                <a:rPr lang="en-US" sz="8313" b="1">
                  <a:solidFill>
                    <a:srgbClr val="D7B23E"/>
                  </a:solidFill>
                  <a:latin typeface="Open Sans Bold"/>
                  <a:ea typeface="Open Sans Bold"/>
                  <a:cs typeface="Open Sans Bold"/>
                  <a:sym typeface="Open Sans Bold"/>
                </a:rPr>
                <a:t>100,00%</a:t>
              </a:r>
            </a:p>
          </p:txBody>
        </p:sp>
        <p:sp>
          <p:nvSpPr>
            <p:cNvPr id="34" name="AutoShape 34"/>
            <p:cNvSpPr/>
            <p:nvPr/>
          </p:nvSpPr>
          <p:spPr>
            <a:xfrm>
              <a:off x="220781" y="8377466"/>
              <a:ext cx="5110493" cy="0"/>
            </a:xfrm>
            <a:prstGeom prst="line">
              <a:avLst/>
            </a:prstGeom>
            <a:ln w="50800" cap="flat">
              <a:solidFill>
                <a:srgbClr val="FFFFFF"/>
              </a:solidFill>
              <a:prstDash val="solid"/>
              <a:headEnd type="none" w="sm" len="sm"/>
              <a:tailEnd type="none" w="sm" len="sm"/>
            </a:ln>
          </p:spPr>
          <p:txBody>
            <a:bodyPr/>
            <a:lstStyle/>
            <a:p>
              <a:endParaRPr lang="sl-SI"/>
            </a:p>
          </p:txBody>
        </p:sp>
        <p:sp>
          <p:nvSpPr>
            <p:cNvPr id="35" name="AutoShape 35"/>
            <p:cNvSpPr/>
            <p:nvPr/>
          </p:nvSpPr>
          <p:spPr>
            <a:xfrm flipH="1">
              <a:off x="5356673" y="5696190"/>
              <a:ext cx="0" cy="2681276"/>
            </a:xfrm>
            <a:prstGeom prst="line">
              <a:avLst/>
            </a:prstGeom>
            <a:ln w="50800" cap="flat">
              <a:solidFill>
                <a:srgbClr val="FFFFFF"/>
              </a:solidFill>
              <a:prstDash val="solid"/>
              <a:headEnd type="none" w="sm" len="sm"/>
              <a:tailEnd type="none" w="sm" len="sm"/>
            </a:ln>
          </p:spPr>
          <p:txBody>
            <a:bodyPr/>
            <a:lstStyle/>
            <a:p>
              <a:endParaRPr lang="sl-SI"/>
            </a:p>
          </p:txBody>
        </p:sp>
        <p:sp>
          <p:nvSpPr>
            <p:cNvPr id="36" name="AutoShape 36"/>
            <p:cNvSpPr/>
            <p:nvPr/>
          </p:nvSpPr>
          <p:spPr>
            <a:xfrm>
              <a:off x="5331273" y="5670790"/>
              <a:ext cx="5110493" cy="0"/>
            </a:xfrm>
            <a:prstGeom prst="line">
              <a:avLst/>
            </a:prstGeom>
            <a:ln w="50800" cap="flat">
              <a:solidFill>
                <a:srgbClr val="FFFFFF"/>
              </a:solidFill>
              <a:prstDash val="solid"/>
              <a:headEnd type="none" w="sm" len="sm"/>
              <a:tailEnd type="none" w="sm" len="sm"/>
            </a:ln>
          </p:spPr>
          <p:txBody>
            <a:bodyPr/>
            <a:lstStyle/>
            <a:p>
              <a:endParaRPr lang="sl-SI"/>
            </a:p>
          </p:txBody>
        </p:sp>
        <p:sp>
          <p:nvSpPr>
            <p:cNvPr id="37" name="AutoShape 37"/>
            <p:cNvSpPr/>
            <p:nvPr/>
          </p:nvSpPr>
          <p:spPr>
            <a:xfrm>
              <a:off x="10441766" y="2989515"/>
              <a:ext cx="0" cy="2681276"/>
            </a:xfrm>
            <a:prstGeom prst="line">
              <a:avLst/>
            </a:prstGeom>
            <a:ln w="50800" cap="flat">
              <a:solidFill>
                <a:srgbClr val="FFFFFF"/>
              </a:solidFill>
              <a:prstDash val="solid"/>
              <a:headEnd type="none" w="sm" len="sm"/>
              <a:tailEnd type="none" w="sm" len="sm"/>
            </a:ln>
          </p:spPr>
          <p:txBody>
            <a:bodyPr/>
            <a:lstStyle/>
            <a:p>
              <a:endParaRPr lang="sl-SI"/>
            </a:p>
          </p:txBody>
        </p:sp>
        <p:sp>
          <p:nvSpPr>
            <p:cNvPr id="38" name="AutoShape 38"/>
            <p:cNvSpPr/>
            <p:nvPr/>
          </p:nvSpPr>
          <p:spPr>
            <a:xfrm flipV="1">
              <a:off x="10441865" y="2989515"/>
              <a:ext cx="5856726" cy="50800"/>
            </a:xfrm>
            <a:prstGeom prst="line">
              <a:avLst/>
            </a:prstGeom>
            <a:ln w="50800" cap="flat">
              <a:solidFill>
                <a:srgbClr val="FFFFFF"/>
              </a:solidFill>
              <a:prstDash val="solid"/>
              <a:headEnd type="none" w="sm" len="sm"/>
              <a:tailEnd type="none" w="sm" len="sm"/>
            </a:ln>
          </p:spPr>
          <p:txBody>
            <a:bodyPr/>
            <a:lstStyle/>
            <a:p>
              <a:endParaRPr lang="sl-SI"/>
            </a:p>
          </p:txBody>
        </p:sp>
        <p:sp>
          <p:nvSpPr>
            <p:cNvPr id="39" name="AutoShape 39"/>
            <p:cNvSpPr/>
            <p:nvPr/>
          </p:nvSpPr>
          <p:spPr>
            <a:xfrm>
              <a:off x="16298591" y="108"/>
              <a:ext cx="12700" cy="2989129"/>
            </a:xfrm>
            <a:prstGeom prst="line">
              <a:avLst/>
            </a:prstGeom>
            <a:ln w="50800" cap="flat">
              <a:solidFill>
                <a:srgbClr val="FFFFFF"/>
              </a:solidFill>
              <a:prstDash val="solid"/>
              <a:headEnd type="none" w="sm" len="sm"/>
              <a:tailEnd type="none" w="sm" len="sm"/>
            </a:ln>
          </p:spPr>
          <p:txBody>
            <a:bodyPr/>
            <a:lstStyle/>
            <a:p>
              <a:endParaRPr lang="sl-SI"/>
            </a:p>
          </p:txBody>
        </p:sp>
        <p:sp>
          <p:nvSpPr>
            <p:cNvPr id="40" name="TextBox 40"/>
            <p:cNvSpPr txBox="1"/>
            <p:nvPr/>
          </p:nvSpPr>
          <p:spPr>
            <a:xfrm>
              <a:off x="5570263" y="6463337"/>
              <a:ext cx="4851002" cy="1387050"/>
            </a:xfrm>
            <a:prstGeom prst="rect">
              <a:avLst/>
            </a:prstGeom>
          </p:spPr>
          <p:txBody>
            <a:bodyPr lIns="0" tIns="0" rIns="0" bIns="0" rtlCol="0" anchor="t">
              <a:spAutoFit/>
            </a:bodyPr>
            <a:lstStyle/>
            <a:p>
              <a:pPr algn="l">
                <a:lnSpc>
                  <a:spcPts val="4262"/>
                </a:lnSpc>
              </a:pPr>
              <a:r>
                <a:rPr lang="en-US" sz="3044">
                  <a:solidFill>
                    <a:srgbClr val="FFFFFF"/>
                  </a:solidFill>
                  <a:latin typeface="Open Sans"/>
                  <a:ea typeface="Open Sans"/>
                  <a:cs typeface="Open Sans"/>
                  <a:sym typeface="Open Sans"/>
                </a:rPr>
                <a:t>dipl. inž. energ. (VS)</a:t>
              </a:r>
            </a:p>
            <a:p>
              <a:pPr algn="l">
                <a:lnSpc>
                  <a:spcPts val="4262"/>
                </a:lnSpc>
              </a:pPr>
              <a:r>
                <a:rPr lang="en-US" sz="3044">
                  <a:solidFill>
                    <a:srgbClr val="FFFFFF"/>
                  </a:solidFill>
                  <a:latin typeface="Open Sans"/>
                  <a:ea typeface="Open Sans"/>
                  <a:cs typeface="Open Sans"/>
                  <a:sym typeface="Open Sans"/>
                </a:rPr>
                <a:t>dipl. inž. energ. (UN)</a:t>
              </a:r>
            </a:p>
          </p:txBody>
        </p:sp>
        <p:sp>
          <p:nvSpPr>
            <p:cNvPr id="41" name="TextBox 41"/>
            <p:cNvSpPr txBox="1"/>
            <p:nvPr/>
          </p:nvSpPr>
          <p:spPr>
            <a:xfrm>
              <a:off x="10892820" y="3530891"/>
              <a:ext cx="3937951" cy="670542"/>
            </a:xfrm>
            <a:prstGeom prst="rect">
              <a:avLst/>
            </a:prstGeom>
          </p:spPr>
          <p:txBody>
            <a:bodyPr lIns="0" tIns="0" rIns="0" bIns="0" rtlCol="0" anchor="t">
              <a:spAutoFit/>
            </a:bodyPr>
            <a:lstStyle/>
            <a:p>
              <a:pPr algn="l">
                <a:lnSpc>
                  <a:spcPts val="4262"/>
                </a:lnSpc>
              </a:pPr>
              <a:r>
                <a:rPr lang="en-US" sz="3044">
                  <a:solidFill>
                    <a:srgbClr val="FFFFFF"/>
                  </a:solidFill>
                  <a:latin typeface="Open Sans"/>
                  <a:ea typeface="Open Sans"/>
                  <a:cs typeface="Open Sans"/>
                  <a:sym typeface="Open Sans"/>
                </a:rPr>
                <a:t>mag. inž. energ. </a:t>
              </a:r>
            </a:p>
          </p:txBody>
        </p:sp>
        <p:sp>
          <p:nvSpPr>
            <p:cNvPr id="42" name="TextBox 42"/>
            <p:cNvSpPr txBox="1"/>
            <p:nvPr/>
          </p:nvSpPr>
          <p:spPr>
            <a:xfrm>
              <a:off x="16763633" y="1070922"/>
              <a:ext cx="663730" cy="670542"/>
            </a:xfrm>
            <a:prstGeom prst="rect">
              <a:avLst/>
            </a:prstGeom>
          </p:spPr>
          <p:txBody>
            <a:bodyPr lIns="0" tIns="0" rIns="0" bIns="0" rtlCol="0" anchor="t">
              <a:spAutoFit/>
            </a:bodyPr>
            <a:lstStyle/>
            <a:p>
              <a:pPr algn="l">
                <a:lnSpc>
                  <a:spcPts val="4262"/>
                </a:lnSpc>
              </a:pPr>
              <a:r>
                <a:rPr lang="en-US" sz="3044">
                  <a:solidFill>
                    <a:srgbClr val="FFFFFF"/>
                  </a:solidFill>
                  <a:latin typeface="Open Sans"/>
                  <a:ea typeface="Open Sans"/>
                  <a:cs typeface="Open Sans"/>
                  <a:sym typeface="Open Sans"/>
                </a:rPr>
                <a:t>dr.</a:t>
              </a:r>
            </a:p>
          </p:txBody>
        </p:sp>
      </p:grpSp>
      <p:sp>
        <p:nvSpPr>
          <p:cNvPr id="43" name="Freeform 43"/>
          <p:cNvSpPr/>
          <p:nvPr/>
        </p:nvSpPr>
        <p:spPr>
          <a:xfrm>
            <a:off x="8459953" y="5250603"/>
            <a:ext cx="4047954" cy="804337"/>
          </a:xfrm>
          <a:custGeom>
            <a:avLst/>
            <a:gdLst/>
            <a:ahLst/>
            <a:cxnLst/>
            <a:rect l="l" t="t" r="r" b="b"/>
            <a:pathLst>
              <a:path w="4047954" h="804337">
                <a:moveTo>
                  <a:pt x="0" y="0"/>
                </a:moveTo>
                <a:lnTo>
                  <a:pt x="4047954" y="0"/>
                </a:lnTo>
                <a:lnTo>
                  <a:pt x="4047954" y="804337"/>
                </a:lnTo>
                <a:lnTo>
                  <a:pt x="0" y="804337"/>
                </a:lnTo>
                <a:lnTo>
                  <a:pt x="0" y="0"/>
                </a:lnTo>
                <a:close/>
              </a:path>
            </a:pathLst>
          </a:custGeom>
          <a:blipFill>
            <a:blip r:embed="rId7">
              <a:alphaModFix amt="21999"/>
            </a:blip>
            <a:stretch>
              <a:fillRect t="-293587" b="-109048"/>
            </a:stretch>
          </a:blipFill>
        </p:spPr>
        <p:txBody>
          <a:bodyPr/>
          <a:lstStyle/>
          <a:p>
            <a:endParaRPr lang="sl-SI"/>
          </a:p>
        </p:txBody>
      </p:sp>
      <p:sp>
        <p:nvSpPr>
          <p:cNvPr id="44" name="Freeform 44"/>
          <p:cNvSpPr/>
          <p:nvPr/>
        </p:nvSpPr>
        <p:spPr>
          <a:xfrm>
            <a:off x="4596900" y="7555617"/>
            <a:ext cx="4410173" cy="1288725"/>
          </a:xfrm>
          <a:custGeom>
            <a:avLst/>
            <a:gdLst/>
            <a:ahLst/>
            <a:cxnLst/>
            <a:rect l="l" t="t" r="r" b="b"/>
            <a:pathLst>
              <a:path w="4410173" h="1288725">
                <a:moveTo>
                  <a:pt x="0" y="0"/>
                </a:moveTo>
                <a:lnTo>
                  <a:pt x="4410173" y="0"/>
                </a:lnTo>
                <a:lnTo>
                  <a:pt x="4410173" y="1288724"/>
                </a:lnTo>
                <a:lnTo>
                  <a:pt x="0" y="1288724"/>
                </a:lnTo>
                <a:lnTo>
                  <a:pt x="0" y="0"/>
                </a:lnTo>
                <a:close/>
              </a:path>
            </a:pathLst>
          </a:custGeom>
          <a:blipFill>
            <a:blip r:embed="rId7">
              <a:alphaModFix amt="21999"/>
            </a:blip>
            <a:stretch>
              <a:fillRect t="-204108" b="-37675"/>
            </a:stretch>
          </a:blipFill>
        </p:spPr>
        <p:txBody>
          <a:bodyPr/>
          <a:lstStyle/>
          <a:p>
            <a:endParaRPr lang="sl-SI"/>
          </a:p>
        </p:txBody>
      </p:sp>
      <p:sp>
        <p:nvSpPr>
          <p:cNvPr id="45" name="Freeform 45"/>
          <p:cNvSpPr/>
          <p:nvPr/>
        </p:nvSpPr>
        <p:spPr>
          <a:xfrm>
            <a:off x="12917580" y="3353880"/>
            <a:ext cx="1077761" cy="804337"/>
          </a:xfrm>
          <a:custGeom>
            <a:avLst/>
            <a:gdLst/>
            <a:ahLst/>
            <a:cxnLst/>
            <a:rect l="l" t="t" r="r" b="b"/>
            <a:pathLst>
              <a:path w="1077761" h="804337">
                <a:moveTo>
                  <a:pt x="0" y="0"/>
                </a:moveTo>
                <a:lnTo>
                  <a:pt x="1077761" y="0"/>
                </a:lnTo>
                <a:lnTo>
                  <a:pt x="1077761" y="804337"/>
                </a:lnTo>
                <a:lnTo>
                  <a:pt x="0" y="804337"/>
                </a:lnTo>
                <a:lnTo>
                  <a:pt x="0" y="0"/>
                </a:lnTo>
                <a:close/>
              </a:path>
            </a:pathLst>
          </a:custGeom>
          <a:blipFill>
            <a:blip r:embed="rId7">
              <a:alphaModFix amt="21999"/>
            </a:blip>
            <a:stretch>
              <a:fillRect l="-83540" t="-293587" r="-192048" b="-109048"/>
            </a:stretch>
          </a:blipFill>
        </p:spPr>
        <p:txBody>
          <a:bodyPr/>
          <a:lstStyle/>
          <a:p>
            <a:endParaRPr lang="sl-SI"/>
          </a:p>
        </p:txBody>
      </p:sp>
      <p:sp>
        <p:nvSpPr>
          <p:cNvPr id="46" name="TextBox 46"/>
          <p:cNvSpPr txBox="1"/>
          <p:nvPr/>
        </p:nvSpPr>
        <p:spPr>
          <a:xfrm>
            <a:off x="579759" y="884867"/>
            <a:ext cx="9554841" cy="887095"/>
          </a:xfrm>
          <a:prstGeom prst="rect">
            <a:avLst/>
          </a:prstGeom>
        </p:spPr>
        <p:txBody>
          <a:bodyPr wrap="square" lIns="0" tIns="0" rIns="0" bIns="0" rtlCol="0" anchor="t">
            <a:spAutoFit/>
          </a:bodyPr>
          <a:lstStyle/>
          <a:p>
            <a:pPr algn="ctr">
              <a:lnSpc>
                <a:spcPts val="7279"/>
              </a:lnSpc>
            </a:pPr>
            <a:r>
              <a:rPr lang="en-US" sz="5199" b="1" dirty="0" err="1">
                <a:solidFill>
                  <a:srgbClr val="D7B23E"/>
                </a:solidFill>
                <a:latin typeface="Open Sans Bold"/>
                <a:ea typeface="Open Sans Bold"/>
                <a:cs typeface="Open Sans Bold"/>
                <a:sym typeface="Open Sans Bold"/>
              </a:rPr>
              <a:t>Visoka</a:t>
            </a:r>
            <a:r>
              <a:rPr lang="en-US" sz="5199" b="1" dirty="0">
                <a:solidFill>
                  <a:srgbClr val="D7B23E"/>
                </a:solidFill>
                <a:latin typeface="Open Sans Bold"/>
                <a:ea typeface="Open Sans Bold"/>
                <a:cs typeface="Open Sans Bold"/>
                <a:sym typeface="Open Sans Bold"/>
              </a:rPr>
              <a:t> </a:t>
            </a:r>
            <a:r>
              <a:rPr lang="en-US" sz="5199" b="1" dirty="0" err="1">
                <a:solidFill>
                  <a:srgbClr val="D7B23E"/>
                </a:solidFill>
                <a:latin typeface="Open Sans Bold"/>
                <a:ea typeface="Open Sans Bold"/>
                <a:cs typeface="Open Sans Bold"/>
                <a:sym typeface="Open Sans Bold"/>
              </a:rPr>
              <a:t>stopnja</a:t>
            </a:r>
            <a:r>
              <a:rPr lang="en-US" sz="5199" b="1" dirty="0">
                <a:solidFill>
                  <a:srgbClr val="D7B23E"/>
                </a:solidFill>
                <a:latin typeface="Open Sans Bold"/>
                <a:ea typeface="Open Sans Bold"/>
                <a:cs typeface="Open Sans Bold"/>
                <a:sym typeface="Open Sans Bold"/>
              </a:rPr>
              <a:t> </a:t>
            </a:r>
            <a:r>
              <a:rPr lang="en-US" sz="5199" b="1" dirty="0" err="1">
                <a:solidFill>
                  <a:srgbClr val="D7B23E"/>
                </a:solidFill>
                <a:latin typeface="Open Sans Bold"/>
                <a:ea typeface="Open Sans Bold"/>
                <a:cs typeface="Open Sans Bold"/>
                <a:sym typeface="Open Sans Bold"/>
              </a:rPr>
              <a:t>zaposljivosti</a:t>
            </a:r>
            <a:endParaRPr lang="en-US" sz="5199" b="1" dirty="0">
              <a:solidFill>
                <a:srgbClr val="D7B23E"/>
              </a:solidFill>
              <a:latin typeface="Open Sans Bold"/>
              <a:ea typeface="Open Sans Bold"/>
              <a:cs typeface="Open Sans Bold"/>
              <a:sym typeface="Open Sans Bold"/>
            </a:endParaRPr>
          </a:p>
        </p:txBody>
      </p:sp>
      <p:sp>
        <p:nvSpPr>
          <p:cNvPr id="47" name="TextBox 47"/>
          <p:cNvSpPr txBox="1"/>
          <p:nvPr/>
        </p:nvSpPr>
        <p:spPr>
          <a:xfrm>
            <a:off x="11261779" y="8643021"/>
            <a:ext cx="6637736" cy="364540"/>
          </a:xfrm>
          <a:prstGeom prst="rect">
            <a:avLst/>
          </a:prstGeom>
        </p:spPr>
        <p:txBody>
          <a:bodyPr lIns="0" tIns="0" rIns="0" bIns="0" rtlCol="0" anchor="t">
            <a:spAutoFit/>
          </a:bodyPr>
          <a:lstStyle/>
          <a:p>
            <a:pPr algn="l">
              <a:lnSpc>
                <a:spcPts val="3051"/>
              </a:lnSpc>
            </a:pPr>
            <a:r>
              <a:rPr lang="en-US" sz="2179">
                <a:solidFill>
                  <a:srgbClr val="E2E2E2"/>
                </a:solidFill>
                <a:latin typeface="Open Sans"/>
                <a:ea typeface="Open Sans"/>
                <a:cs typeface="Open Sans"/>
                <a:sym typeface="Open Sans"/>
              </a:rPr>
              <a:t>Vir podatkov: Zavod za zaposlovanje RS, 31. 5. 2024</a:t>
            </a:r>
          </a:p>
        </p:txBody>
      </p:sp>
      <p:sp>
        <p:nvSpPr>
          <p:cNvPr id="48" name="Freeform 48"/>
          <p:cNvSpPr/>
          <p:nvPr/>
        </p:nvSpPr>
        <p:spPr>
          <a:xfrm>
            <a:off x="-502293" y="1995467"/>
            <a:ext cx="6072855" cy="6949529"/>
          </a:xfrm>
          <a:custGeom>
            <a:avLst/>
            <a:gdLst/>
            <a:ahLst/>
            <a:cxnLst/>
            <a:rect l="l" t="t" r="r" b="b"/>
            <a:pathLst>
              <a:path w="6072855" h="6949529">
                <a:moveTo>
                  <a:pt x="0" y="0"/>
                </a:moveTo>
                <a:lnTo>
                  <a:pt x="6072855" y="0"/>
                </a:lnTo>
                <a:lnTo>
                  <a:pt x="6072855" y="6949529"/>
                </a:lnTo>
                <a:lnTo>
                  <a:pt x="0" y="6949529"/>
                </a:lnTo>
                <a:lnTo>
                  <a:pt x="0" y="0"/>
                </a:lnTo>
                <a:close/>
              </a:path>
            </a:pathLst>
          </a:custGeom>
          <a:blipFill>
            <a:blip r:embed="rId3">
              <a:alphaModFix amt="2000"/>
            </a:blip>
            <a:stretch>
              <a:fillRect/>
            </a:stretch>
          </a:blipFill>
        </p:spPr>
        <p:txBody>
          <a:bodyPr/>
          <a:lstStyle/>
          <a:p>
            <a:endParaRPr lang="sl-SI"/>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2C4EEDD138DC04CBBA86DB435AF61FF" ma:contentTypeVersion="13" ma:contentTypeDescription="Ustvari nov dokument." ma:contentTypeScope="" ma:versionID="8719554da00a423c5d9e341a1ec4bb0f">
  <xsd:schema xmlns:xsd="http://www.w3.org/2001/XMLSchema" xmlns:xs="http://www.w3.org/2001/XMLSchema" xmlns:p="http://schemas.microsoft.com/office/2006/metadata/properties" xmlns:ns2="2d2b5475-92d6-4903-96bd-6d0c39f321b6" xmlns:ns3="4677a0a8-657d-4ceb-8d0d-ce5f19f718de" targetNamespace="http://schemas.microsoft.com/office/2006/metadata/properties" ma:root="true" ma:fieldsID="855ca72738bae6dcae6d1f473d53a66d" ns2:_="" ns3:_="">
    <xsd:import namespace="2d2b5475-92d6-4903-96bd-6d0c39f321b6"/>
    <xsd:import namespace="4677a0a8-657d-4ceb-8d0d-ce5f19f718d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2b5475-92d6-4903-96bd-6d0c39f321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Oznake slike" ma:readOnly="false" ma:fieldId="{5cf76f15-5ced-4ddc-b409-7134ff3c332f}" ma:taxonomyMulti="true" ma:sspId="314c371a-e1e1-4790-b7b3-e586cefac30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77a0a8-657d-4ceb-8d0d-ce5f19f718de" elementFormDefault="qualified">
    <xsd:import namespace="http://schemas.microsoft.com/office/2006/documentManagement/types"/>
    <xsd:import namespace="http://schemas.microsoft.com/office/infopath/2007/PartnerControls"/>
    <xsd:element name="SharedWithUsers" ma:index="12" nillable="true" ma:displayName="V skupni rabi z"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V skupni rabi s podrobnostmi" ma:internalName="SharedWithDetails" ma:readOnly="true">
      <xsd:simpleType>
        <xsd:restriction base="dms:Note">
          <xsd:maxLength value="255"/>
        </xsd:restriction>
      </xsd:simpleType>
    </xsd:element>
    <xsd:element name="TaxCatchAll" ma:index="16" nillable="true" ma:displayName="Taxonomy Catch All Column" ma:hidden="true" ma:list="{5808494d-5242-4bb8-8b5d-47a4b9495143}" ma:internalName="TaxCatchAll" ma:showField="CatchAllData" ma:web="4677a0a8-657d-4ceb-8d0d-ce5f19f718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677a0a8-657d-4ceb-8d0d-ce5f19f718de" xsi:nil="true"/>
    <lcf76f155ced4ddcb4097134ff3c332f xmlns="2d2b5475-92d6-4903-96bd-6d0c39f321b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8AFF4E7-ACFE-4519-8096-558457BBF049}"/>
</file>

<file path=customXml/itemProps2.xml><?xml version="1.0" encoding="utf-8"?>
<ds:datastoreItem xmlns:ds="http://schemas.openxmlformats.org/officeDocument/2006/customXml" ds:itemID="{3F3A9C7A-6396-4CEB-9657-D4E6DAE41872}"/>
</file>

<file path=customXml/itemProps3.xml><?xml version="1.0" encoding="utf-8"?>
<ds:datastoreItem xmlns:ds="http://schemas.openxmlformats.org/officeDocument/2006/customXml" ds:itemID="{36AF5103-F577-42B0-91B0-3D6A8191B38E}"/>
</file>

<file path=docProps/app.xml><?xml version="1.0" encoding="utf-8"?>
<Properties xmlns="http://schemas.openxmlformats.org/officeDocument/2006/extended-properties" xmlns:vt="http://schemas.openxmlformats.org/officeDocument/2006/docPropsVTypes">
  <TotalTime>65</TotalTime>
  <Words>653</Words>
  <Application>Microsoft Office PowerPoint</Application>
  <PresentationFormat>Po meri</PresentationFormat>
  <Paragraphs>108</Paragraphs>
  <Slides>17</Slides>
  <Notes>0</Notes>
  <HiddenSlides>0</HiddenSlides>
  <MMClips>0</MMClips>
  <ScaleCrop>false</ScaleCrop>
  <HeadingPairs>
    <vt:vector size="6" baseType="variant">
      <vt:variant>
        <vt:lpstr>Uporabljene pisave</vt:lpstr>
      </vt:variant>
      <vt:variant>
        <vt:i4>5</vt:i4>
      </vt:variant>
      <vt:variant>
        <vt:lpstr>Tema</vt:lpstr>
      </vt:variant>
      <vt:variant>
        <vt:i4>1</vt:i4>
      </vt:variant>
      <vt:variant>
        <vt:lpstr>Naslovi diapozitivov</vt:lpstr>
      </vt:variant>
      <vt:variant>
        <vt:i4>17</vt:i4>
      </vt:variant>
    </vt:vector>
  </HeadingPairs>
  <TitlesOfParts>
    <vt:vector size="23" baseType="lpstr">
      <vt:lpstr>Arial</vt:lpstr>
      <vt:lpstr>Open Sans</vt:lpstr>
      <vt:lpstr>Calibri</vt:lpstr>
      <vt:lpstr>Now Bold</vt:lpstr>
      <vt:lpstr>Open Sans Bold</vt: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 odprtih vrat_PPT</dc:title>
  <dc:creator>Katja Fakin</dc:creator>
  <cp:lastModifiedBy>Katja Fakin</cp:lastModifiedBy>
  <cp:revision>4</cp:revision>
  <dcterms:created xsi:type="dcterms:W3CDTF">2006-08-16T00:00:00Z</dcterms:created>
  <dcterms:modified xsi:type="dcterms:W3CDTF">2024-09-20T18:26:57Z</dcterms:modified>
  <dc:identifier>DAGRFkqmPTY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0x010100F2C4EEDD138DC04CBBA86DB435AF61FF</vt:lpwstr>
  </property>
</Properties>
</file>